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348" r:id="rId3"/>
    <p:sldId id="349" r:id="rId4"/>
    <p:sldId id="350" r:id="rId5"/>
    <p:sldId id="351" r:id="rId6"/>
    <p:sldId id="334" r:id="rId7"/>
    <p:sldId id="333" r:id="rId8"/>
    <p:sldId id="352" r:id="rId9"/>
    <p:sldId id="332" r:id="rId10"/>
    <p:sldId id="338" r:id="rId11"/>
    <p:sldId id="324" r:id="rId12"/>
    <p:sldId id="330" r:id="rId13"/>
  </p:sldIdLst>
  <p:sldSz cx="12192000" cy="6858000"/>
  <p:notesSz cx="6858000" cy="9144000"/>
  <p:custDataLst>
    <p:tags r:id="rId1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9387" y="2652668"/>
            <a:ext cx="7433225" cy="1754326"/>
          </a:xfrm>
          <a:prstGeom prst="rect">
            <a:avLst/>
          </a:prstGeom>
          <a:noFill/>
        </p:spPr>
        <p:txBody>
          <a:bodyPr wrap="square" rtlCol="0">
            <a:spAutoFit/>
          </a:bodyPr>
          <a:lstStyle/>
          <a:p>
            <a:pPr algn="ctr"/>
            <a:r>
              <a:rPr lang="en-US" sz="6000" dirty="0">
                <a:ln>
                  <a:solidFill>
                    <a:schemeClr val="accent1">
                      <a:lumMod val="50000"/>
                    </a:schemeClr>
                  </a:solidFill>
                </a:ln>
                <a:solidFill>
                  <a:schemeClr val="bg1"/>
                </a:solidFill>
                <a:latin typeface="+mj-lt"/>
              </a:rPr>
              <a:t>BÀI </a:t>
            </a:r>
            <a:r>
              <a:rPr lang="vi-VN" sz="6000" dirty="0">
                <a:ln>
                  <a:solidFill>
                    <a:schemeClr val="accent1">
                      <a:lumMod val="50000"/>
                    </a:schemeClr>
                  </a:solidFill>
                </a:ln>
                <a:solidFill>
                  <a:schemeClr val="bg1"/>
                </a:solidFill>
                <a:latin typeface="+mj-lt"/>
              </a:rPr>
              <a:t>15: </a:t>
            </a:r>
            <a:r>
              <a:rPr lang="en-US" sz="6000" dirty="0">
                <a:ln>
                  <a:solidFill>
                    <a:schemeClr val="accent1">
                      <a:lumMod val="50000"/>
                    </a:schemeClr>
                  </a:solidFill>
                </a:ln>
                <a:solidFill>
                  <a:schemeClr val="bg1"/>
                </a:solidFill>
                <a:latin typeface="+mj-lt"/>
              </a:rPr>
              <a:t>KI - LO – GAM</a:t>
            </a:r>
            <a:endParaRPr lang="vi-VN" sz="6000" dirty="0">
              <a:ln>
                <a:solidFill>
                  <a:schemeClr val="accent1">
                    <a:lumMod val="50000"/>
                  </a:schemeClr>
                </a:solidFill>
              </a:ln>
              <a:solidFill>
                <a:schemeClr val="bg1"/>
              </a:solidFill>
              <a:latin typeface="+mj-lt"/>
            </a:endParaRPr>
          </a:p>
          <a:p>
            <a:pPr algn="ctr"/>
            <a:r>
              <a:rPr lang="vi-VN" sz="4800" dirty="0">
                <a:ln>
                  <a:solidFill>
                    <a:schemeClr val="accent1">
                      <a:lumMod val="50000"/>
                    </a:schemeClr>
                  </a:solidFill>
                </a:ln>
                <a:solidFill>
                  <a:schemeClr val="bg1"/>
                </a:solidFill>
                <a:latin typeface="+mj-lt"/>
              </a:rPr>
              <a:t>(</a:t>
            </a:r>
            <a:r>
              <a:rPr lang="vi-VN" sz="4800">
                <a:ln>
                  <a:solidFill>
                    <a:schemeClr val="accent1">
                      <a:lumMod val="50000"/>
                    </a:schemeClr>
                  </a:solidFill>
                </a:ln>
                <a:solidFill>
                  <a:schemeClr val="bg1"/>
                </a:solidFill>
                <a:latin typeface="+mj-lt"/>
              </a:rPr>
              <a:t>Tiết 2 + 3)</a:t>
            </a:r>
            <a:r>
              <a:rPr lang="en-US" sz="4800">
                <a:ln>
                  <a:solidFill>
                    <a:schemeClr val="accent1">
                      <a:lumMod val="50000"/>
                    </a:schemeClr>
                  </a:solidFill>
                </a:ln>
                <a:solidFill>
                  <a:schemeClr val="bg1"/>
                </a:solidFill>
                <a:latin typeface="+mj-lt"/>
              </a:rPr>
              <a:t> </a:t>
            </a:r>
            <a:r>
              <a:rPr lang="vi-VN" sz="4800">
                <a:ln>
                  <a:solidFill>
                    <a:schemeClr val="accent1">
                      <a:lumMod val="50000"/>
                    </a:schemeClr>
                  </a:solidFill>
                </a:ln>
                <a:solidFill>
                  <a:schemeClr val="bg1"/>
                </a:solidFill>
                <a:latin typeface="+mj-lt"/>
              </a:rPr>
              <a:t> </a:t>
            </a:r>
            <a:endParaRPr lang="en-US" sz="4800" dirty="0">
              <a:ln>
                <a:solidFill>
                  <a:schemeClr val="accent1">
                    <a:lumMod val="50000"/>
                  </a:schemeClr>
                </a:solidFill>
              </a:ln>
              <a:solidFill>
                <a:schemeClr val="bg1"/>
              </a:solidFill>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3107421" y="290067"/>
            <a:ext cx="675503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2">
                    <a:lumMod val="75000"/>
                  </a:schemeClr>
                </a:solidFill>
              </a:rPr>
              <a:t>UBND QUẬN DƯƠNG KINH</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2">
                    <a:lumMod val="75000"/>
                  </a:schemeClr>
                </a:solidFill>
              </a:rPr>
              <a:t>TRƯỜNG TIỂU HỌC ANH DŨNG</a:t>
            </a:r>
          </a:p>
        </p:txBody>
      </p:sp>
      <p:cxnSp>
        <p:nvCxnSpPr>
          <p:cNvPr id="10" name="Straight Connector 9">
            <a:extLst>
              <a:ext uri="{FF2B5EF4-FFF2-40B4-BE49-F238E27FC236}">
                <a16:creationId xmlns:a16="http://schemas.microsoft.com/office/drawing/2014/main" id="{4418D845-6FF2-6D58-68E2-4995825102D2}"/>
              </a:ext>
            </a:extLst>
          </p:cNvPr>
          <p:cNvCxnSpPr/>
          <p:nvPr/>
        </p:nvCxnSpPr>
        <p:spPr>
          <a:xfrm>
            <a:off x="5206481" y="1121064"/>
            <a:ext cx="2453951"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43FA016-07AE-B79B-9B7A-7B47ED8A8EE7}"/>
              </a:ext>
            </a:extLst>
          </p:cNvPr>
          <p:cNvSpPr txBox="1"/>
          <p:nvPr/>
        </p:nvSpPr>
        <p:spPr>
          <a:xfrm>
            <a:off x="3047223" y="1952061"/>
            <a:ext cx="609755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solidFill>
                    <a:srgbClr val="9BBB59">
                      <a:lumMod val="50000"/>
                    </a:srgbClr>
                  </a:solidFill>
                </a:ln>
                <a:solidFill>
                  <a:srgbClr val="FF0000"/>
                </a:solidFill>
                <a:effectLst/>
                <a:uLnTx/>
                <a:uFillTx/>
                <a:latin typeface="UTM Cookies"/>
                <a:ea typeface="+mn-ea"/>
                <a:cs typeface="+mn-cs"/>
              </a:rPr>
              <a:t>TOÁN</a:t>
            </a:r>
            <a:endParaRPr kumimoji="0" lang="en-US" sz="4400" b="0" i="0" u="none" strike="noStrike" kern="1200" cap="none" spc="0" normalizeH="0" baseline="0" noProof="0" dirty="0">
              <a:ln>
                <a:solidFill>
                  <a:srgbClr val="9BBB59">
                    <a:lumMod val="50000"/>
                  </a:srgbClr>
                </a:solidFill>
              </a:ln>
              <a:solidFill>
                <a:srgbClr val="FF0000"/>
              </a:solidFill>
              <a:effectLst/>
              <a:uLnTx/>
              <a:uFillTx/>
              <a:latin typeface="UTM Cookies"/>
              <a:ea typeface="+mn-ea"/>
              <a:cs typeface="+mn-cs"/>
            </a:endParaRPr>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AA7B50-C54D-4FF8-A112-C1E6A5FA388A}"/>
              </a:ext>
            </a:extLst>
          </p:cNvPr>
          <p:cNvGrpSpPr/>
          <p:nvPr/>
        </p:nvGrpSpPr>
        <p:grpSpPr>
          <a:xfrm>
            <a:off x="1237019" y="269450"/>
            <a:ext cx="6637904" cy="635866"/>
            <a:chOff x="3740729" y="661336"/>
            <a:chExt cx="6637904"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176" name="TextBox 175">
            <a:extLst>
              <a:ext uri="{FF2B5EF4-FFF2-40B4-BE49-F238E27FC236}">
                <a16:creationId xmlns:a16="http://schemas.microsoft.com/office/drawing/2014/main" id="{1C9E5584-8C60-40B0-9142-2BBA5DD6771C}"/>
              </a:ext>
            </a:extLst>
          </p:cNvPr>
          <p:cNvSpPr txBox="1"/>
          <p:nvPr/>
        </p:nvSpPr>
        <p:spPr>
          <a:xfrm>
            <a:off x="1757819" y="1301926"/>
            <a:ext cx="8647333" cy="892552"/>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600" b="1" i="1" dirty="0" err="1">
                <a:solidFill>
                  <a:srgbClr val="FF0000"/>
                </a:solidFill>
              </a:rPr>
              <a:t>Mẫu</a:t>
            </a:r>
            <a:r>
              <a:rPr lang="en-US" sz="2600" dirty="0">
                <a:solidFill>
                  <a:srgbClr val="FF0000"/>
                </a:solidFill>
              </a:rPr>
              <a:t>:</a:t>
            </a:r>
          </a:p>
          <a:p>
            <a:pPr algn="ctr"/>
            <a:r>
              <a:rPr lang="en-US" sz="2600" dirty="0"/>
              <a:t>5 kg + 4 kg = 9 kg				10 kg – 3 kg = 7 kg</a:t>
            </a:r>
          </a:p>
        </p:txBody>
      </p:sp>
      <p:grpSp>
        <p:nvGrpSpPr>
          <p:cNvPr id="177" name="Group 176">
            <a:extLst>
              <a:ext uri="{FF2B5EF4-FFF2-40B4-BE49-F238E27FC236}">
                <a16:creationId xmlns:a16="http://schemas.microsoft.com/office/drawing/2014/main" id="{E969CF92-F135-4402-9FAF-B0139F4B55BB}"/>
              </a:ext>
            </a:extLst>
          </p:cNvPr>
          <p:cNvGrpSpPr/>
          <p:nvPr/>
        </p:nvGrpSpPr>
        <p:grpSpPr>
          <a:xfrm>
            <a:off x="598743" y="2372364"/>
            <a:ext cx="10591000" cy="3069854"/>
            <a:chOff x="1027263" y="1297202"/>
            <a:chExt cx="10591000" cy="3069854"/>
          </a:xfrm>
        </p:grpSpPr>
        <p:sp>
          <p:nvSpPr>
            <p:cNvPr id="178" name="TextBox 177">
              <a:extLst>
                <a:ext uri="{FF2B5EF4-FFF2-40B4-BE49-F238E27FC236}">
                  <a16:creationId xmlns:a16="http://schemas.microsoft.com/office/drawing/2014/main" id="{F100F65D-6B0A-4A54-9C48-529095D6A3A6}"/>
                </a:ext>
              </a:extLst>
            </p:cNvPr>
            <p:cNvSpPr txBox="1"/>
            <p:nvPr/>
          </p:nvSpPr>
          <p:spPr>
            <a:xfrm>
              <a:off x="1215949" y="1297202"/>
              <a:ext cx="585142" cy="618374"/>
            </a:xfrm>
            <a:prstGeom prst="rect">
              <a:avLst/>
            </a:prstGeom>
            <a:noFill/>
          </p:spPr>
          <p:txBody>
            <a:bodyPr wrap="square" rtlCol="0">
              <a:spAutoFit/>
            </a:bodyPr>
            <a:lstStyle/>
            <a:p>
              <a:pPr algn="just">
                <a:lnSpc>
                  <a:spcPct val="150000"/>
                </a:lnSpc>
              </a:pPr>
              <a:endParaRPr lang="en-US" sz="2600" dirty="0"/>
            </a:p>
          </p:txBody>
        </p:sp>
        <p:grpSp>
          <p:nvGrpSpPr>
            <p:cNvPr id="179" name="Group 178">
              <a:extLst>
                <a:ext uri="{FF2B5EF4-FFF2-40B4-BE49-F238E27FC236}">
                  <a16:creationId xmlns:a16="http://schemas.microsoft.com/office/drawing/2014/main" id="{A8AC2ADB-1817-4E20-A871-78AE88F09D5C}"/>
                </a:ext>
              </a:extLst>
            </p:cNvPr>
            <p:cNvGrpSpPr/>
            <p:nvPr/>
          </p:nvGrpSpPr>
          <p:grpSpPr>
            <a:xfrm>
              <a:off x="1027263" y="2073799"/>
              <a:ext cx="10591000" cy="2293257"/>
              <a:chOff x="1027263" y="2073799"/>
              <a:chExt cx="10591000" cy="2293257"/>
            </a:xfrm>
          </p:grpSpPr>
          <p:grpSp>
            <p:nvGrpSpPr>
              <p:cNvPr id="180" name="Group 179">
                <a:extLst>
                  <a:ext uri="{FF2B5EF4-FFF2-40B4-BE49-F238E27FC236}">
                    <a16:creationId xmlns:a16="http://schemas.microsoft.com/office/drawing/2014/main" id="{1309C2AF-B811-40EF-ABDE-B2D205A60C74}"/>
                  </a:ext>
                </a:extLst>
              </p:cNvPr>
              <p:cNvGrpSpPr/>
              <p:nvPr/>
            </p:nvGrpSpPr>
            <p:grpSpPr>
              <a:xfrm>
                <a:off x="1027263" y="2078181"/>
                <a:ext cx="3401018" cy="685800"/>
                <a:chOff x="1612405" y="2743200"/>
                <a:chExt cx="3401018" cy="685800"/>
              </a:xfrm>
            </p:grpSpPr>
            <p:sp>
              <p:nvSpPr>
                <p:cNvPr id="200" name="Rectangle: Rounded Corners 199">
                  <a:extLst>
                    <a:ext uri="{FF2B5EF4-FFF2-40B4-BE49-F238E27FC236}">
                      <a16:creationId xmlns:a16="http://schemas.microsoft.com/office/drawing/2014/main" id="{773F6664-21D2-45AF-B769-4464997E1BCB}"/>
                    </a:ext>
                  </a:extLst>
                </p:cNvPr>
                <p:cNvSpPr/>
                <p:nvPr/>
              </p:nvSpPr>
              <p:spPr>
                <a:xfrm>
                  <a:off x="1612405" y="2743200"/>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TextBox 200">
                  <a:extLst>
                    <a:ext uri="{FF2B5EF4-FFF2-40B4-BE49-F238E27FC236}">
                      <a16:creationId xmlns:a16="http://schemas.microsoft.com/office/drawing/2014/main" id="{404EEA83-4DFE-442A-99B5-1B51C7E718C3}"/>
                    </a:ext>
                  </a:extLst>
                </p:cNvPr>
                <p:cNvSpPr txBox="1"/>
                <p:nvPr/>
              </p:nvSpPr>
              <p:spPr>
                <a:xfrm>
                  <a:off x="1961868" y="2820108"/>
                  <a:ext cx="2353529" cy="523220"/>
                </a:xfrm>
                <a:prstGeom prst="rect">
                  <a:avLst/>
                </a:prstGeom>
                <a:noFill/>
              </p:spPr>
              <p:txBody>
                <a:bodyPr wrap="none" rtlCol="0">
                  <a:spAutoFit/>
                </a:bodyPr>
                <a:lstStyle/>
                <a:p>
                  <a:r>
                    <a:rPr lang="en-US" sz="2800" dirty="0"/>
                    <a:t>12 kg + 23 kg</a:t>
                  </a:r>
                </a:p>
              </p:txBody>
            </p:sp>
          </p:grpSp>
          <p:grpSp>
            <p:nvGrpSpPr>
              <p:cNvPr id="181" name="Group 180">
                <a:extLst>
                  <a:ext uri="{FF2B5EF4-FFF2-40B4-BE49-F238E27FC236}">
                    <a16:creationId xmlns:a16="http://schemas.microsoft.com/office/drawing/2014/main" id="{181ECF48-47F8-45A5-BEAB-AD04ED5DDE83}"/>
                  </a:ext>
                </a:extLst>
              </p:cNvPr>
              <p:cNvGrpSpPr/>
              <p:nvPr/>
            </p:nvGrpSpPr>
            <p:grpSpPr>
              <a:xfrm>
                <a:off x="8432074" y="2080179"/>
                <a:ext cx="3122012" cy="685800"/>
                <a:chOff x="7964271" y="1657618"/>
                <a:chExt cx="3122012" cy="685800"/>
              </a:xfrm>
              <a:solidFill>
                <a:schemeClr val="accent2">
                  <a:lumMod val="60000"/>
                  <a:lumOff val="40000"/>
                </a:schemeClr>
              </a:solidFill>
            </p:grpSpPr>
            <p:sp>
              <p:nvSpPr>
                <p:cNvPr id="198" name="Rectangle: Rounded Corners 197">
                  <a:extLst>
                    <a:ext uri="{FF2B5EF4-FFF2-40B4-BE49-F238E27FC236}">
                      <a16:creationId xmlns:a16="http://schemas.microsoft.com/office/drawing/2014/main" id="{D17E01E9-C8E4-4078-93F7-DD71186E44B7}"/>
                    </a:ext>
                  </a:extLst>
                </p:cNvPr>
                <p:cNvSpPr/>
                <p:nvPr/>
              </p:nvSpPr>
              <p:spPr>
                <a:xfrm>
                  <a:off x="7964271" y="1657618"/>
                  <a:ext cx="312201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05ECC3A1-82FE-4331-B1B1-32F18D4D9A47}"/>
                    </a:ext>
                  </a:extLst>
                </p:cNvPr>
                <p:cNvSpPr txBox="1"/>
                <p:nvPr/>
              </p:nvSpPr>
              <p:spPr>
                <a:xfrm>
                  <a:off x="8520124" y="1738908"/>
                  <a:ext cx="1952779" cy="523220"/>
                </a:xfrm>
                <a:prstGeom prst="rect">
                  <a:avLst/>
                </a:prstGeom>
                <a:grpFill/>
              </p:spPr>
              <p:txBody>
                <a:bodyPr wrap="none" rtlCol="0">
                  <a:spAutoFit/>
                </a:bodyPr>
                <a:lstStyle/>
                <a:p>
                  <a:r>
                    <a:rPr lang="en-US" sz="2800" dirty="0"/>
                    <a:t>9 kg + 7 kg</a:t>
                  </a:r>
                </a:p>
              </p:txBody>
            </p:sp>
          </p:grpSp>
          <p:grpSp>
            <p:nvGrpSpPr>
              <p:cNvPr id="182" name="Group 181">
                <a:extLst>
                  <a:ext uri="{FF2B5EF4-FFF2-40B4-BE49-F238E27FC236}">
                    <a16:creationId xmlns:a16="http://schemas.microsoft.com/office/drawing/2014/main" id="{2A971683-2F65-4F9D-82F7-1775F48CC9A0}"/>
                  </a:ext>
                </a:extLst>
              </p:cNvPr>
              <p:cNvGrpSpPr/>
              <p:nvPr/>
            </p:nvGrpSpPr>
            <p:grpSpPr>
              <a:xfrm>
                <a:off x="4684307" y="2073799"/>
                <a:ext cx="3401422" cy="685800"/>
                <a:chOff x="2221449" y="2738818"/>
                <a:chExt cx="3401422" cy="685800"/>
              </a:xfrm>
              <a:solidFill>
                <a:schemeClr val="accent1">
                  <a:lumMod val="40000"/>
                  <a:lumOff val="60000"/>
                </a:schemeClr>
              </a:solidFill>
            </p:grpSpPr>
            <p:sp>
              <p:nvSpPr>
                <p:cNvPr id="196" name="Rectangle: Rounded Corners 195">
                  <a:extLst>
                    <a:ext uri="{FF2B5EF4-FFF2-40B4-BE49-F238E27FC236}">
                      <a16:creationId xmlns:a16="http://schemas.microsoft.com/office/drawing/2014/main" id="{9419097E-62B9-437F-800B-57143192335D}"/>
                    </a:ext>
                  </a:extLst>
                </p:cNvPr>
                <p:cNvSpPr/>
                <p:nvPr/>
              </p:nvSpPr>
              <p:spPr>
                <a:xfrm>
                  <a:off x="2221449" y="2738818"/>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TextBox 196">
                  <a:extLst>
                    <a:ext uri="{FF2B5EF4-FFF2-40B4-BE49-F238E27FC236}">
                      <a16:creationId xmlns:a16="http://schemas.microsoft.com/office/drawing/2014/main" id="{D3002B91-625F-445D-A7F7-130E10CB13F9}"/>
                    </a:ext>
                  </a:extLst>
                </p:cNvPr>
                <p:cNvSpPr txBox="1"/>
                <p:nvPr/>
              </p:nvSpPr>
              <p:spPr>
                <a:xfrm>
                  <a:off x="2777302" y="2820108"/>
                  <a:ext cx="2452916" cy="523220"/>
                </a:xfrm>
                <a:prstGeom prst="rect">
                  <a:avLst/>
                </a:prstGeom>
                <a:grpFill/>
              </p:spPr>
              <p:txBody>
                <a:bodyPr wrap="none" rtlCol="0">
                  <a:spAutoFit/>
                </a:bodyPr>
                <a:lstStyle/>
                <a:p>
                  <a:r>
                    <a:rPr lang="en-US" sz="2800" dirty="0"/>
                    <a:t>45 kg + 20 kg </a:t>
                  </a:r>
                </a:p>
              </p:txBody>
            </p:sp>
          </p:grpSp>
          <p:grpSp>
            <p:nvGrpSpPr>
              <p:cNvPr id="183" name="Group 182">
                <a:extLst>
                  <a:ext uri="{FF2B5EF4-FFF2-40B4-BE49-F238E27FC236}">
                    <a16:creationId xmlns:a16="http://schemas.microsoft.com/office/drawing/2014/main" id="{84EAC3AC-9567-4BB2-BE0E-F64C12DEEB9D}"/>
                  </a:ext>
                </a:extLst>
              </p:cNvPr>
              <p:cNvGrpSpPr/>
              <p:nvPr/>
            </p:nvGrpSpPr>
            <p:grpSpPr>
              <a:xfrm>
                <a:off x="4684307" y="3620860"/>
                <a:ext cx="3401422" cy="685800"/>
                <a:chOff x="-1331817" y="3198299"/>
                <a:chExt cx="3401422" cy="685800"/>
              </a:xfrm>
              <a:solidFill>
                <a:schemeClr val="bg2">
                  <a:lumMod val="75000"/>
                </a:schemeClr>
              </a:solidFill>
            </p:grpSpPr>
            <p:sp>
              <p:nvSpPr>
                <p:cNvPr id="190" name="Rectangle: Rounded Corners 189">
                  <a:extLst>
                    <a:ext uri="{FF2B5EF4-FFF2-40B4-BE49-F238E27FC236}">
                      <a16:creationId xmlns:a16="http://schemas.microsoft.com/office/drawing/2014/main" id="{48B00748-0F85-4F42-9D4F-A004F2CBD0D3}"/>
                    </a:ext>
                  </a:extLst>
                </p:cNvPr>
                <p:cNvSpPr/>
                <p:nvPr/>
              </p:nvSpPr>
              <p:spPr>
                <a:xfrm>
                  <a:off x="-1331817" y="3198299"/>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TextBox 193">
                  <a:extLst>
                    <a:ext uri="{FF2B5EF4-FFF2-40B4-BE49-F238E27FC236}">
                      <a16:creationId xmlns:a16="http://schemas.microsoft.com/office/drawing/2014/main" id="{F296F69F-4C78-47D5-8C42-2D6FA619A74F}"/>
                    </a:ext>
                  </a:extLst>
                </p:cNvPr>
                <p:cNvSpPr txBox="1"/>
                <p:nvPr/>
              </p:nvSpPr>
              <p:spPr>
                <a:xfrm>
                  <a:off x="-775964" y="3279589"/>
                  <a:ext cx="2472020" cy="523220"/>
                </a:xfrm>
                <a:prstGeom prst="rect">
                  <a:avLst/>
                </a:prstGeom>
                <a:grpFill/>
              </p:spPr>
              <p:txBody>
                <a:bodyPr wrap="square" rtlCol="0">
                  <a:spAutoFit/>
                </a:bodyPr>
                <a:lstStyle/>
                <a:p>
                  <a:r>
                    <a:rPr lang="en-US" sz="2800" dirty="0"/>
                    <a:t>13 kg – 9 kg</a:t>
                  </a:r>
                </a:p>
              </p:txBody>
            </p:sp>
          </p:grpSp>
          <p:grpSp>
            <p:nvGrpSpPr>
              <p:cNvPr id="184" name="Group 183">
                <a:extLst>
                  <a:ext uri="{FF2B5EF4-FFF2-40B4-BE49-F238E27FC236}">
                    <a16:creationId xmlns:a16="http://schemas.microsoft.com/office/drawing/2014/main" id="{69DA34CB-6C0E-4FAB-BB2D-6D16C4B8E07A}"/>
                  </a:ext>
                </a:extLst>
              </p:cNvPr>
              <p:cNvGrpSpPr/>
              <p:nvPr/>
            </p:nvGrpSpPr>
            <p:grpSpPr>
              <a:xfrm>
                <a:off x="1215949" y="3681256"/>
                <a:ext cx="3165123" cy="685800"/>
                <a:chOff x="-2026014" y="3258695"/>
                <a:chExt cx="3165123" cy="685800"/>
              </a:xfrm>
              <a:solidFill>
                <a:srgbClr val="FFFF00"/>
              </a:solidFill>
            </p:grpSpPr>
            <p:sp>
              <p:nvSpPr>
                <p:cNvPr id="188" name="Rectangle: Rounded Corners 187">
                  <a:extLst>
                    <a:ext uri="{FF2B5EF4-FFF2-40B4-BE49-F238E27FC236}">
                      <a16:creationId xmlns:a16="http://schemas.microsoft.com/office/drawing/2014/main" id="{4A2372BB-B098-48DB-8299-3CC0E590BC7E}"/>
                    </a:ext>
                  </a:extLst>
                </p:cNvPr>
                <p:cNvSpPr/>
                <p:nvPr/>
              </p:nvSpPr>
              <p:spPr>
                <a:xfrm>
                  <a:off x="-2026014" y="3258695"/>
                  <a:ext cx="3165123"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Box 188">
                  <a:extLst>
                    <a:ext uri="{FF2B5EF4-FFF2-40B4-BE49-F238E27FC236}">
                      <a16:creationId xmlns:a16="http://schemas.microsoft.com/office/drawing/2014/main" id="{995BA503-3EB9-471B-AA6C-5FE26CA7CD08}"/>
                    </a:ext>
                  </a:extLst>
                </p:cNvPr>
                <p:cNvSpPr txBox="1"/>
                <p:nvPr/>
              </p:nvSpPr>
              <p:spPr>
                <a:xfrm>
                  <a:off x="-1470161" y="3339985"/>
                  <a:ext cx="2343911" cy="523220"/>
                </a:xfrm>
                <a:prstGeom prst="rect">
                  <a:avLst/>
                </a:prstGeom>
                <a:grpFill/>
              </p:spPr>
              <p:txBody>
                <a:bodyPr wrap="none" rtlCol="0">
                  <a:spAutoFit/>
                </a:bodyPr>
                <a:lstStyle/>
                <a:p>
                  <a:r>
                    <a:rPr lang="en-US" sz="2800" dirty="0"/>
                    <a:t>42 kg – 30 kg</a:t>
                  </a:r>
                </a:p>
              </p:txBody>
            </p:sp>
          </p:grpSp>
          <p:grpSp>
            <p:nvGrpSpPr>
              <p:cNvPr id="185" name="Group 184">
                <a:extLst>
                  <a:ext uri="{FF2B5EF4-FFF2-40B4-BE49-F238E27FC236}">
                    <a16:creationId xmlns:a16="http://schemas.microsoft.com/office/drawing/2014/main" id="{EA152603-26DF-4FC1-A58E-520B8F5B5229}"/>
                  </a:ext>
                </a:extLst>
              </p:cNvPr>
              <p:cNvGrpSpPr/>
              <p:nvPr/>
            </p:nvGrpSpPr>
            <p:grpSpPr>
              <a:xfrm>
                <a:off x="8432074" y="3630064"/>
                <a:ext cx="3186189" cy="685800"/>
                <a:chOff x="2990491" y="4299465"/>
                <a:chExt cx="3186189" cy="685800"/>
              </a:xfrm>
              <a:solidFill>
                <a:schemeClr val="accent4">
                  <a:lumMod val="60000"/>
                  <a:lumOff val="40000"/>
                </a:schemeClr>
              </a:solidFill>
            </p:grpSpPr>
            <p:sp>
              <p:nvSpPr>
                <p:cNvPr id="186" name="Rectangle: Rounded Corners 185">
                  <a:extLst>
                    <a:ext uri="{FF2B5EF4-FFF2-40B4-BE49-F238E27FC236}">
                      <a16:creationId xmlns:a16="http://schemas.microsoft.com/office/drawing/2014/main" id="{D5C81E93-795B-4876-9F05-DAE10FB4AB5C}"/>
                    </a:ext>
                  </a:extLst>
                </p:cNvPr>
                <p:cNvSpPr/>
                <p:nvPr/>
              </p:nvSpPr>
              <p:spPr>
                <a:xfrm>
                  <a:off x="2990491" y="4299465"/>
                  <a:ext cx="3186189"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TextBox 186">
                  <a:extLst>
                    <a:ext uri="{FF2B5EF4-FFF2-40B4-BE49-F238E27FC236}">
                      <a16:creationId xmlns:a16="http://schemas.microsoft.com/office/drawing/2014/main" id="{0FE820DD-9F47-4667-8A79-30DAB941ACFD}"/>
                    </a:ext>
                  </a:extLst>
                </p:cNvPr>
                <p:cNvSpPr txBox="1"/>
                <p:nvPr/>
              </p:nvSpPr>
              <p:spPr>
                <a:xfrm>
                  <a:off x="3491744" y="4380755"/>
                  <a:ext cx="2343911" cy="523220"/>
                </a:xfrm>
                <a:prstGeom prst="rect">
                  <a:avLst/>
                </a:prstGeom>
                <a:grpFill/>
              </p:spPr>
              <p:txBody>
                <a:bodyPr wrap="square" rtlCol="0">
                  <a:spAutoFit/>
                </a:bodyPr>
                <a:lstStyle/>
                <a:p>
                  <a:r>
                    <a:rPr lang="en-US" sz="2800" dirty="0"/>
                    <a:t>60 kg – 40 kg</a:t>
                  </a:r>
                </a:p>
              </p:txBody>
            </p:sp>
          </p:grpSp>
        </p:grpSp>
      </p:grpSp>
      <p:grpSp>
        <p:nvGrpSpPr>
          <p:cNvPr id="25" name="Group 24">
            <a:extLst>
              <a:ext uri="{FF2B5EF4-FFF2-40B4-BE49-F238E27FC236}">
                <a16:creationId xmlns:a16="http://schemas.microsoft.com/office/drawing/2014/main" id="{657F0E89-0667-4C3C-AF31-0A93E27CB8DC}"/>
              </a:ext>
            </a:extLst>
          </p:cNvPr>
          <p:cNvGrpSpPr/>
          <p:nvPr/>
        </p:nvGrpSpPr>
        <p:grpSpPr>
          <a:xfrm>
            <a:off x="534609" y="3152601"/>
            <a:ext cx="3443252" cy="685800"/>
            <a:chOff x="849213" y="3134048"/>
            <a:chExt cx="3443252" cy="685800"/>
          </a:xfrm>
        </p:grpSpPr>
        <p:sp>
          <p:nvSpPr>
            <p:cNvPr id="218" name="Rectangle: Rounded Corners 217">
              <a:extLst>
                <a:ext uri="{FF2B5EF4-FFF2-40B4-BE49-F238E27FC236}">
                  <a16:creationId xmlns:a16="http://schemas.microsoft.com/office/drawing/2014/main" id="{2A64A23E-C6E2-4894-B961-6500D6984060}"/>
                </a:ext>
              </a:extLst>
            </p:cNvPr>
            <p:cNvSpPr/>
            <p:nvPr/>
          </p:nvSpPr>
          <p:spPr>
            <a:xfrm>
              <a:off x="891447" y="3134048"/>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Box 218">
              <a:extLst>
                <a:ext uri="{FF2B5EF4-FFF2-40B4-BE49-F238E27FC236}">
                  <a16:creationId xmlns:a16="http://schemas.microsoft.com/office/drawing/2014/main" id="{90B6C8D7-4F64-4269-A2ED-CA92E1A8DCE6}"/>
                </a:ext>
              </a:extLst>
            </p:cNvPr>
            <p:cNvSpPr txBox="1"/>
            <p:nvPr/>
          </p:nvSpPr>
          <p:spPr>
            <a:xfrm>
              <a:off x="849213" y="3239873"/>
              <a:ext cx="3397084" cy="492443"/>
            </a:xfrm>
            <a:prstGeom prst="rect">
              <a:avLst/>
            </a:prstGeom>
            <a:noFill/>
          </p:spPr>
          <p:txBody>
            <a:bodyPr wrap="none" rtlCol="0">
              <a:spAutoFit/>
            </a:bodyPr>
            <a:lstStyle/>
            <a:p>
              <a:pPr algn="ctr"/>
              <a:r>
                <a:rPr lang="en-US" sz="2600" dirty="0">
                  <a:solidFill>
                    <a:srgbClr val="FF0000"/>
                  </a:solidFill>
                </a:rPr>
                <a:t>12 kg + 23 kg = 35 kg</a:t>
              </a:r>
            </a:p>
          </p:txBody>
        </p:sp>
      </p:grpSp>
      <p:grpSp>
        <p:nvGrpSpPr>
          <p:cNvPr id="26" name="Group 25">
            <a:extLst>
              <a:ext uri="{FF2B5EF4-FFF2-40B4-BE49-F238E27FC236}">
                <a16:creationId xmlns:a16="http://schemas.microsoft.com/office/drawing/2014/main" id="{671B077C-94F4-40CD-AB8A-6F459CCF25B3}"/>
              </a:ext>
            </a:extLst>
          </p:cNvPr>
          <p:cNvGrpSpPr/>
          <p:nvPr/>
        </p:nvGrpSpPr>
        <p:grpSpPr>
          <a:xfrm>
            <a:off x="4252618" y="3148961"/>
            <a:ext cx="3610956" cy="685800"/>
            <a:chOff x="4263967" y="5545194"/>
            <a:chExt cx="3610956" cy="685800"/>
          </a:xfrm>
        </p:grpSpPr>
        <p:sp>
          <p:nvSpPr>
            <p:cNvPr id="220" name="Rectangle: Rounded Corners 219">
              <a:extLst>
                <a:ext uri="{FF2B5EF4-FFF2-40B4-BE49-F238E27FC236}">
                  <a16:creationId xmlns:a16="http://schemas.microsoft.com/office/drawing/2014/main" id="{7798B077-7084-4632-97E7-F3CC454C19B6}"/>
                </a:ext>
              </a:extLst>
            </p:cNvPr>
            <p:cNvSpPr/>
            <p:nvPr/>
          </p:nvSpPr>
          <p:spPr>
            <a:xfrm>
              <a:off x="4263967" y="5545194"/>
              <a:ext cx="3610956" cy="685800"/>
            </a:xfrm>
            <a:prstGeom prst="round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TextBox 220">
              <a:extLst>
                <a:ext uri="{FF2B5EF4-FFF2-40B4-BE49-F238E27FC236}">
                  <a16:creationId xmlns:a16="http://schemas.microsoft.com/office/drawing/2014/main" id="{0E061448-FECF-4C5E-89B2-F4982034495C}"/>
                </a:ext>
              </a:extLst>
            </p:cNvPr>
            <p:cNvSpPr txBox="1"/>
            <p:nvPr/>
          </p:nvSpPr>
          <p:spPr>
            <a:xfrm>
              <a:off x="4373745" y="5641872"/>
              <a:ext cx="3490058" cy="492443"/>
            </a:xfrm>
            <a:prstGeom prst="rect">
              <a:avLst/>
            </a:prstGeom>
            <a:solidFill>
              <a:schemeClr val="accent1">
                <a:lumMod val="40000"/>
                <a:lumOff val="60000"/>
              </a:schemeClr>
            </a:solidFill>
          </p:spPr>
          <p:txBody>
            <a:bodyPr wrap="none" rtlCol="0">
              <a:spAutoFit/>
            </a:bodyPr>
            <a:lstStyle/>
            <a:p>
              <a:r>
                <a:rPr lang="en-US" sz="2600" dirty="0">
                  <a:solidFill>
                    <a:srgbClr val="FF0000"/>
                  </a:solidFill>
                </a:rPr>
                <a:t>45 kg + 20 kg = 65 kg </a:t>
              </a:r>
            </a:p>
          </p:txBody>
        </p:sp>
      </p:grpSp>
      <p:grpSp>
        <p:nvGrpSpPr>
          <p:cNvPr id="27" name="Group 26">
            <a:extLst>
              <a:ext uri="{FF2B5EF4-FFF2-40B4-BE49-F238E27FC236}">
                <a16:creationId xmlns:a16="http://schemas.microsoft.com/office/drawing/2014/main" id="{802DD996-9306-4274-915B-5302182E09E2}"/>
              </a:ext>
            </a:extLst>
          </p:cNvPr>
          <p:cNvGrpSpPr/>
          <p:nvPr/>
        </p:nvGrpSpPr>
        <p:grpSpPr>
          <a:xfrm>
            <a:off x="8003554" y="3148960"/>
            <a:ext cx="3122012" cy="685800"/>
            <a:chOff x="5906240" y="5442218"/>
            <a:chExt cx="3122012" cy="685800"/>
          </a:xfrm>
        </p:grpSpPr>
        <p:sp>
          <p:nvSpPr>
            <p:cNvPr id="222" name="Rectangle: Rounded Corners 221">
              <a:extLst>
                <a:ext uri="{FF2B5EF4-FFF2-40B4-BE49-F238E27FC236}">
                  <a16:creationId xmlns:a16="http://schemas.microsoft.com/office/drawing/2014/main" id="{EB208CCB-9F41-4B23-9234-C7FD1BF8A57F}"/>
                </a:ext>
              </a:extLst>
            </p:cNvPr>
            <p:cNvSpPr/>
            <p:nvPr/>
          </p:nvSpPr>
          <p:spPr>
            <a:xfrm>
              <a:off x="5906240" y="5442218"/>
              <a:ext cx="3122012" cy="685800"/>
            </a:xfrm>
            <a:prstGeom prst="round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3" name="TextBox 222">
              <a:extLst>
                <a:ext uri="{FF2B5EF4-FFF2-40B4-BE49-F238E27FC236}">
                  <a16:creationId xmlns:a16="http://schemas.microsoft.com/office/drawing/2014/main" id="{97F67918-C8D6-4D23-B89F-AC5F7843FD02}"/>
                </a:ext>
              </a:extLst>
            </p:cNvPr>
            <p:cNvSpPr txBox="1"/>
            <p:nvPr/>
          </p:nvSpPr>
          <p:spPr>
            <a:xfrm>
              <a:off x="6003065" y="5556074"/>
              <a:ext cx="3025187" cy="492443"/>
            </a:xfrm>
            <a:prstGeom prst="rect">
              <a:avLst/>
            </a:prstGeom>
            <a:solidFill>
              <a:schemeClr val="accent2">
                <a:lumMod val="60000"/>
                <a:lumOff val="40000"/>
              </a:schemeClr>
            </a:solidFill>
          </p:spPr>
          <p:txBody>
            <a:bodyPr wrap="none" rtlCol="0">
              <a:spAutoFit/>
            </a:bodyPr>
            <a:lstStyle/>
            <a:p>
              <a:r>
                <a:rPr lang="en-US" sz="2600" dirty="0">
                  <a:solidFill>
                    <a:srgbClr val="FF0000"/>
                  </a:solidFill>
                </a:rPr>
                <a:t>9 kg + 7 kg = 16 kg</a:t>
              </a:r>
            </a:p>
          </p:txBody>
        </p:sp>
      </p:grpSp>
      <p:grpSp>
        <p:nvGrpSpPr>
          <p:cNvPr id="28" name="Group 27">
            <a:extLst>
              <a:ext uri="{FF2B5EF4-FFF2-40B4-BE49-F238E27FC236}">
                <a16:creationId xmlns:a16="http://schemas.microsoft.com/office/drawing/2014/main" id="{7367DA79-0932-43C4-AF71-BFEFD854FBD6}"/>
              </a:ext>
            </a:extLst>
          </p:cNvPr>
          <p:cNvGrpSpPr/>
          <p:nvPr/>
        </p:nvGrpSpPr>
        <p:grpSpPr>
          <a:xfrm>
            <a:off x="598743" y="4755676"/>
            <a:ext cx="3401018" cy="685800"/>
            <a:chOff x="939829" y="4908818"/>
            <a:chExt cx="3401018" cy="685800"/>
          </a:xfrm>
        </p:grpSpPr>
        <p:sp>
          <p:nvSpPr>
            <p:cNvPr id="224" name="Rectangle: Rounded Corners 223">
              <a:extLst>
                <a:ext uri="{FF2B5EF4-FFF2-40B4-BE49-F238E27FC236}">
                  <a16:creationId xmlns:a16="http://schemas.microsoft.com/office/drawing/2014/main" id="{D275A15C-A330-4A8A-A1D2-EF6BC2812119}"/>
                </a:ext>
              </a:extLst>
            </p:cNvPr>
            <p:cNvSpPr/>
            <p:nvPr/>
          </p:nvSpPr>
          <p:spPr>
            <a:xfrm>
              <a:off x="939829" y="4908818"/>
              <a:ext cx="3401018" cy="68580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Box 224">
              <a:extLst>
                <a:ext uri="{FF2B5EF4-FFF2-40B4-BE49-F238E27FC236}">
                  <a16:creationId xmlns:a16="http://schemas.microsoft.com/office/drawing/2014/main" id="{10EC87CB-6B9C-494B-A371-560C3FCBDA8B}"/>
                </a:ext>
              </a:extLst>
            </p:cNvPr>
            <p:cNvSpPr txBox="1"/>
            <p:nvPr/>
          </p:nvSpPr>
          <p:spPr>
            <a:xfrm>
              <a:off x="939829" y="5032803"/>
              <a:ext cx="3389069" cy="492443"/>
            </a:xfrm>
            <a:prstGeom prst="rect">
              <a:avLst/>
            </a:prstGeom>
            <a:solidFill>
              <a:srgbClr val="FFFF00"/>
            </a:solidFill>
          </p:spPr>
          <p:txBody>
            <a:bodyPr wrap="none" rtlCol="0">
              <a:spAutoFit/>
            </a:bodyPr>
            <a:lstStyle/>
            <a:p>
              <a:r>
                <a:rPr lang="en-US" sz="2600" dirty="0">
                  <a:solidFill>
                    <a:srgbClr val="FF0000"/>
                  </a:solidFill>
                </a:rPr>
                <a:t>42 kg – 30 kg = 12 kg</a:t>
              </a:r>
            </a:p>
          </p:txBody>
        </p:sp>
      </p:grpSp>
      <p:grpSp>
        <p:nvGrpSpPr>
          <p:cNvPr id="29" name="Group 28">
            <a:extLst>
              <a:ext uri="{FF2B5EF4-FFF2-40B4-BE49-F238E27FC236}">
                <a16:creationId xmlns:a16="http://schemas.microsoft.com/office/drawing/2014/main" id="{879612A8-7F54-4EE3-A3D5-CFF237ECB419}"/>
              </a:ext>
            </a:extLst>
          </p:cNvPr>
          <p:cNvGrpSpPr/>
          <p:nvPr/>
        </p:nvGrpSpPr>
        <p:grpSpPr>
          <a:xfrm>
            <a:off x="4255787" y="4722950"/>
            <a:ext cx="3401422" cy="685800"/>
            <a:chOff x="4408187" y="4848422"/>
            <a:chExt cx="3401422" cy="685800"/>
          </a:xfrm>
        </p:grpSpPr>
        <p:sp>
          <p:nvSpPr>
            <p:cNvPr id="226" name="Rectangle: Rounded Corners 225">
              <a:extLst>
                <a:ext uri="{FF2B5EF4-FFF2-40B4-BE49-F238E27FC236}">
                  <a16:creationId xmlns:a16="http://schemas.microsoft.com/office/drawing/2014/main" id="{4C37D7A4-7D2B-494D-B229-18C43CC17903}"/>
                </a:ext>
              </a:extLst>
            </p:cNvPr>
            <p:cNvSpPr/>
            <p:nvPr/>
          </p:nvSpPr>
          <p:spPr>
            <a:xfrm>
              <a:off x="4408187" y="4848422"/>
              <a:ext cx="3401422" cy="685800"/>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TextBox 226">
              <a:extLst>
                <a:ext uri="{FF2B5EF4-FFF2-40B4-BE49-F238E27FC236}">
                  <a16:creationId xmlns:a16="http://schemas.microsoft.com/office/drawing/2014/main" id="{67A364CC-ED97-4F19-AF92-4DAB4F50C09A}"/>
                </a:ext>
              </a:extLst>
            </p:cNvPr>
            <p:cNvSpPr txBox="1"/>
            <p:nvPr/>
          </p:nvSpPr>
          <p:spPr>
            <a:xfrm>
              <a:off x="4417038" y="4929712"/>
              <a:ext cx="3392571" cy="492443"/>
            </a:xfrm>
            <a:prstGeom prst="rect">
              <a:avLst/>
            </a:prstGeom>
            <a:solidFill>
              <a:schemeClr val="bg2">
                <a:lumMod val="75000"/>
              </a:schemeClr>
            </a:solidFill>
          </p:spPr>
          <p:txBody>
            <a:bodyPr wrap="square" rtlCol="0">
              <a:spAutoFit/>
            </a:bodyPr>
            <a:lstStyle/>
            <a:p>
              <a:pPr algn="ctr"/>
              <a:r>
                <a:rPr lang="en-US" sz="2600" dirty="0">
                  <a:solidFill>
                    <a:srgbClr val="FF0000"/>
                  </a:solidFill>
                </a:rPr>
                <a:t>13 kg – 9 kg = 4 kg</a:t>
              </a:r>
            </a:p>
          </p:txBody>
        </p:sp>
      </p:grpSp>
      <p:grpSp>
        <p:nvGrpSpPr>
          <p:cNvPr id="30" name="Group 29">
            <a:extLst>
              <a:ext uri="{FF2B5EF4-FFF2-40B4-BE49-F238E27FC236}">
                <a16:creationId xmlns:a16="http://schemas.microsoft.com/office/drawing/2014/main" id="{0AB7CC9D-C598-4A36-BAD9-44B175E1FF68}"/>
              </a:ext>
            </a:extLst>
          </p:cNvPr>
          <p:cNvGrpSpPr/>
          <p:nvPr/>
        </p:nvGrpSpPr>
        <p:grpSpPr>
          <a:xfrm>
            <a:off x="8003554" y="4707524"/>
            <a:ext cx="3401422" cy="685800"/>
            <a:chOff x="8155954" y="4767132"/>
            <a:chExt cx="3401422" cy="685800"/>
          </a:xfrm>
        </p:grpSpPr>
        <p:sp>
          <p:nvSpPr>
            <p:cNvPr id="228" name="Rectangle: Rounded Corners 227">
              <a:extLst>
                <a:ext uri="{FF2B5EF4-FFF2-40B4-BE49-F238E27FC236}">
                  <a16:creationId xmlns:a16="http://schemas.microsoft.com/office/drawing/2014/main" id="{E7836DBE-846B-4428-BCAA-6B8F19526DAD}"/>
                </a:ext>
              </a:extLst>
            </p:cNvPr>
            <p:cNvSpPr/>
            <p:nvPr/>
          </p:nvSpPr>
          <p:spPr>
            <a:xfrm>
              <a:off x="8155954" y="4767132"/>
              <a:ext cx="3401422" cy="685800"/>
            </a:xfrm>
            <a:prstGeom prst="round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TextBox 228">
              <a:extLst>
                <a:ext uri="{FF2B5EF4-FFF2-40B4-BE49-F238E27FC236}">
                  <a16:creationId xmlns:a16="http://schemas.microsoft.com/office/drawing/2014/main" id="{1AD33D68-2BA0-46F3-8458-F18A5FD0FDCB}"/>
                </a:ext>
              </a:extLst>
            </p:cNvPr>
            <p:cNvSpPr txBox="1"/>
            <p:nvPr/>
          </p:nvSpPr>
          <p:spPr>
            <a:xfrm>
              <a:off x="8155954" y="4862454"/>
              <a:ext cx="3372015" cy="492443"/>
            </a:xfrm>
            <a:prstGeom prst="rect">
              <a:avLst/>
            </a:prstGeom>
            <a:solidFill>
              <a:schemeClr val="accent4">
                <a:lumMod val="60000"/>
                <a:lumOff val="40000"/>
              </a:schemeClr>
            </a:solidFill>
          </p:spPr>
          <p:txBody>
            <a:bodyPr wrap="square" rtlCol="0">
              <a:spAutoFit/>
            </a:bodyPr>
            <a:lstStyle/>
            <a:p>
              <a:r>
                <a:rPr lang="en-US" sz="2600" dirty="0">
                  <a:solidFill>
                    <a:srgbClr val="FF0000"/>
                  </a:solidFill>
                </a:rPr>
                <a:t>60 kg – 40 kg = 20 kg</a:t>
              </a:r>
            </a:p>
          </p:txBody>
        </p:sp>
      </p:grpSp>
    </p:spTree>
    <p:custDataLst>
      <p:tags r:id="rId1"/>
    </p:custDataLst>
    <p:extLst>
      <p:ext uri="{BB962C8B-B14F-4D97-AF65-F5344CB8AC3E}">
        <p14:creationId xmlns:p14="http://schemas.microsoft.com/office/powerpoint/2010/main" val="12338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DEC60-8DF6-42B5-9D74-C270FC2780BC}"/>
              </a:ext>
            </a:extLst>
          </p:cNvPr>
          <p:cNvGrpSpPr/>
          <p:nvPr/>
        </p:nvGrpSpPr>
        <p:grpSpPr>
          <a:xfrm>
            <a:off x="1333184" y="250665"/>
            <a:ext cx="1388904" cy="658835"/>
            <a:chOff x="1188041" y="540950"/>
            <a:chExt cx="1388904" cy="658835"/>
          </a:xfrm>
        </p:grpSpPr>
        <p:sp>
          <p:nvSpPr>
            <p:cNvPr id="29" name="Oval 28">
              <a:extLst>
                <a:ext uri="{FF2B5EF4-FFF2-40B4-BE49-F238E27FC236}">
                  <a16:creationId xmlns:a16="http://schemas.microsoft.com/office/drawing/2014/main" id="{43B974B4-8456-47A4-978F-AEE45B4404EA}"/>
                </a:ext>
              </a:extLst>
            </p:cNvPr>
            <p:cNvSpPr/>
            <p:nvPr/>
          </p:nvSpPr>
          <p:spPr>
            <a:xfrm>
              <a:off x="1188041" y="67656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50" name="TextBox 49">
              <a:extLst>
                <a:ext uri="{FF2B5EF4-FFF2-40B4-BE49-F238E27FC236}">
                  <a16:creationId xmlns:a16="http://schemas.microsoft.com/office/drawing/2014/main" id="{3CBD434B-606C-4051-8F80-1E2592CE2DEF}"/>
                </a:ext>
              </a:extLst>
            </p:cNvPr>
            <p:cNvSpPr txBox="1"/>
            <p:nvPr/>
          </p:nvSpPr>
          <p:spPr>
            <a:xfrm>
              <a:off x="1711261" y="540950"/>
              <a:ext cx="865684"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sp>
        <p:nvSpPr>
          <p:cNvPr id="51" name="TextBox 50">
            <a:extLst>
              <a:ext uri="{FF2B5EF4-FFF2-40B4-BE49-F238E27FC236}">
                <a16:creationId xmlns:a16="http://schemas.microsoft.com/office/drawing/2014/main" id="{8B51AB2A-70E8-45C7-92A5-3C6803F4B5C7}"/>
              </a:ext>
            </a:extLst>
          </p:cNvPr>
          <p:cNvSpPr txBox="1"/>
          <p:nvPr/>
        </p:nvSpPr>
        <p:spPr>
          <a:xfrm>
            <a:off x="894135" y="2622017"/>
            <a:ext cx="5307917" cy="1305165"/>
          </a:xfrm>
          <a:prstGeom prst="rect">
            <a:avLst/>
          </a:prstGeom>
          <a:noFill/>
        </p:spPr>
        <p:txBody>
          <a:bodyPr wrap="square" rtlCol="0">
            <a:spAutoFit/>
          </a:bodyPr>
          <a:lstStyle/>
          <a:p>
            <a:pPr marL="514350" indent="-514350">
              <a:lnSpc>
                <a:spcPct val="150000"/>
              </a:lnSpc>
              <a:buAutoNum type="alphaLcParenR"/>
            </a:pPr>
            <a:r>
              <a:rPr lang="en-US" sz="2800" dirty="0"/>
              <a:t>Con </a:t>
            </a:r>
            <a:r>
              <a:rPr lang="en-US" sz="2800" dirty="0" err="1"/>
              <a:t>ngỗng</a:t>
            </a:r>
            <a:r>
              <a:rPr lang="en-US" sz="2800" dirty="0"/>
              <a:t> </a:t>
            </a:r>
            <a:r>
              <a:rPr lang="en-US" sz="2800" dirty="0" err="1"/>
              <a:t>cân</a:t>
            </a:r>
            <a:r>
              <a:rPr lang="en-US" sz="2800" dirty="0"/>
              <a:t> </a:t>
            </a:r>
            <a:r>
              <a:rPr lang="en-US" sz="2800" dirty="0" err="1"/>
              <a:t>nặng</a:t>
            </a:r>
            <a:r>
              <a:rPr lang="en-US" sz="2800" dirty="0"/>
              <a:t>       kg.</a:t>
            </a:r>
          </a:p>
          <a:p>
            <a:pPr>
              <a:lnSpc>
                <a:spcPct val="150000"/>
              </a:lnSpc>
            </a:pPr>
            <a:r>
              <a:rPr lang="en-US" sz="2800" dirty="0"/>
              <a:t>b)  Con </a:t>
            </a:r>
            <a:r>
              <a:rPr lang="en-US" sz="2800" dirty="0" err="1"/>
              <a:t>gà</a:t>
            </a:r>
            <a:r>
              <a:rPr lang="en-US" sz="2800" dirty="0"/>
              <a:t> </a:t>
            </a:r>
            <a:r>
              <a:rPr lang="en-US" sz="2800" dirty="0" err="1"/>
              <a:t>cân</a:t>
            </a:r>
            <a:r>
              <a:rPr lang="en-US" sz="2800" dirty="0"/>
              <a:t> </a:t>
            </a:r>
            <a:r>
              <a:rPr lang="en-US" sz="2800" dirty="0" err="1"/>
              <a:t>nặng</a:t>
            </a:r>
            <a:r>
              <a:rPr lang="en-US" sz="2800" dirty="0"/>
              <a:t>         kg.</a:t>
            </a:r>
          </a:p>
        </p:txBody>
      </p:sp>
      <p:grpSp>
        <p:nvGrpSpPr>
          <p:cNvPr id="13" name="Group 12">
            <a:extLst>
              <a:ext uri="{FF2B5EF4-FFF2-40B4-BE49-F238E27FC236}">
                <a16:creationId xmlns:a16="http://schemas.microsoft.com/office/drawing/2014/main" id="{5E1E8F2D-CC42-47B4-B506-75D42F4A87BF}"/>
              </a:ext>
            </a:extLst>
          </p:cNvPr>
          <p:cNvGrpSpPr/>
          <p:nvPr/>
        </p:nvGrpSpPr>
        <p:grpSpPr>
          <a:xfrm>
            <a:off x="1333183" y="4269293"/>
            <a:ext cx="6127159" cy="1305165"/>
            <a:chOff x="1338411" y="4330572"/>
            <a:chExt cx="5431898" cy="1305165"/>
          </a:xfrm>
        </p:grpSpPr>
        <p:sp>
          <p:nvSpPr>
            <p:cNvPr id="69" name="Oval 68">
              <a:extLst>
                <a:ext uri="{FF2B5EF4-FFF2-40B4-BE49-F238E27FC236}">
                  <a16:creationId xmlns:a16="http://schemas.microsoft.com/office/drawing/2014/main" id="{883247BC-FD00-43EF-9557-BEF2CEB227FF}"/>
                </a:ext>
              </a:extLst>
            </p:cNvPr>
            <p:cNvSpPr/>
            <p:nvPr/>
          </p:nvSpPr>
          <p:spPr>
            <a:xfrm>
              <a:off x="1338411" y="447897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71" name="TextBox 70">
              <a:extLst>
                <a:ext uri="{FF2B5EF4-FFF2-40B4-BE49-F238E27FC236}">
                  <a16:creationId xmlns:a16="http://schemas.microsoft.com/office/drawing/2014/main" id="{3FC30FD5-BD72-4325-9736-12F1DF5E56EC}"/>
                </a:ext>
              </a:extLst>
            </p:cNvPr>
            <p:cNvSpPr txBox="1"/>
            <p:nvPr/>
          </p:nvSpPr>
          <p:spPr>
            <a:xfrm>
              <a:off x="1861631" y="4330572"/>
              <a:ext cx="4908678" cy="1305165"/>
            </a:xfrm>
            <a:prstGeom prst="rect">
              <a:avLst/>
            </a:prstGeom>
            <a:noFill/>
          </p:spPr>
          <p:txBody>
            <a:bodyPr wrap="square" rtlCol="0">
              <a:spAutoFit/>
            </a:bodyPr>
            <a:lstStyle/>
            <a:p>
              <a:pPr>
                <a:lnSpc>
                  <a:spcPct val="150000"/>
                </a:lnSpc>
              </a:pPr>
              <a:r>
                <a:rPr lang="en-US" sz="2800" dirty="0" err="1"/>
                <a:t>Tìm</a:t>
              </a:r>
              <a:r>
                <a:rPr lang="en-US" sz="2800" dirty="0"/>
                <a:t> </a:t>
              </a:r>
              <a:r>
                <a:rPr lang="en-US" sz="2800" dirty="0" err="1"/>
                <a:t>tổng</a:t>
              </a:r>
              <a:r>
                <a:rPr lang="en-US" sz="2800" dirty="0"/>
                <a:t> </a:t>
              </a:r>
              <a:r>
                <a:rPr lang="en-US" sz="2800" dirty="0" err="1"/>
                <a:t>số</a:t>
              </a:r>
              <a:r>
                <a:rPr lang="en-US" sz="2800" dirty="0"/>
                <a:t> ki – </a:t>
              </a:r>
              <a:r>
                <a:rPr lang="en-US" sz="2800" dirty="0" err="1"/>
                <a:t>lô</a:t>
              </a:r>
              <a:r>
                <a:rPr lang="en-US" sz="2800" dirty="0"/>
                <a:t> – gam </a:t>
              </a:r>
              <a:r>
                <a:rPr lang="en-US" sz="2800" dirty="0" err="1"/>
                <a:t>thóc</a:t>
              </a:r>
              <a:r>
                <a:rPr lang="en-US" sz="2800" dirty="0"/>
                <a:t> </a:t>
              </a:r>
              <a:r>
                <a:rPr lang="en-US" sz="2800" dirty="0" err="1"/>
                <a:t>của</a:t>
              </a:r>
              <a:r>
                <a:rPr lang="en-US" sz="2800" dirty="0"/>
                <a:t> </a:t>
              </a:r>
              <a:r>
                <a:rPr lang="en-US" sz="2800" dirty="0" err="1"/>
                <a:t>hai</a:t>
              </a:r>
              <a:r>
                <a:rPr lang="en-US" sz="2800" dirty="0"/>
                <a:t> bao </a:t>
              </a:r>
              <a:r>
                <a:rPr lang="en-US" sz="2800" dirty="0" err="1"/>
                <a:t>thóc</a:t>
              </a:r>
              <a:r>
                <a:rPr lang="en-US" sz="2800" dirty="0"/>
                <a:t>.</a:t>
              </a:r>
            </a:p>
          </p:txBody>
        </p:sp>
      </p:grpSp>
      <p:grpSp>
        <p:nvGrpSpPr>
          <p:cNvPr id="11" name="Group 10">
            <a:extLst>
              <a:ext uri="{FF2B5EF4-FFF2-40B4-BE49-F238E27FC236}">
                <a16:creationId xmlns:a16="http://schemas.microsoft.com/office/drawing/2014/main" id="{C7D7F0BA-7F62-4793-8416-A5BFBC68193B}"/>
              </a:ext>
            </a:extLst>
          </p:cNvPr>
          <p:cNvGrpSpPr/>
          <p:nvPr/>
        </p:nvGrpSpPr>
        <p:grpSpPr>
          <a:xfrm>
            <a:off x="3788229" y="263597"/>
            <a:ext cx="6714950" cy="2382385"/>
            <a:chOff x="2819400" y="800100"/>
            <a:chExt cx="7556501" cy="2372090"/>
          </a:xfrm>
        </p:grpSpPr>
        <p:pic>
          <p:nvPicPr>
            <p:cNvPr id="9" name="Picture 8">
              <a:extLst>
                <a:ext uri="{FF2B5EF4-FFF2-40B4-BE49-F238E27FC236}">
                  <a16:creationId xmlns:a16="http://schemas.microsoft.com/office/drawing/2014/main" id="{F7E19226-88EC-4BBD-8985-5CADC4758B42}"/>
                </a:ext>
              </a:extLst>
            </p:cNvPr>
            <p:cNvPicPr>
              <a:picLocks noChangeAspect="1"/>
            </p:cNvPicPr>
            <p:nvPr/>
          </p:nvPicPr>
          <p:blipFill rotWithShape="1">
            <a:blip r:embed="rId3"/>
            <a:srcRect t="1215" r="1388"/>
            <a:stretch/>
          </p:blipFill>
          <p:spPr>
            <a:xfrm>
              <a:off x="2927415" y="979815"/>
              <a:ext cx="7448486" cy="2192375"/>
            </a:xfrm>
            <a:prstGeom prst="rect">
              <a:avLst/>
            </a:prstGeom>
          </p:spPr>
        </p:pic>
        <p:sp>
          <p:nvSpPr>
            <p:cNvPr id="10" name="Rectangle 9">
              <a:extLst>
                <a:ext uri="{FF2B5EF4-FFF2-40B4-BE49-F238E27FC236}">
                  <a16:creationId xmlns:a16="http://schemas.microsoft.com/office/drawing/2014/main" id="{564CEE92-EE9A-400A-9582-87647681759F}"/>
                </a:ext>
              </a:extLst>
            </p:cNvPr>
            <p:cNvSpPr/>
            <p:nvPr/>
          </p:nvSpPr>
          <p:spPr>
            <a:xfrm>
              <a:off x="2819400" y="800100"/>
              <a:ext cx="1176441" cy="6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Rounded Corners 87">
            <a:extLst>
              <a:ext uri="{FF2B5EF4-FFF2-40B4-BE49-F238E27FC236}">
                <a16:creationId xmlns:a16="http://schemas.microsoft.com/office/drawing/2014/main" id="{3D065879-84A0-4485-A472-1D2C7D2BFE24}"/>
              </a:ext>
            </a:extLst>
          </p:cNvPr>
          <p:cNvSpPr/>
          <p:nvPr/>
        </p:nvSpPr>
        <p:spPr>
          <a:xfrm>
            <a:off x="4875711" y="273449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Rounded Corners 88">
            <a:extLst>
              <a:ext uri="{FF2B5EF4-FFF2-40B4-BE49-F238E27FC236}">
                <a16:creationId xmlns:a16="http://schemas.microsoft.com/office/drawing/2014/main" id="{0F26394A-9C5A-46A5-A7FC-74F5D876454E}"/>
              </a:ext>
            </a:extLst>
          </p:cNvPr>
          <p:cNvSpPr/>
          <p:nvPr/>
        </p:nvSpPr>
        <p:spPr>
          <a:xfrm>
            <a:off x="4364082" y="337719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Rounded Corners 89">
            <a:extLst>
              <a:ext uri="{FF2B5EF4-FFF2-40B4-BE49-F238E27FC236}">
                <a16:creationId xmlns:a16="http://schemas.microsoft.com/office/drawing/2014/main" id="{1EE021CD-EA66-4C94-9616-FCF22D64A563}"/>
              </a:ext>
            </a:extLst>
          </p:cNvPr>
          <p:cNvSpPr/>
          <p:nvPr/>
        </p:nvSpPr>
        <p:spPr>
          <a:xfrm>
            <a:off x="4905288" y="275380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7</a:t>
            </a:r>
            <a:endParaRPr lang="en-US" sz="3200" dirty="0">
              <a:solidFill>
                <a:srgbClr val="FF0000"/>
              </a:solidFill>
            </a:endParaRPr>
          </a:p>
        </p:txBody>
      </p:sp>
      <p:sp>
        <p:nvSpPr>
          <p:cNvPr id="91" name="Rectangle: Rounded Corners 90">
            <a:extLst>
              <a:ext uri="{FF2B5EF4-FFF2-40B4-BE49-F238E27FC236}">
                <a16:creationId xmlns:a16="http://schemas.microsoft.com/office/drawing/2014/main" id="{605AAA66-279C-41E2-8F0A-B55D811503FF}"/>
              </a:ext>
            </a:extLst>
          </p:cNvPr>
          <p:cNvSpPr/>
          <p:nvPr/>
        </p:nvSpPr>
        <p:spPr>
          <a:xfrm>
            <a:off x="4391186" y="340233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pic>
        <p:nvPicPr>
          <p:cNvPr id="15" name="Picture 14">
            <a:extLst>
              <a:ext uri="{FF2B5EF4-FFF2-40B4-BE49-F238E27FC236}">
                <a16:creationId xmlns:a16="http://schemas.microsoft.com/office/drawing/2014/main" id="{189F1F7E-FE83-4EA9-BA04-9313595FB4B1}"/>
              </a:ext>
            </a:extLst>
          </p:cNvPr>
          <p:cNvPicPr>
            <a:picLocks noChangeAspect="1"/>
          </p:cNvPicPr>
          <p:nvPr/>
        </p:nvPicPr>
        <p:blipFill>
          <a:blip r:embed="rId4"/>
          <a:stretch>
            <a:fillRect/>
          </a:stretch>
        </p:blipFill>
        <p:spPr>
          <a:xfrm>
            <a:off x="7697415" y="3883467"/>
            <a:ext cx="3600450" cy="1847850"/>
          </a:xfrm>
          <a:prstGeom prst="rect">
            <a:avLst/>
          </a:prstGeom>
        </p:spPr>
      </p:pic>
      <p:sp>
        <p:nvSpPr>
          <p:cNvPr id="92" name="TextBox 91">
            <a:extLst>
              <a:ext uri="{FF2B5EF4-FFF2-40B4-BE49-F238E27FC236}">
                <a16:creationId xmlns:a16="http://schemas.microsoft.com/office/drawing/2014/main" id="{BB2BC24F-6841-4DFF-B3C3-D63C155189BB}"/>
              </a:ext>
            </a:extLst>
          </p:cNvPr>
          <p:cNvSpPr txBox="1"/>
          <p:nvPr/>
        </p:nvSpPr>
        <p:spPr>
          <a:xfrm>
            <a:off x="1013263" y="5687601"/>
            <a:ext cx="877413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thóc</a:t>
            </a:r>
            <a:r>
              <a:rPr lang="en-US" sz="2600" dirty="0">
                <a:solidFill>
                  <a:srgbClr val="FF0000"/>
                </a:solidFill>
              </a:rPr>
              <a:t> </a:t>
            </a:r>
            <a:r>
              <a:rPr lang="en-US" sz="2600" dirty="0" err="1">
                <a:solidFill>
                  <a:srgbClr val="FF0000"/>
                </a:solidFill>
              </a:rPr>
              <a:t>của</a:t>
            </a:r>
            <a:r>
              <a:rPr lang="en-US" sz="2600" dirty="0">
                <a:solidFill>
                  <a:srgbClr val="FF0000"/>
                </a:solidFill>
              </a:rPr>
              <a:t> </a:t>
            </a:r>
            <a:r>
              <a:rPr lang="en-US" sz="2600" dirty="0" err="1">
                <a:solidFill>
                  <a:srgbClr val="FF0000"/>
                </a:solidFill>
              </a:rPr>
              <a:t>hai</a:t>
            </a:r>
            <a:r>
              <a:rPr lang="en-US" sz="2600" dirty="0">
                <a:solidFill>
                  <a:srgbClr val="FF0000"/>
                </a:solidFill>
              </a:rPr>
              <a:t> bao </a:t>
            </a:r>
            <a:r>
              <a:rPr lang="en-US" sz="2600" dirty="0" err="1">
                <a:solidFill>
                  <a:srgbClr val="FF0000"/>
                </a:solidFill>
              </a:rPr>
              <a:t>thóc</a:t>
            </a:r>
            <a:r>
              <a:rPr lang="en-US" sz="2600" dirty="0">
                <a:solidFill>
                  <a:srgbClr val="FF0000"/>
                </a:solidFill>
              </a:rPr>
              <a:t> </a:t>
            </a:r>
            <a:r>
              <a:rPr lang="en-US" sz="2600" dirty="0" err="1">
                <a:solidFill>
                  <a:srgbClr val="FF0000"/>
                </a:solidFill>
              </a:rPr>
              <a:t>là</a:t>
            </a:r>
            <a:r>
              <a:rPr lang="en-US" sz="2600" dirty="0">
                <a:solidFill>
                  <a:srgbClr val="FF0000"/>
                </a:solidFill>
              </a:rPr>
              <a:t>: 80 kg.</a:t>
            </a:r>
          </a:p>
        </p:txBody>
      </p:sp>
    </p:spTree>
    <p:custDataLst>
      <p:tags r:id="rId1"/>
    </p:custDataLst>
    <p:extLst>
      <p:ext uri="{BB962C8B-B14F-4D97-AF65-F5344CB8AC3E}">
        <p14:creationId xmlns:p14="http://schemas.microsoft.com/office/powerpoint/2010/main" val="22097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8770792-AA92-4DF7-96D8-7EA56DD56FB4}"/>
              </a:ext>
            </a:extLst>
          </p:cNvPr>
          <p:cNvSpPr txBox="1"/>
          <p:nvPr/>
        </p:nvSpPr>
        <p:spPr>
          <a:xfrm>
            <a:off x="1292787" y="247835"/>
            <a:ext cx="9955478" cy="2239844"/>
          </a:xfrm>
          <a:prstGeom prst="rect">
            <a:avLst/>
          </a:prstGeom>
          <a:noFill/>
        </p:spPr>
        <p:txBody>
          <a:bodyPr wrap="square" rtlCol="0">
            <a:spAutoFit/>
          </a:bodyPr>
          <a:lstStyle/>
          <a:p>
            <a:pPr algn="just">
              <a:lnSpc>
                <a:spcPct val="150000"/>
              </a:lnSpc>
            </a:pPr>
            <a:r>
              <a:rPr lang="en-US" sz="2400" dirty="0"/>
              <a:t>Ba </a:t>
            </a:r>
            <a:r>
              <a:rPr lang="en-US" sz="2400" dirty="0" err="1"/>
              <a:t>chú</a:t>
            </a:r>
            <a:r>
              <a:rPr lang="en-US" sz="2400" dirty="0"/>
              <a:t> </a:t>
            </a:r>
            <a:r>
              <a:rPr lang="en-US" sz="2400" dirty="0" err="1"/>
              <a:t>rô</a:t>
            </a:r>
            <a:r>
              <a:rPr lang="en-US" sz="2400" dirty="0"/>
              <a:t> – </a:t>
            </a:r>
            <a:r>
              <a:rPr lang="en-US" sz="2400" dirty="0" err="1"/>
              <a:t>bốt</a:t>
            </a:r>
            <a:r>
              <a:rPr lang="en-US" sz="2400" dirty="0"/>
              <a:t> </a:t>
            </a:r>
            <a:r>
              <a:rPr lang="en-US" sz="2400" dirty="0" err="1"/>
              <a:t>rủ</a:t>
            </a:r>
            <a:r>
              <a:rPr lang="en-US" sz="2400" dirty="0"/>
              <a:t> </a:t>
            </a:r>
            <a:r>
              <a:rPr lang="en-US" sz="2400" dirty="0" err="1"/>
              <a:t>nhau</a:t>
            </a:r>
            <a:r>
              <a:rPr lang="en-US" sz="2400" dirty="0"/>
              <a:t> </a:t>
            </a:r>
            <a:r>
              <a:rPr lang="en-US" sz="2400" dirty="0" err="1"/>
              <a:t>đi</a:t>
            </a:r>
            <a:r>
              <a:rPr lang="en-US" sz="2400" dirty="0"/>
              <a:t> </a:t>
            </a:r>
            <a:r>
              <a:rPr lang="en-US" sz="2400" dirty="0" err="1"/>
              <a:t>cân</a:t>
            </a:r>
            <a:r>
              <a:rPr lang="en-US" sz="2400" dirty="0"/>
              <a:t>. </a:t>
            </a:r>
            <a:r>
              <a:rPr lang="en-US" sz="2400" dirty="0" err="1"/>
              <a:t>Rô</a:t>
            </a:r>
            <a:r>
              <a:rPr lang="en-US" sz="2400" dirty="0"/>
              <a:t> – </a:t>
            </a:r>
            <a:r>
              <a:rPr lang="en-US" sz="2400" dirty="0" err="1"/>
              <a:t>bốt</a:t>
            </a:r>
            <a:r>
              <a:rPr lang="en-US" sz="2400" dirty="0"/>
              <a:t> A </a:t>
            </a:r>
            <a:r>
              <a:rPr lang="en-US" sz="2400" dirty="0" err="1"/>
              <a:t>cân</a:t>
            </a:r>
            <a:r>
              <a:rPr lang="en-US" sz="2400" dirty="0"/>
              <a:t> </a:t>
            </a:r>
            <a:r>
              <a:rPr lang="en-US" sz="2400" dirty="0" err="1"/>
              <a:t>nặng</a:t>
            </a:r>
            <a:r>
              <a:rPr lang="en-US" sz="2400" dirty="0"/>
              <a:t> 32 kg, </a:t>
            </a:r>
            <a:r>
              <a:rPr lang="en-US" sz="2400" dirty="0" err="1"/>
              <a:t>rô</a:t>
            </a:r>
            <a:r>
              <a:rPr lang="en-US" sz="2400" dirty="0"/>
              <a:t> – </a:t>
            </a:r>
            <a:r>
              <a:rPr lang="en-US" sz="2400" dirty="0" err="1"/>
              <a:t>bốt</a:t>
            </a:r>
            <a:r>
              <a:rPr lang="en-US" sz="2400" dirty="0"/>
              <a:t> B </a:t>
            </a:r>
            <a:r>
              <a:rPr lang="en-US" sz="2400" dirty="0" err="1"/>
              <a:t>nặng</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rô</a:t>
            </a:r>
            <a:r>
              <a:rPr lang="en-US" sz="2400" dirty="0"/>
              <a:t> – </a:t>
            </a:r>
            <a:r>
              <a:rPr lang="en-US" sz="2400" dirty="0" err="1"/>
              <a:t>bốt</a:t>
            </a:r>
            <a:r>
              <a:rPr lang="en-US" sz="2400" dirty="0"/>
              <a:t> C </a:t>
            </a:r>
            <a:r>
              <a:rPr lang="en-US" sz="2400" dirty="0" err="1"/>
              <a:t>nhẹ</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Hỏi</a:t>
            </a:r>
            <a:r>
              <a:rPr lang="en-US" sz="2400" dirty="0"/>
              <a:t>:</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B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C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p:txBody>
      </p:sp>
      <p:sp>
        <p:nvSpPr>
          <p:cNvPr id="40" name="Oval 39">
            <a:extLst>
              <a:ext uri="{FF2B5EF4-FFF2-40B4-BE49-F238E27FC236}">
                <a16:creationId xmlns:a16="http://schemas.microsoft.com/office/drawing/2014/main" id="{370741EC-71BB-402D-9972-6F4E4437B564}"/>
              </a:ext>
            </a:extLst>
          </p:cNvPr>
          <p:cNvSpPr/>
          <p:nvPr/>
        </p:nvSpPr>
        <p:spPr>
          <a:xfrm>
            <a:off x="769567" y="53812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pic>
        <p:nvPicPr>
          <p:cNvPr id="12" name="Picture 11">
            <a:extLst>
              <a:ext uri="{FF2B5EF4-FFF2-40B4-BE49-F238E27FC236}">
                <a16:creationId xmlns:a16="http://schemas.microsoft.com/office/drawing/2014/main" id="{80BC7F7E-ED32-46DC-9DA8-EBA56FF6B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0526" y="3429000"/>
            <a:ext cx="5032148" cy="2989621"/>
          </a:xfrm>
          <a:prstGeom prst="rect">
            <a:avLst/>
          </a:prstGeom>
        </p:spPr>
      </p:pic>
      <p:sp>
        <p:nvSpPr>
          <p:cNvPr id="13" name="TextBox 12">
            <a:extLst>
              <a:ext uri="{FF2B5EF4-FFF2-40B4-BE49-F238E27FC236}">
                <a16:creationId xmlns:a16="http://schemas.microsoft.com/office/drawing/2014/main" id="{347FB860-03C7-4F71-85E5-724BEB7F7EB2}"/>
              </a:ext>
            </a:extLst>
          </p:cNvPr>
          <p:cNvSpPr txBox="1"/>
          <p:nvPr/>
        </p:nvSpPr>
        <p:spPr>
          <a:xfrm>
            <a:off x="6879771" y="2905780"/>
            <a:ext cx="1064715" cy="523220"/>
          </a:xfrm>
          <a:prstGeom prst="rect">
            <a:avLst/>
          </a:prstGeom>
          <a:solidFill>
            <a:srgbClr val="FCD5B5"/>
          </a:solidFill>
        </p:spPr>
        <p:txBody>
          <a:bodyPr wrap="none" rtlCol="0">
            <a:spAutoFit/>
          </a:bodyPr>
          <a:lstStyle/>
          <a:p>
            <a:r>
              <a:rPr lang="en-US" sz="2800" dirty="0">
                <a:solidFill>
                  <a:srgbClr val="FF0000"/>
                </a:solidFill>
              </a:rPr>
              <a:t>32 kg</a:t>
            </a:r>
          </a:p>
        </p:txBody>
      </p:sp>
      <p:cxnSp>
        <p:nvCxnSpPr>
          <p:cNvPr id="44" name="Straight Connector 43">
            <a:extLst>
              <a:ext uri="{FF2B5EF4-FFF2-40B4-BE49-F238E27FC236}">
                <a16:creationId xmlns:a16="http://schemas.microsoft.com/office/drawing/2014/main" id="{8DEBDE4E-0286-45C9-A00F-0CFED9ADD242}"/>
              </a:ext>
            </a:extLst>
          </p:cNvPr>
          <p:cNvCxnSpPr>
            <a:cxnSpLocks/>
          </p:cNvCxnSpPr>
          <p:nvPr/>
        </p:nvCxnSpPr>
        <p:spPr>
          <a:xfrm>
            <a:off x="5835381" y="770841"/>
            <a:ext cx="3758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E5E42D-36D0-45AB-9478-06B64D6944BC}"/>
              </a:ext>
            </a:extLst>
          </p:cNvPr>
          <p:cNvCxnSpPr>
            <a:cxnSpLocks/>
          </p:cNvCxnSpPr>
          <p:nvPr/>
        </p:nvCxnSpPr>
        <p:spPr>
          <a:xfrm>
            <a:off x="9728512" y="727299"/>
            <a:ext cx="1403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1B0E68-0402-44B8-90A7-5C21DB83BAD3}"/>
              </a:ext>
            </a:extLst>
          </p:cNvPr>
          <p:cNvCxnSpPr>
            <a:cxnSpLocks/>
          </p:cNvCxnSpPr>
          <p:nvPr/>
        </p:nvCxnSpPr>
        <p:spPr>
          <a:xfrm>
            <a:off x="1404569" y="1329641"/>
            <a:ext cx="3573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07176B-220A-43A1-BA29-A9E07A008637}"/>
              </a:ext>
            </a:extLst>
          </p:cNvPr>
          <p:cNvSpPr txBox="1"/>
          <p:nvPr/>
        </p:nvSpPr>
        <p:spPr>
          <a:xfrm>
            <a:off x="769567" y="2919758"/>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B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34kg</a:t>
            </a:r>
          </a:p>
        </p:txBody>
      </p:sp>
      <p:sp>
        <p:nvSpPr>
          <p:cNvPr id="52" name="TextBox 51">
            <a:extLst>
              <a:ext uri="{FF2B5EF4-FFF2-40B4-BE49-F238E27FC236}">
                <a16:creationId xmlns:a16="http://schemas.microsoft.com/office/drawing/2014/main" id="{ED99392B-6144-48D0-9B3E-B6A9388CBE47}"/>
              </a:ext>
            </a:extLst>
          </p:cNvPr>
          <p:cNvSpPr txBox="1"/>
          <p:nvPr/>
        </p:nvSpPr>
        <p:spPr>
          <a:xfrm>
            <a:off x="8558864" y="3167390"/>
            <a:ext cx="1064715" cy="523220"/>
          </a:xfrm>
          <a:prstGeom prst="rect">
            <a:avLst/>
          </a:prstGeom>
          <a:solidFill>
            <a:srgbClr val="FCD5B5"/>
          </a:solidFill>
        </p:spPr>
        <p:txBody>
          <a:bodyPr wrap="none" rtlCol="0">
            <a:spAutoFit/>
          </a:bodyPr>
          <a:lstStyle/>
          <a:p>
            <a:r>
              <a:rPr lang="en-US" sz="2800" dirty="0">
                <a:solidFill>
                  <a:srgbClr val="FF0000"/>
                </a:solidFill>
              </a:rPr>
              <a:t>34 kg</a:t>
            </a:r>
          </a:p>
        </p:txBody>
      </p:sp>
      <p:cxnSp>
        <p:nvCxnSpPr>
          <p:cNvPr id="53" name="Straight Connector 52">
            <a:extLst>
              <a:ext uri="{FF2B5EF4-FFF2-40B4-BE49-F238E27FC236}">
                <a16:creationId xmlns:a16="http://schemas.microsoft.com/office/drawing/2014/main" id="{1973FE2A-2D68-45F9-A532-F7D40D4D5F99}"/>
              </a:ext>
            </a:extLst>
          </p:cNvPr>
          <p:cNvCxnSpPr>
            <a:cxnSpLocks/>
          </p:cNvCxnSpPr>
          <p:nvPr/>
        </p:nvCxnSpPr>
        <p:spPr>
          <a:xfrm>
            <a:off x="5212769" y="1329641"/>
            <a:ext cx="4889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3664C5-CAAC-42B0-B2A4-9F3745E42B64}"/>
              </a:ext>
            </a:extLst>
          </p:cNvPr>
          <p:cNvSpPr txBox="1"/>
          <p:nvPr/>
        </p:nvSpPr>
        <p:spPr>
          <a:xfrm>
            <a:off x="711510" y="4461462"/>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C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30kg</a:t>
            </a:r>
          </a:p>
        </p:txBody>
      </p:sp>
      <p:sp>
        <p:nvSpPr>
          <p:cNvPr id="56" name="TextBox 55">
            <a:extLst>
              <a:ext uri="{FF2B5EF4-FFF2-40B4-BE49-F238E27FC236}">
                <a16:creationId xmlns:a16="http://schemas.microsoft.com/office/drawing/2014/main" id="{2FCE315A-FC73-4778-907C-57D9866BE484}"/>
              </a:ext>
            </a:extLst>
          </p:cNvPr>
          <p:cNvSpPr txBox="1"/>
          <p:nvPr/>
        </p:nvSpPr>
        <p:spPr>
          <a:xfrm>
            <a:off x="10067742" y="3429000"/>
            <a:ext cx="1064715" cy="523220"/>
          </a:xfrm>
          <a:prstGeom prst="rect">
            <a:avLst/>
          </a:prstGeom>
          <a:solidFill>
            <a:srgbClr val="FCD5B5"/>
          </a:solidFill>
        </p:spPr>
        <p:txBody>
          <a:bodyPr wrap="none" rtlCol="0">
            <a:spAutoFit/>
          </a:bodyPr>
          <a:lstStyle/>
          <a:p>
            <a:r>
              <a:rPr lang="en-US" sz="2800" dirty="0">
                <a:solidFill>
                  <a:srgbClr val="FF0000"/>
                </a:solidFill>
              </a:rPr>
              <a:t>30 kg</a:t>
            </a:r>
          </a:p>
        </p:txBody>
      </p:sp>
    </p:spTree>
    <p:custDataLst>
      <p:tags r:id="rId1"/>
    </p:custDataLst>
    <p:extLst>
      <p:ext uri="{BB962C8B-B14F-4D97-AF65-F5344CB8AC3E}">
        <p14:creationId xmlns:p14="http://schemas.microsoft.com/office/powerpoint/2010/main" val="12061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wipe(down)">
                                      <p:cBhvr>
                                        <p:cTn id="20" dur="500"/>
                                        <p:tgtEl>
                                          <p:spTgt spid="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wipe(down)">
                                      <p:cBhvr>
                                        <p:cTn id="25" dur="500"/>
                                        <p:tgtEl>
                                          <p:spTgt spid="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5">
                                            <p:txEl>
                                              <p:pRg st="0" end="0"/>
                                            </p:txEl>
                                          </p:spTgt>
                                        </p:tgtEl>
                                        <p:attrNameLst>
                                          <p:attrName>style.visibility</p:attrName>
                                        </p:attrNameLst>
                                      </p:cBhvr>
                                      <p:to>
                                        <p:strVal val="visible"/>
                                      </p:to>
                                    </p:set>
                                    <p:animEffect transition="in" filter="wipe(down)">
                                      <p:cBhvr>
                                        <p:cTn id="39" dur="500"/>
                                        <p:tgtEl>
                                          <p:spTgt spid="5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5">
                                            <p:txEl>
                                              <p:pRg st="1" end="1"/>
                                            </p:txEl>
                                          </p:spTgt>
                                        </p:tgtEl>
                                        <p:attrNameLst>
                                          <p:attrName>style.visibility</p:attrName>
                                        </p:attrNameLst>
                                      </p:cBhvr>
                                      <p:to>
                                        <p:strVal val="visible"/>
                                      </p:to>
                                    </p:set>
                                    <p:animEffect transition="in" filter="wipe(down)">
                                      <p:cBhvr>
                                        <p:cTn id="44" dur="500"/>
                                        <p:tgtEl>
                                          <p:spTgt spid="5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030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547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choối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1281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4675</TotalTime>
  <Words>484</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Hang Nguyen</cp:lastModifiedBy>
  <cp:revision>429</cp:revision>
  <dcterms:created xsi:type="dcterms:W3CDTF">2021-06-02T01:34:28Z</dcterms:created>
  <dcterms:modified xsi:type="dcterms:W3CDTF">2025-04-11T15:28:29Z</dcterms:modified>
</cp:coreProperties>
</file>