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282" r:id="rId3"/>
    <p:sldId id="341" r:id="rId4"/>
    <p:sldId id="353" r:id="rId5"/>
    <p:sldId id="343" r:id="rId6"/>
    <p:sldId id="345" r:id="rId7"/>
    <p:sldId id="346" r:id="rId8"/>
    <p:sldId id="347" r:id="rId9"/>
    <p:sldId id="332" r:id="rId10"/>
    <p:sldId id="338" r:id="rId11"/>
    <p:sldId id="354" r:id="rId12"/>
    <p:sldId id="352" r:id="rId13"/>
    <p:sldId id="330" r:id="rId14"/>
    <p:sldId id="355" r:id="rId15"/>
    <p:sldId id="356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9387" y="2801957"/>
            <a:ext cx="7433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vi-VN" sz="72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16: LÍT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(Tiết 1)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</a:t>
            </a: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18D845-6FF2-6D58-68E2-4995825102D2}"/>
              </a:ext>
            </a:extLst>
          </p:cNvPr>
          <p:cNvCxnSpPr/>
          <p:nvPr/>
        </p:nvCxnSpPr>
        <p:spPr>
          <a:xfrm>
            <a:off x="5206481" y="1121064"/>
            <a:ext cx="2453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3FA016-07AE-B79B-9B7A-7B47ED8A8EE7}"/>
              </a:ext>
            </a:extLst>
          </p:cNvPr>
          <p:cNvSpPr txBox="1"/>
          <p:nvPr/>
        </p:nvSpPr>
        <p:spPr>
          <a:xfrm>
            <a:off x="3047223" y="1952061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2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A7F67E-AB7B-40D3-B067-67B2E0197C96}"/>
              </a:ext>
            </a:extLst>
          </p:cNvPr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F2756E-1510-4D57-A82D-A4390E8E461A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BBA7C-B4EB-4F4E-A7AD-26B6DC85C5A1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760DB5-7D46-4447-853D-FBC50F8EC846}"/>
              </a:ext>
            </a:extLst>
          </p:cNvPr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DE339-D6C0-401B-BE45-EF75655CBB12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506B-2FEE-4A7F-A253-C65534426B95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2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4754"/>
              </p:ext>
            </p:extLst>
          </p:nvPr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553688" y="4009798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532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473</cp:revision>
  <dcterms:created xsi:type="dcterms:W3CDTF">2021-06-02T01:34:28Z</dcterms:created>
  <dcterms:modified xsi:type="dcterms:W3CDTF">2025-04-11T14:50:50Z</dcterms:modified>
</cp:coreProperties>
</file>