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261" r:id="rId3"/>
    <p:sldId id="263" r:id="rId4"/>
    <p:sldId id="270" r:id="rId5"/>
    <p:sldId id="264" r:id="rId6"/>
    <p:sldId id="265" r:id="rId7"/>
    <p:sldId id="268" r:id="rId8"/>
    <p:sldId id="269" r:id="rId9"/>
    <p:sldId id="271" r:id="rId10"/>
    <p:sldId id="267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387" y="2270113"/>
            <a:ext cx="7433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17:</a:t>
            </a:r>
          </a:p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THỰC HÀNH VÀ TRẢI NGHIỆM VỚI CÁC ĐƠN VỊ </a:t>
            </a:r>
            <a:endParaRPr lang="vi-VN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KI-LÔ-GAM, LÍT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18D845-6FF2-6D58-68E2-4995825102D2}"/>
              </a:ext>
            </a:extLst>
          </p:cNvPr>
          <p:cNvCxnSpPr/>
          <p:nvPr/>
        </p:nvCxnSpPr>
        <p:spPr>
          <a:xfrm>
            <a:off x="5206481" y="1121064"/>
            <a:ext cx="2453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3FA016-07AE-B79B-9B7A-7B47ED8A8EE7}"/>
              </a:ext>
            </a:extLst>
          </p:cNvPr>
          <p:cNvSpPr txBox="1"/>
          <p:nvPr/>
        </p:nvSpPr>
        <p:spPr>
          <a:xfrm>
            <a:off x="3047223" y="170013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2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1lít, chai 1lít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đoán</a:t>
              </a:r>
              <a:r>
                <a:rPr lang="en-US" sz="2800" dirty="0"/>
                <a:t> </a:t>
              </a: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nhẹ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,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1kg?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2kg</a:t>
            </a:r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gạo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nặng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hơn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muối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ki</a:t>
            </a:r>
            <a:r>
              <a:rPr lang="en-US" sz="2800" dirty="0">
                <a:solidFill>
                  <a:srgbClr val="B40C60"/>
                </a:solidFill>
              </a:rPr>
              <a:t>-</a:t>
            </a:r>
            <a:r>
              <a:rPr lang="en-US" sz="2800" dirty="0" err="1">
                <a:solidFill>
                  <a:srgbClr val="B40C60"/>
                </a:solidFill>
              </a:rPr>
              <a:t>lô</a:t>
            </a:r>
            <a:r>
              <a:rPr lang="en-US" sz="2800" dirty="0">
                <a:solidFill>
                  <a:srgbClr val="B40C60"/>
                </a:solidFill>
              </a:rPr>
              <a:t>-gam </a:t>
            </a:r>
            <a:r>
              <a:rPr lang="en-US" sz="2800" dirty="0" err="1">
                <a:solidFill>
                  <a:srgbClr val="B40C60"/>
                </a:solidFill>
              </a:rPr>
              <a:t>là</a:t>
            </a:r>
            <a:r>
              <a:rPr lang="en-US" sz="2800" dirty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                      </a:t>
            </a:r>
            <a:r>
              <a:rPr lang="en-US" sz="2800" dirty="0" err="1">
                <a:solidFill>
                  <a:srgbClr val="B40C60"/>
                </a:solidFill>
              </a:rPr>
              <a:t>Đáp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: 3 kg</a:t>
            </a: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451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41</cp:revision>
  <dcterms:created xsi:type="dcterms:W3CDTF">2021-06-02T01:34:28Z</dcterms:created>
  <dcterms:modified xsi:type="dcterms:W3CDTF">2025-04-11T14:51:42Z</dcterms:modified>
</cp:coreProperties>
</file>