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6" r:id="rId3"/>
    <p:sldId id="278" r:id="rId4"/>
    <p:sldId id="279" r:id="rId5"/>
    <p:sldId id="280" r:id="rId6"/>
    <p:sldId id="28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D7AA80"/>
    <a:srgbClr val="D3E5BB"/>
    <a:srgbClr val="F15441"/>
    <a:srgbClr val="E1D299"/>
    <a:srgbClr val="ADDFE9"/>
    <a:srgbClr val="002060"/>
    <a:srgbClr val="E05D41"/>
    <a:srgbClr val="F35757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6370" y="2569653"/>
            <a:ext cx="7119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18:</a:t>
            </a: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718481" y="271406"/>
            <a:ext cx="675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UBND QUẬN DƯƠNG KINH</a:t>
            </a:r>
          </a:p>
          <a:p>
            <a:pPr algn="ctr"/>
            <a:r>
              <a:rPr lang="vi-VN" sz="2400" dirty="0">
                <a:solidFill>
                  <a:srgbClr val="002060"/>
                </a:solidFill>
                <a:latin typeface="+mj-lt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B39CE1-F00E-CCA5-980E-BA4CD79FB6D2}"/>
              </a:ext>
            </a:extLst>
          </p:cNvPr>
          <p:cNvCxnSpPr/>
          <p:nvPr/>
        </p:nvCxnSpPr>
        <p:spPr>
          <a:xfrm>
            <a:off x="5010539" y="1073020"/>
            <a:ext cx="26405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6FB74E-EBF0-613A-E7B2-535C6A4CA288}"/>
              </a:ext>
            </a:extLst>
          </p:cNvPr>
          <p:cNvSpPr txBox="1"/>
          <p:nvPr/>
        </p:nvSpPr>
        <p:spPr>
          <a:xfrm>
            <a:off x="2536370" y="1861767"/>
            <a:ext cx="711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TOÁN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7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892" y="2142309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a)40kg + 20kg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60kg</a:t>
            </a:r>
            <a:r>
              <a:rPr lang="en-US" sz="2800" dirty="0"/>
              <a:t>      8kg + 5kg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13kg</a:t>
            </a:r>
            <a:r>
              <a:rPr lang="en-US" sz="2800" dirty="0"/>
              <a:t>      25kg + 31kg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56kg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60kg – 40kg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20kg</a:t>
            </a:r>
            <a:r>
              <a:rPr lang="en-US" sz="2800" dirty="0"/>
              <a:t>     13kg – 8kg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5kg</a:t>
            </a:r>
            <a:r>
              <a:rPr lang="en-US" sz="2800" dirty="0"/>
              <a:t>      56kg – 31kg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25kg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en-US" sz="2800" dirty="0"/>
              <a:t>30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+ 10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40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 7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+ 6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45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+ 23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68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40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– 10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 13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– 7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68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-23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45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13842" y="1425114"/>
            <a:ext cx="1805131" cy="617957"/>
            <a:chOff x="1183342" y="1464303"/>
            <a:chExt cx="1805131" cy="617957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270256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12560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81580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23884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319816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19816" y="2890190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897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61277" y="485456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55938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98242" y="485456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9290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734761" y="489213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2" name="Group 1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7"/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/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2"/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/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90172" y="706877"/>
            <a:ext cx="63877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Thỏ</a:t>
            </a:r>
            <a:r>
              <a:rPr lang="en-US" sz="2400" dirty="0"/>
              <a:t>, </a:t>
            </a:r>
            <a:r>
              <a:rPr lang="en-US" sz="2400" dirty="0" err="1"/>
              <a:t>gà</a:t>
            </a:r>
            <a:r>
              <a:rPr lang="en-US" sz="2400" dirty="0"/>
              <a:t>, </a:t>
            </a:r>
            <a:r>
              <a:rPr lang="en-US" sz="2400" dirty="0" err="1"/>
              <a:t>chó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thăng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.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thăng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/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/>
                <a:t>Con </a:t>
              </a:r>
              <a:r>
                <a:rPr lang="en-US" sz="2400" dirty="0" err="1"/>
                <a:t>thỏ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      con </a:t>
              </a:r>
              <a:r>
                <a:rPr lang="en-US" sz="2400" dirty="0" err="1"/>
                <a:t>gà</a:t>
              </a:r>
              <a:r>
                <a:rPr lang="en-US" sz="2400" dirty="0"/>
                <a:t>.</a:t>
              </a:r>
            </a:p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/>
                <a:t>Con </a:t>
              </a:r>
              <a:r>
                <a:rPr lang="en-US" sz="2400" dirty="0" err="1"/>
                <a:t>chó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      con </a:t>
              </a:r>
              <a:r>
                <a:rPr lang="en-US" sz="2400" dirty="0" err="1"/>
                <a:t>gà</a:t>
              </a:r>
              <a:r>
                <a:rPr lang="en-US" sz="2400" dirty="0"/>
                <a:t>.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D41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D41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2 con </a:t>
            </a:r>
            <a:r>
              <a:rPr lang="en-US" sz="2400" dirty="0" err="1"/>
              <a:t>thỏ</a:t>
            </a:r>
            <a:r>
              <a:rPr lang="en-US" sz="2400" dirty="0"/>
              <a:t> = (2 + 2) con </a:t>
            </a:r>
            <a:r>
              <a:rPr lang="en-US" sz="2400" dirty="0" err="1"/>
              <a:t>gà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2 con </a:t>
            </a:r>
            <a:r>
              <a:rPr lang="en-US" sz="2400" dirty="0" err="1"/>
              <a:t>thỏ</a:t>
            </a:r>
            <a:r>
              <a:rPr lang="en-US" sz="2400" dirty="0"/>
              <a:t> = 4 con </a:t>
            </a:r>
            <a:r>
              <a:rPr lang="en-US" sz="2400" dirty="0" err="1"/>
              <a:t>gà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 </a:t>
            </a:r>
            <a:r>
              <a:rPr lang="en-US" sz="2400" dirty="0" err="1"/>
              <a:t>chó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2 con </a:t>
            </a:r>
            <a:r>
              <a:rPr lang="en-US" sz="2400" dirty="0" err="1"/>
              <a:t>thỏ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39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1951496"/>
            <a:chOff x="1183342" y="1400251"/>
            <a:chExt cx="9958959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 </a:t>
              </a:r>
              <a:r>
                <a:rPr lang="en-US" sz="2800" dirty="0" err="1"/>
                <a:t>dầu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ô </a:t>
              </a:r>
              <a:r>
                <a:rPr lang="en-US" sz="2800" dirty="0" err="1"/>
                <a:t>tô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25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3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3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8974183" y="1037230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94515" y="1716499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67006" y="1716499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67543" y="2345906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45545" y="2076451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9863" y="2600081"/>
            <a:ext cx="5600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mua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lít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xăng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        25 + 3 = 28 (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                   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: 28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1692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682009"/>
            <a:chOff x="1183342" y="1400251"/>
            <a:chExt cx="9958959" cy="682009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năm</a:t>
              </a:r>
              <a:r>
                <a:rPr lang="en-US" sz="2800" dirty="0"/>
                <a:t> </a:t>
              </a:r>
              <a:r>
                <a:rPr lang="en-US" sz="2800" dirty="0" err="1"/>
                <a:t>túi</a:t>
              </a:r>
              <a:r>
                <a:rPr lang="en-US" sz="2800" dirty="0"/>
                <a:t> </a:t>
              </a:r>
              <a:r>
                <a:rPr lang="en-US" sz="2800" dirty="0" err="1"/>
                <a:t>gạo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4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9294" y="2983808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2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13kg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2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7520" y="-7620"/>
            <a:ext cx="7080069" cy="2209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7kg</a:t>
            </a:r>
          </a:p>
        </p:txBody>
      </p:sp>
      <p:sp>
        <p:nvSpPr>
          <p:cNvPr id="19" name="Oval 18"/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6kg</a:t>
            </a:r>
          </a:p>
        </p:txBody>
      </p:sp>
      <p:sp>
        <p:nvSpPr>
          <p:cNvPr id="20" name="Oval 19"/>
          <p:cNvSpPr/>
          <p:nvPr/>
        </p:nvSpPr>
        <p:spPr>
          <a:xfrm>
            <a:off x="2160609" y="3722472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6kg</a:t>
            </a:r>
          </a:p>
        </p:txBody>
      </p:sp>
      <p:sp>
        <p:nvSpPr>
          <p:cNvPr id="21" name="Oval 20"/>
          <p:cNvSpPr/>
          <p:nvPr/>
        </p:nvSpPr>
        <p:spPr>
          <a:xfrm>
            <a:off x="3892965" y="3722472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7kg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9533" y="3974634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               =     13kg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3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9kg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3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2kg</a:t>
            </a:r>
          </a:p>
        </p:txBody>
      </p:sp>
      <p:sp>
        <p:nvSpPr>
          <p:cNvPr id="28" name="Oval 27"/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4kg</a:t>
            </a:r>
          </a:p>
        </p:txBody>
      </p:sp>
      <p:sp>
        <p:nvSpPr>
          <p:cNvPr id="29" name="Oval 28"/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3kg</a:t>
            </a:r>
          </a:p>
        </p:txBody>
      </p:sp>
      <p:sp>
        <p:nvSpPr>
          <p:cNvPr id="30" name="Oval 29"/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2kg</a:t>
            </a:r>
          </a:p>
        </p:txBody>
      </p:sp>
      <p:sp>
        <p:nvSpPr>
          <p:cNvPr id="31" name="Oval 30"/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4kg</a:t>
            </a:r>
          </a:p>
        </p:txBody>
      </p:sp>
      <p:sp>
        <p:nvSpPr>
          <p:cNvPr id="32" name="Oval 31"/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3kg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35281" y="56550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              +               =   9kg</a:t>
            </a:r>
          </a:p>
        </p:txBody>
      </p:sp>
    </p:spTree>
    <p:extLst>
      <p:ext uri="{BB962C8B-B14F-4D97-AF65-F5344CB8AC3E}">
        <p14:creationId xmlns:p14="http://schemas.microsoft.com/office/powerpoint/2010/main" val="15255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5" grpId="0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5" grpId="0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267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53</cp:revision>
  <dcterms:created xsi:type="dcterms:W3CDTF">2021-06-02T01:34:28Z</dcterms:created>
  <dcterms:modified xsi:type="dcterms:W3CDTF">2025-04-11T14:53:02Z</dcterms:modified>
</cp:coreProperties>
</file>