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7" r:id="rId4"/>
    <p:sldId id="268" r:id="rId5"/>
    <p:sldId id="269" r:id="rId6"/>
    <p:sldId id="271" r:id="rId7"/>
    <p:sldId id="280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578894" y="250947"/>
            <a:ext cx="7034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C6FB74E-EBF0-613A-E7B2-535C6A4CA288}"/>
              </a:ext>
            </a:extLst>
          </p:cNvPr>
          <p:cNvSpPr txBox="1"/>
          <p:nvPr/>
        </p:nvSpPr>
        <p:spPr>
          <a:xfrm>
            <a:off x="2536370" y="1629525"/>
            <a:ext cx="711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069C3-A2E3-88FC-43C4-B0D1D94DAA51}"/>
              </a:ext>
            </a:extLst>
          </p:cNvPr>
          <p:cNvCxnSpPr/>
          <p:nvPr/>
        </p:nvCxnSpPr>
        <p:spPr>
          <a:xfrm>
            <a:off x="4926563" y="1045029"/>
            <a:ext cx="2593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57702" y="2337411"/>
            <a:ext cx="7131632" cy="2362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21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24103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25F940-1EDE-49C4-A1B8-2A15D48606B8}"/>
              </a:ext>
            </a:extLst>
          </p:cNvPr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FC03DB-CBD1-4CE8-AF49-CF346248FB39}"/>
                </a:ext>
              </a:extLst>
            </p:cNvPr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A77515-1313-464C-B867-F6137B07BD96}"/>
              </a:ext>
            </a:extLst>
          </p:cNvPr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E7D07-3C25-4CDE-AF27-35CBEBEF35EB}"/>
              </a:ext>
            </a:extLst>
          </p:cNvPr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37268-549C-4F64-8EF1-23C5A2C46B4A}"/>
              </a:ext>
            </a:extLst>
          </p:cNvPr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F51A02-5409-4A03-92CB-9F0729BA6A1F}"/>
              </a:ext>
            </a:extLst>
          </p:cNvPr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2DE51D-2E8B-402B-BB21-2484D669DCC1}"/>
              </a:ext>
            </a:extLst>
          </p:cNvPr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92DFF-FE3F-4891-92C6-68997C65DF0B}"/>
              </a:ext>
            </a:extLst>
          </p:cNvPr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6E5FD-A7C4-4F99-9DB5-AFD3931A0D90}"/>
              </a:ext>
            </a:extLst>
          </p:cNvPr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F16AD07-FE5D-4BA5-9F51-9D39C4BDC432}"/>
              </a:ext>
            </a:extLst>
          </p:cNvPr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84D3A7-1FA0-4F46-9AB1-D015FDE35FA1}"/>
              </a:ext>
            </a:extLst>
          </p:cNvPr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0B7934-75B9-4823-82F2-CB3E3D61F47B}"/>
              </a:ext>
            </a:extLst>
          </p:cNvPr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7F51D5-F572-496C-B1E0-025B2328C056}"/>
              </a:ext>
            </a:extLst>
          </p:cNvPr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071B8B-4E8E-45A0-B6CC-2DEE3518A78A}"/>
              </a:ext>
            </a:extLst>
          </p:cNvPr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22174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5" y="2945877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14C483-D028-4010-B360-278FC93F54AB}"/>
              </a:ext>
            </a:extLst>
          </p:cNvPr>
          <p:cNvSpPr txBox="1"/>
          <p:nvPr/>
        </p:nvSpPr>
        <p:spPr>
          <a:xfrm>
            <a:off x="2670170" y="37429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A1BE52-2E55-4517-83F4-4FCCEF23258B}"/>
              </a:ext>
            </a:extLst>
          </p:cNvPr>
          <p:cNvSpPr txBox="1"/>
          <p:nvPr/>
        </p:nvSpPr>
        <p:spPr>
          <a:xfrm>
            <a:off x="634704" y="4243361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966593E-8AE8-4096-807C-F2973DD6C9DD}"/>
              </a:ext>
            </a:extLst>
          </p:cNvPr>
          <p:cNvSpPr txBox="1"/>
          <p:nvPr/>
        </p:nvSpPr>
        <p:spPr>
          <a:xfrm>
            <a:off x="1030515" y="482413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85664C-7786-4C37-B3FE-85A9A82F61E6}"/>
              </a:ext>
            </a:extLst>
          </p:cNvPr>
          <p:cNvSpPr txBox="1"/>
          <p:nvPr/>
        </p:nvSpPr>
        <p:spPr>
          <a:xfrm>
            <a:off x="2164677" y="5347359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B2616-94B3-4E58-91F4-1F23F03F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34" y="4101898"/>
            <a:ext cx="4723199" cy="18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77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39248" y="128468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1376571" y="1284680"/>
            <a:ext cx="3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Con lợn cân nặng bao nhiêu ki-lô-gam?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734C4-335C-439E-B50B-526C7C0C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458" y="328812"/>
            <a:ext cx="5594801" cy="274573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9F38C6-490F-407F-A86C-2A86D4836E45}"/>
              </a:ext>
            </a:extLst>
          </p:cNvPr>
          <p:cNvSpPr/>
          <p:nvPr/>
        </p:nvSpPr>
        <p:spPr>
          <a:xfrm>
            <a:off x="5486400" y="1192305"/>
            <a:ext cx="609600" cy="583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6B02FA-B2C7-4E7E-869C-91600FA267EA}"/>
              </a:ext>
            </a:extLst>
          </p:cNvPr>
          <p:cNvGrpSpPr/>
          <p:nvPr/>
        </p:nvGrpSpPr>
        <p:grpSpPr>
          <a:xfrm>
            <a:off x="9748513" y="529477"/>
            <a:ext cx="1248454" cy="662828"/>
            <a:chOff x="1750172" y="2926500"/>
            <a:chExt cx="1248454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2AC73F8-795F-404E-A03A-156BD2BC8F66}"/>
                </a:ext>
              </a:extLst>
            </p:cNvPr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877F17-C554-4E49-BEB5-82C6A3968995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FF781FA-CAF3-4BBC-8E9C-DB34FA730D3F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3C9E6D-499F-485F-B74B-812FE9608DB9}"/>
              </a:ext>
            </a:extLst>
          </p:cNvPr>
          <p:cNvSpPr txBox="1"/>
          <p:nvPr/>
        </p:nvSpPr>
        <p:spPr>
          <a:xfrm>
            <a:off x="2620358" y="3145158"/>
            <a:ext cx="501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Mỗi bạn xách bao nhiêu lít nước?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5DB71F-E453-4328-BB09-C89185DC2929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7D15E5-0251-416A-B51E-A80312A5DBB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394F03A-FE06-41A8-B06E-A791C05584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3DEC41-8AF4-4F7F-B219-741A8433587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58D91B-7EDE-46F0-9785-F0B1B373196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A5A7D54-B722-486B-AB1E-4CBAC80C03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84" y="3549276"/>
            <a:ext cx="6870886" cy="281626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FD90EC-ED4A-422C-8165-9E3245030A2C}"/>
              </a:ext>
            </a:extLst>
          </p:cNvPr>
          <p:cNvSpPr/>
          <p:nvPr/>
        </p:nvSpPr>
        <p:spPr>
          <a:xfrm>
            <a:off x="37973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56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9F0EDF3-ED92-497F-BFFA-754476CB2D15}"/>
              </a:ext>
            </a:extLst>
          </p:cNvPr>
          <p:cNvSpPr/>
          <p:nvPr/>
        </p:nvSpPr>
        <p:spPr>
          <a:xfrm>
            <a:off x="63881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54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E0D3545-2C7B-41AA-94DC-1AA07C243612}"/>
              </a:ext>
            </a:extLst>
          </p:cNvPr>
          <p:cNvSpPr/>
          <p:nvPr/>
        </p:nvSpPr>
        <p:spPr>
          <a:xfrm>
            <a:off x="7986558" y="3429000"/>
            <a:ext cx="2827003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phép tính có gì đặc biệt?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4086E9-44F0-4929-BEE4-E6C8B057FF35}"/>
              </a:ext>
            </a:extLst>
          </p:cNvPr>
          <p:cNvGrpSpPr/>
          <p:nvPr/>
        </p:nvGrpSpPr>
        <p:grpSpPr>
          <a:xfrm>
            <a:off x="7739438" y="4417807"/>
            <a:ext cx="3231026" cy="1786865"/>
            <a:chOff x="7574253" y="328812"/>
            <a:chExt cx="3643331" cy="1865051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BC9701CA-23F9-4066-AC22-AC5BA03B0EB9}"/>
                </a:ext>
              </a:extLst>
            </p:cNvPr>
            <p:cNvSpPr/>
            <p:nvPr/>
          </p:nvSpPr>
          <p:spPr>
            <a:xfrm>
              <a:off x="7574253" y="328812"/>
              <a:ext cx="3643331" cy="186505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C069-8BD2-4EA0-825B-F5180E920083}"/>
                </a:ext>
              </a:extLst>
            </p:cNvPr>
            <p:cNvSpPr/>
            <p:nvPr/>
          </p:nvSpPr>
          <p:spPr>
            <a:xfrm>
              <a:off x="7874071" y="677035"/>
              <a:ext cx="3043693" cy="125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C00000"/>
                  </a:solidFill>
                </a:rPr>
                <a:t>Mỗi phép tính đều có hai số hạng giống nhau.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2" grpId="0" animBg="1"/>
      <p:bldP spid="36" grpId="0" animBg="1"/>
      <p:bldP spid="37" grpId="0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C90AF57-2A3B-4743-94AD-52139241E69E}"/>
              </a:ext>
            </a:extLst>
          </p:cNvPr>
          <p:cNvSpPr/>
          <p:nvPr/>
        </p:nvSpPr>
        <p:spPr>
          <a:xfrm>
            <a:off x="2967936" y="6898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E02A1E-CE3C-40D1-AD5D-07A5D6F6B0A0}"/>
              </a:ext>
            </a:extLst>
          </p:cNvPr>
          <p:cNvGrpSpPr/>
          <p:nvPr/>
        </p:nvGrpSpPr>
        <p:grpSpPr>
          <a:xfrm>
            <a:off x="3544724" y="677631"/>
            <a:ext cx="1116312" cy="461666"/>
            <a:chOff x="1870518" y="1440653"/>
            <a:chExt cx="1116312" cy="4616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A3E765-9DD9-4CC3-A865-5ABCB47059CC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1336DE-91C0-47CB-8E41-F40B6C5E135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0C7C11-D4E1-4581-BDBA-7E77364BEB1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3266A3-4C55-4E56-A680-ECD01B44B26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71437" y="1295261"/>
            <a:ext cx="1035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34758-02B1-4CDE-A232-028A4997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85" y="2495590"/>
            <a:ext cx="8676006" cy="234145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8748570-D0E8-4233-BF93-3F4832693E82}"/>
              </a:ext>
            </a:extLst>
          </p:cNvPr>
          <p:cNvSpPr/>
          <p:nvPr/>
        </p:nvSpPr>
        <p:spPr>
          <a:xfrm>
            <a:off x="2809461" y="2555538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7A7B46-7C88-464A-A07C-CDB64CBCBC85}"/>
              </a:ext>
            </a:extLst>
          </p:cNvPr>
          <p:cNvGrpSpPr/>
          <p:nvPr/>
        </p:nvGrpSpPr>
        <p:grpSpPr>
          <a:xfrm>
            <a:off x="786347" y="4885952"/>
            <a:ext cx="10354282" cy="618424"/>
            <a:chOff x="786347" y="4885952"/>
            <a:chExt cx="10354282" cy="61842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66484A-AE98-4CFE-B556-AB8B30AAB325}"/>
                </a:ext>
              </a:extLst>
            </p:cNvPr>
            <p:cNvSpPr/>
            <p:nvPr/>
          </p:nvSpPr>
          <p:spPr>
            <a:xfrm>
              <a:off x="4975161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3EA16C-F597-49A4-835E-215C7AEBC9E9}"/>
                </a:ext>
              </a:extLst>
            </p:cNvPr>
            <p:cNvSpPr txBox="1"/>
            <p:nvPr/>
          </p:nvSpPr>
          <p:spPr>
            <a:xfrm>
              <a:off x="786347" y="4964332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a) Lần thứ hai chuột túi được              điểm.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7F9ED5-38C6-402F-981A-20A8A0B9718C}"/>
              </a:ext>
            </a:extLst>
          </p:cNvPr>
          <p:cNvGrpSpPr/>
          <p:nvPr/>
        </p:nvGrpSpPr>
        <p:grpSpPr>
          <a:xfrm>
            <a:off x="786347" y="5575196"/>
            <a:ext cx="10354282" cy="618424"/>
            <a:chOff x="786347" y="5575196"/>
            <a:chExt cx="10354282" cy="61842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E93775A-864E-445B-B3F8-4B8DF31AD9BB}"/>
                </a:ext>
              </a:extLst>
            </p:cNvPr>
            <p:cNvSpPr/>
            <p:nvPr/>
          </p:nvSpPr>
          <p:spPr>
            <a:xfrm>
              <a:off x="5558530" y="5575196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46D7E7-32E4-4F54-8E43-9D7EB91FAEBB}"/>
                </a:ext>
              </a:extLst>
            </p:cNvPr>
            <p:cNvSpPr txBox="1"/>
            <p:nvPr/>
          </p:nvSpPr>
          <p:spPr>
            <a:xfrm>
              <a:off x="786347" y="5718703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b) Cả hai lần nhảy chuột túi được              điểm.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94DFDD-109A-4B92-826C-E3C094CCE4F3}"/>
              </a:ext>
            </a:extLst>
          </p:cNvPr>
          <p:cNvSpPr/>
          <p:nvPr/>
        </p:nvSpPr>
        <p:spPr>
          <a:xfrm>
            <a:off x="4975139" y="487730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DD95F7-BA9A-43B0-80E1-E25A1121426A}"/>
              </a:ext>
            </a:extLst>
          </p:cNvPr>
          <p:cNvSpPr/>
          <p:nvPr/>
        </p:nvSpPr>
        <p:spPr>
          <a:xfrm>
            <a:off x="8176123" y="5042728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25 + 35 =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75E20-78A7-472A-8C29-A021825DDBFD}"/>
              </a:ext>
            </a:extLst>
          </p:cNvPr>
          <p:cNvSpPr txBox="1"/>
          <p:nvPr/>
        </p:nvSpPr>
        <p:spPr>
          <a:xfrm>
            <a:off x="9772174" y="51167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29D4617-5078-4104-A113-215BAD8EF564}"/>
              </a:ext>
            </a:extLst>
          </p:cNvPr>
          <p:cNvSpPr/>
          <p:nvPr/>
        </p:nvSpPr>
        <p:spPr>
          <a:xfrm>
            <a:off x="5545277" y="5573620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4" grpId="0" animBg="1"/>
      <p:bldP spid="33" grpId="0" animBg="1"/>
      <p:bldP spid="35" grpId="0" animBg="1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6" y="294587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2945877"/>
            <a:ext cx="6029386" cy="347287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BB46541-DB4D-421C-90EE-F55510B10151}"/>
              </a:ext>
            </a:extLst>
          </p:cNvPr>
          <p:cNvGrpSpPr/>
          <p:nvPr/>
        </p:nvGrpSpPr>
        <p:grpSpPr>
          <a:xfrm>
            <a:off x="9984061" y="3212818"/>
            <a:ext cx="1248454" cy="564056"/>
            <a:chOff x="1750172" y="2926500"/>
            <a:chExt cx="1248454" cy="5640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41D893-32A2-4B77-AA58-C2FEFC47D14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AD3F97-F8FB-4E7D-89DA-64CFE2813A1E}"/>
              </a:ext>
            </a:extLst>
          </p:cNvPr>
          <p:cNvGrpSpPr/>
          <p:nvPr/>
        </p:nvGrpSpPr>
        <p:grpSpPr>
          <a:xfrm>
            <a:off x="10010564" y="4433498"/>
            <a:ext cx="1248454" cy="564056"/>
            <a:chOff x="1750172" y="2926500"/>
            <a:chExt cx="1248454" cy="5640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CDE59E-7E21-40F3-9FE5-301697B4B5D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70DF322-7216-46D1-A175-AFB579B37450}"/>
              </a:ext>
            </a:extLst>
          </p:cNvPr>
          <p:cNvSpPr txBox="1"/>
          <p:nvPr/>
        </p:nvSpPr>
        <p:spPr>
          <a:xfrm>
            <a:off x="835937" y="400389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044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8" y="604434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Nêu tên các tàu ngầm theo thứ tự kết quả của phép tính từ bé đến lớn.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CC60A-82AC-409B-BC5A-44BA279B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818" y="1435431"/>
            <a:ext cx="6884139" cy="41615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5730F1-0ABC-4E21-9EEE-3700A0A9366A}"/>
              </a:ext>
            </a:extLst>
          </p:cNvPr>
          <p:cNvGrpSpPr/>
          <p:nvPr/>
        </p:nvGrpSpPr>
        <p:grpSpPr>
          <a:xfrm>
            <a:off x="3014935" y="3097586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AF23E3-E053-47CF-918B-8C2B7258F74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AA615-B996-4448-A00F-B005CAFFCE7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0CCEE8-36DB-4489-BEBE-FB98C00BEFD0}"/>
              </a:ext>
            </a:extLst>
          </p:cNvPr>
          <p:cNvGrpSpPr/>
          <p:nvPr/>
        </p:nvGrpSpPr>
        <p:grpSpPr>
          <a:xfrm>
            <a:off x="5954698" y="2228055"/>
            <a:ext cx="793899" cy="662828"/>
            <a:chOff x="1750173" y="2926500"/>
            <a:chExt cx="793899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10E861-75D2-4B3B-B4C3-55626DC3A3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3C94A-E269-4EE5-9FAD-D8773FBA3D7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364CD2-AB81-433B-BFE2-CABE4BA8F39F}"/>
              </a:ext>
            </a:extLst>
          </p:cNvPr>
          <p:cNvGrpSpPr/>
          <p:nvPr/>
        </p:nvGrpSpPr>
        <p:grpSpPr>
          <a:xfrm>
            <a:off x="7445568" y="4341777"/>
            <a:ext cx="793899" cy="662828"/>
            <a:chOff x="1750173" y="2926500"/>
            <a:chExt cx="793899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07FBC7-8495-4DDE-802F-80D0058961A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226BA2-AADE-47EF-9A99-EA94FD8AD5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AC023-45D8-4891-B92A-31CACB24FD5E}"/>
              </a:ext>
            </a:extLst>
          </p:cNvPr>
          <p:cNvGrpSpPr/>
          <p:nvPr/>
        </p:nvGrpSpPr>
        <p:grpSpPr>
          <a:xfrm>
            <a:off x="3449832" y="4400119"/>
            <a:ext cx="793899" cy="662828"/>
            <a:chOff x="1750173" y="2926500"/>
            <a:chExt cx="793899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D4DBE-874B-4F15-8DC7-813F078979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9F6501-C401-45E0-BF16-913A1E3E3CC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0338723-D6D6-4EE8-B00D-FF3923A9197C}"/>
              </a:ext>
            </a:extLst>
          </p:cNvPr>
          <p:cNvSpPr/>
          <p:nvPr/>
        </p:nvSpPr>
        <p:spPr>
          <a:xfrm>
            <a:off x="2321407" y="5608101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D23AF8-2651-452B-9E68-38632C38EE8A}"/>
              </a:ext>
            </a:extLst>
          </p:cNvPr>
          <p:cNvGrpSpPr/>
          <p:nvPr/>
        </p:nvGrpSpPr>
        <p:grpSpPr>
          <a:xfrm>
            <a:off x="3773801" y="5532538"/>
            <a:ext cx="780648" cy="662828"/>
            <a:chOff x="1710416" y="2926500"/>
            <a:chExt cx="78064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A39D6F-5C3D-4CE0-AE08-3628112B298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AA5C5C-434F-4111-9EA1-29F2214C863E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876AC-6490-488C-B6AB-6F74D70EA7E7}"/>
              </a:ext>
            </a:extLst>
          </p:cNvPr>
          <p:cNvGrpSpPr/>
          <p:nvPr/>
        </p:nvGrpSpPr>
        <p:grpSpPr>
          <a:xfrm>
            <a:off x="4966771" y="5532538"/>
            <a:ext cx="780648" cy="662828"/>
            <a:chOff x="1710416" y="2926500"/>
            <a:chExt cx="78064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35AD9B-0063-4F3E-B47F-A3A233C7134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5757"/>
                  </a:solidFill>
                </a:rPr>
                <a:t>26</a:t>
              </a:r>
              <a:endParaRPr lang="vi-VN" sz="2400" dirty="0">
                <a:solidFill>
                  <a:srgbClr val="F35757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6B71AA-BBD8-4848-A83F-30695649259D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D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BA311-ECAC-448B-9DBA-73061CBF7943}"/>
              </a:ext>
            </a:extLst>
          </p:cNvPr>
          <p:cNvGrpSpPr/>
          <p:nvPr/>
        </p:nvGrpSpPr>
        <p:grpSpPr>
          <a:xfrm>
            <a:off x="6166998" y="5532538"/>
            <a:ext cx="780648" cy="662828"/>
            <a:chOff x="1710416" y="2926500"/>
            <a:chExt cx="78064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07DCA9-E7A5-4DF8-8422-DD5C93CE7CD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26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277B26-2AFD-43DF-89BA-CE87ABAE2822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F0E748-C856-4B53-A68A-D9D92A7D2DA8}"/>
              </a:ext>
            </a:extLst>
          </p:cNvPr>
          <p:cNvGrpSpPr/>
          <p:nvPr/>
        </p:nvGrpSpPr>
        <p:grpSpPr>
          <a:xfrm>
            <a:off x="7485045" y="5532538"/>
            <a:ext cx="780648" cy="662828"/>
            <a:chOff x="1710416" y="2926500"/>
            <a:chExt cx="78064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794AD0-8DB7-41BC-BE9A-2F5B098B301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1B1E3-56C5-4C0F-9A35-BFC9636EB63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(viên bi)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4364538" y="580700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72 viên bi.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484</Words>
  <Application>Microsoft Office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65</cp:revision>
  <dcterms:created xsi:type="dcterms:W3CDTF">2021-06-02T01:34:28Z</dcterms:created>
  <dcterms:modified xsi:type="dcterms:W3CDTF">2025-04-11T14:57:09Z</dcterms:modified>
</cp:coreProperties>
</file>