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76" r:id="rId10"/>
    <p:sldId id="268" r:id="rId11"/>
    <p:sldId id="271" r:id="rId12"/>
    <p:sldId id="272" r:id="rId13"/>
    <p:sldId id="273" r:id="rId14"/>
    <p:sldId id="274" r:id="rId15"/>
    <p:sldId id="277" r:id="rId16"/>
    <p:sldId id="281" r:id="rId17"/>
    <p:sldId id="282" r:id="rId18"/>
    <p:sldId id="279" r:id="rId19"/>
    <p:sldId id="283" r:id="rId20"/>
    <p:sldId id="278" r:id="rId21"/>
    <p:sldId id="284" r:id="rId22"/>
    <p:sldId id="285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578896" y="223931"/>
            <a:ext cx="7034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42472" y="2286743"/>
            <a:ext cx="6107056" cy="30469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BÀI 23: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TRỪ (CÓ NHỚ)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SỐ CÓ HAI CHỮ SỐ VỚI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SỐ CÓ HAI CHỮ SỐ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A40271-B3F8-A72C-D1F1-001109BD725C}"/>
              </a:ext>
            </a:extLst>
          </p:cNvPr>
          <p:cNvCxnSpPr/>
          <p:nvPr/>
        </p:nvCxnSpPr>
        <p:spPr>
          <a:xfrm>
            <a:off x="4814596" y="1035698"/>
            <a:ext cx="27058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1D91B7D-1112-DE24-6670-B9C3B5C27EBA}"/>
              </a:ext>
            </a:extLst>
          </p:cNvPr>
          <p:cNvSpPr txBox="1"/>
          <p:nvPr/>
        </p:nvSpPr>
        <p:spPr>
          <a:xfrm>
            <a:off x="2650430" y="1626905"/>
            <a:ext cx="7034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7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642978" y="879967"/>
            <a:ext cx="6966724" cy="658838"/>
            <a:chOff x="1824226" y="3918823"/>
            <a:chExt cx="6966724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729863-2C80-43B4-8761-B7CC004E5B12}"/>
              </a:ext>
            </a:extLst>
          </p:cNvPr>
          <p:cNvCxnSpPr/>
          <p:nvPr/>
        </p:nvCxnSpPr>
        <p:spPr>
          <a:xfrm>
            <a:off x="3786371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53B498D-C783-47C2-890D-CAE558448C52}"/>
              </a:ext>
            </a:extLst>
          </p:cNvPr>
          <p:cNvCxnSpPr/>
          <p:nvPr/>
        </p:nvCxnSpPr>
        <p:spPr>
          <a:xfrm>
            <a:off x="4711048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312E1A-32A8-4C8F-A61C-7BCBAD56FA1E}"/>
              </a:ext>
            </a:extLst>
          </p:cNvPr>
          <p:cNvSpPr txBox="1"/>
          <p:nvPr/>
        </p:nvSpPr>
        <p:spPr>
          <a:xfrm>
            <a:off x="4087881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7908E3F-BD71-424C-B07B-D05DB4A2170B}"/>
              </a:ext>
            </a:extLst>
          </p:cNvPr>
          <p:cNvSpPr txBox="1"/>
          <p:nvPr/>
        </p:nvSpPr>
        <p:spPr>
          <a:xfrm>
            <a:off x="4380366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6B3EBDC-0466-4367-B4FE-8A1D24900D44}"/>
              </a:ext>
            </a:extLst>
          </p:cNvPr>
          <p:cNvCxnSpPr/>
          <p:nvPr/>
        </p:nvCxnSpPr>
        <p:spPr>
          <a:xfrm>
            <a:off x="6472879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43D523E-65E5-4F54-8831-7887688A5092}"/>
              </a:ext>
            </a:extLst>
          </p:cNvPr>
          <p:cNvCxnSpPr/>
          <p:nvPr/>
        </p:nvCxnSpPr>
        <p:spPr>
          <a:xfrm>
            <a:off x="7397556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E248C0C1-0750-412A-968A-2CD8F717F20D}"/>
              </a:ext>
            </a:extLst>
          </p:cNvPr>
          <p:cNvSpPr txBox="1"/>
          <p:nvPr/>
        </p:nvSpPr>
        <p:spPr>
          <a:xfrm>
            <a:off x="6774389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26DBF8-F709-41A0-B7AB-3E61865E3868}"/>
              </a:ext>
            </a:extLst>
          </p:cNvPr>
          <p:cNvSpPr txBox="1"/>
          <p:nvPr/>
        </p:nvSpPr>
        <p:spPr>
          <a:xfrm>
            <a:off x="7066874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91C536D-4EBD-4F5B-83DE-4F2F2075C9C5}"/>
              </a:ext>
            </a:extLst>
          </p:cNvPr>
          <p:cNvCxnSpPr/>
          <p:nvPr/>
        </p:nvCxnSpPr>
        <p:spPr>
          <a:xfrm>
            <a:off x="9167307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29D13A8-21E1-4553-BF30-AE6971BEA494}"/>
              </a:ext>
            </a:extLst>
          </p:cNvPr>
          <p:cNvCxnSpPr/>
          <p:nvPr/>
        </p:nvCxnSpPr>
        <p:spPr>
          <a:xfrm>
            <a:off x="10091984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9DD9464-1A8A-42F1-8377-CF0C76ECCD9F}"/>
              </a:ext>
            </a:extLst>
          </p:cNvPr>
          <p:cNvSpPr txBox="1"/>
          <p:nvPr/>
        </p:nvSpPr>
        <p:spPr>
          <a:xfrm>
            <a:off x="9468817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42BB5E8-961F-4506-A961-7715E05B7CA9}"/>
              </a:ext>
            </a:extLst>
          </p:cNvPr>
          <p:cNvSpPr txBox="1"/>
          <p:nvPr/>
        </p:nvSpPr>
        <p:spPr>
          <a:xfrm>
            <a:off x="9761302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9761DEC-BAC2-4692-A7B1-5420BE91C44C}"/>
              </a:ext>
            </a:extLst>
          </p:cNvPr>
          <p:cNvSpPr/>
          <p:nvPr/>
        </p:nvSpPr>
        <p:spPr>
          <a:xfrm>
            <a:off x="974416" y="2355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55C4861-268D-4ADE-8E49-748EA3DC9D7C}"/>
              </a:ext>
            </a:extLst>
          </p:cNvPr>
          <p:cNvSpPr txBox="1"/>
          <p:nvPr/>
        </p:nvSpPr>
        <p:spPr>
          <a:xfrm>
            <a:off x="1411738" y="2355741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5" y="3186737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F3C29BC6-0000-4953-B4EB-52C06D77072A}"/>
              </a:ext>
            </a:extLst>
          </p:cNvPr>
          <p:cNvSpPr txBox="1"/>
          <p:nvPr/>
        </p:nvSpPr>
        <p:spPr>
          <a:xfrm>
            <a:off x="6871541" y="34048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C627C32-2475-4DFE-847A-951B7FEDC30B}"/>
              </a:ext>
            </a:extLst>
          </p:cNvPr>
          <p:cNvSpPr txBox="1"/>
          <p:nvPr/>
        </p:nvSpPr>
        <p:spPr>
          <a:xfrm>
            <a:off x="4529025" y="3928054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5E535D2-F78C-4F53-946D-5ACC6219F72E}"/>
              </a:ext>
            </a:extLst>
          </p:cNvPr>
          <p:cNvSpPr txBox="1"/>
          <p:nvPr/>
        </p:nvSpPr>
        <p:spPr>
          <a:xfrm>
            <a:off x="5228668" y="458207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922F34A-5E82-4B80-9119-B9A98B364F25}"/>
              </a:ext>
            </a:extLst>
          </p:cNvPr>
          <p:cNvSpPr txBox="1"/>
          <p:nvPr/>
        </p:nvSpPr>
        <p:spPr>
          <a:xfrm>
            <a:off x="7022855" y="5236104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27</a:t>
            </a:r>
            <a:r>
              <a:rPr lang="vi-VN" sz="2800" i="1">
                <a:solidFill>
                  <a:srgbClr val="FF0000"/>
                </a:solidFill>
              </a:rPr>
              <a:t>l </a:t>
            </a:r>
            <a:r>
              <a:rPr lang="vi-VN" sz="2800">
                <a:solidFill>
                  <a:srgbClr val="FF0000"/>
                </a:solidFill>
              </a:rPr>
              <a:t>xăng.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27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36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 – 25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 – 48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chữ số thích hợp.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A1BD1-13D5-48DB-B71E-03007EED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0173" y="3716601"/>
            <a:ext cx="7742643" cy="220376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6917E43-1DB4-4138-BF9D-1B099129339C}"/>
              </a:ext>
            </a:extLst>
          </p:cNvPr>
          <p:cNvSpPr/>
          <p:nvPr/>
        </p:nvSpPr>
        <p:spPr>
          <a:xfrm>
            <a:off x="2875172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BEE6164-CF55-4D68-9F4A-79B8C1644507}"/>
              </a:ext>
            </a:extLst>
          </p:cNvPr>
          <p:cNvSpPr/>
          <p:nvPr/>
        </p:nvSpPr>
        <p:spPr>
          <a:xfrm>
            <a:off x="6146649" y="522456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2F139DC5-DAF7-4525-8B8C-CDD30B789764}"/>
              </a:ext>
            </a:extLst>
          </p:cNvPr>
          <p:cNvSpPr/>
          <p:nvPr/>
        </p:nvSpPr>
        <p:spPr>
          <a:xfrm>
            <a:off x="5645750" y="45708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A0FEDC02-07E3-4972-AD36-040690EDFB1E}"/>
              </a:ext>
            </a:extLst>
          </p:cNvPr>
          <p:cNvSpPr/>
          <p:nvPr/>
        </p:nvSpPr>
        <p:spPr>
          <a:xfrm>
            <a:off x="9227481" y="53107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A2EAEE5-977C-4557-ACC4-AE5E130F7CFC}"/>
              </a:ext>
            </a:extLst>
          </p:cNvPr>
          <p:cNvSpPr/>
          <p:nvPr/>
        </p:nvSpPr>
        <p:spPr>
          <a:xfrm>
            <a:off x="8751065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34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81" grpId="0" animBg="1"/>
      <p:bldP spid="82" grpId="0" animBg="1"/>
      <p:bldP spid="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Tòa nhà có 60 căn phòng. Có 35 căn phòng đã bật đèn. Hỏi còn bao nhiêu căn phòng chưa bật đèn?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CA97A69-1254-4634-A88C-92E0A5D1EFA1}"/>
              </a:ext>
            </a:extLst>
          </p:cNvPr>
          <p:cNvGrpSpPr/>
          <p:nvPr/>
        </p:nvGrpSpPr>
        <p:grpSpPr>
          <a:xfrm>
            <a:off x="730152" y="1572984"/>
            <a:ext cx="5117249" cy="4568379"/>
            <a:chOff x="978751" y="1413327"/>
            <a:chExt cx="5117249" cy="456837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66CA66B-03E3-4CC3-986E-966B3F2F4851}"/>
                </a:ext>
              </a:extLst>
            </p:cNvPr>
            <p:cNvSpPr/>
            <p:nvPr/>
          </p:nvSpPr>
          <p:spPr>
            <a:xfrm>
              <a:off x="1009650" y="5067300"/>
              <a:ext cx="5086350" cy="914406"/>
            </a:xfrm>
            <a:custGeom>
              <a:avLst/>
              <a:gdLst>
                <a:gd name="connsiteX0" fmla="*/ 0 w 5086350"/>
                <a:gd name="connsiteY0" fmla="*/ 457200 h 914400"/>
                <a:gd name="connsiteX1" fmla="*/ 2543175 w 5086350"/>
                <a:gd name="connsiteY1" fmla="*/ 0 h 914400"/>
                <a:gd name="connsiteX2" fmla="*/ 5086350 w 5086350"/>
                <a:gd name="connsiteY2" fmla="*/ 457200 h 914400"/>
                <a:gd name="connsiteX3" fmla="*/ 2543175 w 5086350"/>
                <a:gd name="connsiteY3" fmla="*/ 914400 h 914400"/>
                <a:gd name="connsiteX4" fmla="*/ 0 w 5086350"/>
                <a:gd name="connsiteY4" fmla="*/ 457200 h 914400"/>
                <a:gd name="connsiteX0" fmla="*/ 0 w 5086350"/>
                <a:gd name="connsiteY0" fmla="*/ 460602 h 929751"/>
                <a:gd name="connsiteX1" fmla="*/ 2543175 w 5086350"/>
                <a:gd name="connsiteY1" fmla="*/ 3402 h 929751"/>
                <a:gd name="connsiteX2" fmla="*/ 5086350 w 5086350"/>
                <a:gd name="connsiteY2" fmla="*/ 670152 h 929751"/>
                <a:gd name="connsiteX3" fmla="*/ 2543175 w 5086350"/>
                <a:gd name="connsiteY3" fmla="*/ 917802 h 929751"/>
                <a:gd name="connsiteX4" fmla="*/ 0 w 5086350"/>
                <a:gd name="connsiteY4" fmla="*/ 460602 h 929751"/>
                <a:gd name="connsiteX0" fmla="*/ 0 w 5086350"/>
                <a:gd name="connsiteY0" fmla="*/ 666750 h 914406"/>
                <a:gd name="connsiteX1" fmla="*/ 2543175 w 5086350"/>
                <a:gd name="connsiteY1" fmla="*/ 0 h 914406"/>
                <a:gd name="connsiteX2" fmla="*/ 5086350 w 5086350"/>
                <a:gd name="connsiteY2" fmla="*/ 666750 h 914406"/>
                <a:gd name="connsiteX3" fmla="*/ 2543175 w 5086350"/>
                <a:gd name="connsiteY3" fmla="*/ 914400 h 914406"/>
                <a:gd name="connsiteX4" fmla="*/ 0 w 5086350"/>
                <a:gd name="connsiteY4" fmla="*/ 666750 h 9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50" h="914406">
                  <a:moveTo>
                    <a:pt x="0" y="666750"/>
                  </a:moveTo>
                  <a:cubicBezTo>
                    <a:pt x="0" y="414245"/>
                    <a:pt x="1695450" y="0"/>
                    <a:pt x="2543175" y="0"/>
                  </a:cubicBezTo>
                  <a:cubicBezTo>
                    <a:pt x="3390900" y="0"/>
                    <a:pt x="5086350" y="414245"/>
                    <a:pt x="5086350" y="666750"/>
                  </a:cubicBezTo>
                  <a:cubicBezTo>
                    <a:pt x="5086350" y="919255"/>
                    <a:pt x="3390900" y="914400"/>
                    <a:pt x="2543175" y="914400"/>
                  </a:cubicBezTo>
                  <a:cubicBezTo>
                    <a:pt x="1695450" y="914400"/>
                    <a:pt x="0" y="919255"/>
                    <a:pt x="0" y="666750"/>
                  </a:cubicBezTo>
                  <a:close/>
                </a:path>
              </a:pathLst>
            </a:custGeom>
            <a:solidFill>
              <a:srgbClr val="9CB863"/>
            </a:solidFill>
            <a:ln>
              <a:solidFill>
                <a:srgbClr val="9CB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054" name="Picture 6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01303DFD-BD2F-4383-B34B-B2F449C6A6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41905" r="67664" b="9420"/>
            <a:stretch/>
          </p:blipFill>
          <p:spPr bwMode="auto">
            <a:xfrm>
              <a:off x="1419620" y="3744686"/>
              <a:ext cx="1275618" cy="199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9EDA50-2BDF-4B89-80EC-8CBE9323BE5F}"/>
                </a:ext>
              </a:extLst>
            </p:cNvPr>
            <p:cNvSpPr/>
            <p:nvPr/>
          </p:nvSpPr>
          <p:spPr>
            <a:xfrm>
              <a:off x="2366479" y="2022325"/>
              <a:ext cx="2372691" cy="3644347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E31831-DB07-4606-A570-F29FA85B7FA1}"/>
                </a:ext>
              </a:extLst>
            </p:cNvPr>
            <p:cNvSpPr/>
            <p:nvPr/>
          </p:nvSpPr>
          <p:spPr>
            <a:xfrm>
              <a:off x="2366479" y="1913353"/>
              <a:ext cx="2372690" cy="96675"/>
            </a:xfrm>
            <a:prstGeom prst="rect">
              <a:avLst/>
            </a:prstGeom>
            <a:solidFill>
              <a:srgbClr val="57927F"/>
            </a:solidFill>
            <a:ln>
              <a:solidFill>
                <a:srgbClr val="579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B5C4A0-A2F4-4D29-B0ED-CEB148945EA1}"/>
                </a:ext>
              </a:extLst>
            </p:cNvPr>
            <p:cNvSpPr/>
            <p:nvPr/>
          </p:nvSpPr>
          <p:spPr>
            <a:xfrm>
              <a:off x="2491409" y="1563757"/>
              <a:ext cx="2133600" cy="336344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07A177-72D0-4618-9AFC-B60CF4344CFA}"/>
                </a:ext>
              </a:extLst>
            </p:cNvPr>
            <p:cNvSpPr/>
            <p:nvPr/>
          </p:nvSpPr>
          <p:spPr>
            <a:xfrm>
              <a:off x="2644086" y="1413327"/>
              <a:ext cx="1814030" cy="149205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6" name="Picture 8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F37ED800-0FB3-4DED-9479-D39F6D074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7831" r="69670" b="58909"/>
            <a:stretch/>
          </p:blipFill>
          <p:spPr bwMode="auto">
            <a:xfrm>
              <a:off x="978751" y="4383467"/>
              <a:ext cx="1171116" cy="13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76B446-ED43-408F-97C4-46828BB6D10D}"/>
                </a:ext>
              </a:extLst>
            </p:cNvPr>
            <p:cNvSpPr/>
            <p:nvPr/>
          </p:nvSpPr>
          <p:spPr>
            <a:xfrm>
              <a:off x="3403144" y="5152822"/>
              <a:ext cx="351064" cy="504157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79CB77-5F87-48E0-9306-2E8E148868F0}"/>
                </a:ext>
              </a:extLst>
            </p:cNvPr>
            <p:cNvSpPr/>
            <p:nvPr/>
          </p:nvSpPr>
          <p:spPr>
            <a:xfrm>
              <a:off x="2542486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AE9B31-C24F-4CFB-A12A-C965D72CFE93}"/>
                </a:ext>
              </a:extLst>
            </p:cNvPr>
            <p:cNvSpPr/>
            <p:nvPr/>
          </p:nvSpPr>
          <p:spPr>
            <a:xfrm>
              <a:off x="2906078" y="216995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B950E0-B974-4DE9-95EF-18D2F45D00D0}"/>
                </a:ext>
              </a:extLst>
            </p:cNvPr>
            <p:cNvSpPr/>
            <p:nvPr/>
          </p:nvSpPr>
          <p:spPr>
            <a:xfrm>
              <a:off x="326638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0A5563B-49B3-4712-BCD4-814D39235A2E}"/>
                </a:ext>
              </a:extLst>
            </p:cNvPr>
            <p:cNvSpPr/>
            <p:nvPr/>
          </p:nvSpPr>
          <p:spPr>
            <a:xfrm>
              <a:off x="3626690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CB4BD4-B2A8-488E-93BA-7E9BCF64285E}"/>
                </a:ext>
              </a:extLst>
            </p:cNvPr>
            <p:cNvSpPr/>
            <p:nvPr/>
          </p:nvSpPr>
          <p:spPr>
            <a:xfrm>
              <a:off x="3985107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26A2EB-7DEF-4B1D-BB95-E525734E6D47}"/>
                </a:ext>
              </a:extLst>
            </p:cNvPr>
            <p:cNvSpPr/>
            <p:nvPr/>
          </p:nvSpPr>
          <p:spPr>
            <a:xfrm>
              <a:off x="434352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F6BDE7-F366-4297-A1E3-51202933929D}"/>
                </a:ext>
              </a:extLst>
            </p:cNvPr>
            <p:cNvSpPr/>
            <p:nvPr/>
          </p:nvSpPr>
          <p:spPr>
            <a:xfrm>
              <a:off x="2542486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C9C19E-5D40-4169-99BA-C6EC4685E29A}"/>
                </a:ext>
              </a:extLst>
            </p:cNvPr>
            <p:cNvSpPr/>
            <p:nvPr/>
          </p:nvSpPr>
          <p:spPr>
            <a:xfrm>
              <a:off x="2906078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1C251C-AB29-4FBD-A601-7752FB4A7DA8}"/>
                </a:ext>
              </a:extLst>
            </p:cNvPr>
            <p:cNvSpPr/>
            <p:nvPr/>
          </p:nvSpPr>
          <p:spPr>
            <a:xfrm>
              <a:off x="3266384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DCF6144-487B-48BE-8F0A-A12B7E200C4D}"/>
                </a:ext>
              </a:extLst>
            </p:cNvPr>
            <p:cNvSpPr/>
            <p:nvPr/>
          </p:nvSpPr>
          <p:spPr>
            <a:xfrm>
              <a:off x="3626690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4E6260B-4C91-4055-9182-C91D5D2C322A}"/>
                </a:ext>
              </a:extLst>
            </p:cNvPr>
            <p:cNvSpPr/>
            <p:nvPr/>
          </p:nvSpPr>
          <p:spPr>
            <a:xfrm>
              <a:off x="3985107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9A153C-A0D8-469E-B667-9F9854BE3576}"/>
                </a:ext>
              </a:extLst>
            </p:cNvPr>
            <p:cNvSpPr/>
            <p:nvPr/>
          </p:nvSpPr>
          <p:spPr>
            <a:xfrm>
              <a:off x="4343524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54EAA0-CAA3-4C2C-B601-E84C20F649F6}"/>
                </a:ext>
              </a:extLst>
            </p:cNvPr>
            <p:cNvSpPr/>
            <p:nvPr/>
          </p:nvSpPr>
          <p:spPr>
            <a:xfrm>
              <a:off x="2542486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B045EA-AE2C-4C10-B2A0-075CB851D440}"/>
                </a:ext>
              </a:extLst>
            </p:cNvPr>
            <p:cNvSpPr/>
            <p:nvPr/>
          </p:nvSpPr>
          <p:spPr>
            <a:xfrm>
              <a:off x="2906078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044812-FFB0-406D-9B3B-AD4A7B136ADB}"/>
                </a:ext>
              </a:extLst>
            </p:cNvPr>
            <p:cNvSpPr/>
            <p:nvPr/>
          </p:nvSpPr>
          <p:spPr>
            <a:xfrm>
              <a:off x="326638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33D83F-9CDB-40FD-874F-0B2755EA972A}"/>
                </a:ext>
              </a:extLst>
            </p:cNvPr>
            <p:cNvSpPr/>
            <p:nvPr/>
          </p:nvSpPr>
          <p:spPr>
            <a:xfrm>
              <a:off x="3626690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89EBEF2-E74F-4DDA-BA33-3C5DD33731A7}"/>
                </a:ext>
              </a:extLst>
            </p:cNvPr>
            <p:cNvSpPr/>
            <p:nvPr/>
          </p:nvSpPr>
          <p:spPr>
            <a:xfrm>
              <a:off x="3985107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D792B96-8842-4ACE-97BC-BCC6F4F20CE0}"/>
                </a:ext>
              </a:extLst>
            </p:cNvPr>
            <p:cNvSpPr/>
            <p:nvPr/>
          </p:nvSpPr>
          <p:spPr>
            <a:xfrm>
              <a:off x="434352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F5B46D-1D03-4D95-AAD5-6C3AC599177F}"/>
                </a:ext>
              </a:extLst>
            </p:cNvPr>
            <p:cNvSpPr/>
            <p:nvPr/>
          </p:nvSpPr>
          <p:spPr>
            <a:xfrm>
              <a:off x="2542486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9E9BD02-F581-47A2-88CE-6ED3D82C84A9}"/>
                </a:ext>
              </a:extLst>
            </p:cNvPr>
            <p:cNvSpPr/>
            <p:nvPr/>
          </p:nvSpPr>
          <p:spPr>
            <a:xfrm>
              <a:off x="2906078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42F40DA-1C03-4C01-B3AF-EF23FD1D83BC}"/>
                </a:ext>
              </a:extLst>
            </p:cNvPr>
            <p:cNvSpPr/>
            <p:nvPr/>
          </p:nvSpPr>
          <p:spPr>
            <a:xfrm>
              <a:off x="326638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81E352-E4CB-4854-968A-ABC55934C30A}"/>
                </a:ext>
              </a:extLst>
            </p:cNvPr>
            <p:cNvSpPr/>
            <p:nvPr/>
          </p:nvSpPr>
          <p:spPr>
            <a:xfrm>
              <a:off x="3626690" y="303595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58C6F7-0384-4A4F-9EB0-5D6AD20D0825}"/>
                </a:ext>
              </a:extLst>
            </p:cNvPr>
            <p:cNvSpPr/>
            <p:nvPr/>
          </p:nvSpPr>
          <p:spPr>
            <a:xfrm>
              <a:off x="3985107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05A283D-9C85-4260-8EB6-F08563B90BD2}"/>
                </a:ext>
              </a:extLst>
            </p:cNvPr>
            <p:cNvSpPr/>
            <p:nvPr/>
          </p:nvSpPr>
          <p:spPr>
            <a:xfrm>
              <a:off x="434352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35EB9E3-8340-4D99-B0CA-BE7C4D6B5C62}"/>
                </a:ext>
              </a:extLst>
            </p:cNvPr>
            <p:cNvSpPr/>
            <p:nvPr/>
          </p:nvSpPr>
          <p:spPr>
            <a:xfrm>
              <a:off x="2542486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04BD2D6-EE4C-450A-9F73-E99C8D91FE57}"/>
                </a:ext>
              </a:extLst>
            </p:cNvPr>
            <p:cNvSpPr/>
            <p:nvPr/>
          </p:nvSpPr>
          <p:spPr>
            <a:xfrm>
              <a:off x="2906078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417A1D-366B-45F5-AA22-E58A65985AA1}"/>
                </a:ext>
              </a:extLst>
            </p:cNvPr>
            <p:cNvSpPr/>
            <p:nvPr/>
          </p:nvSpPr>
          <p:spPr>
            <a:xfrm>
              <a:off x="3266384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B8B79F8-BCC6-44EB-AAFC-3073FC8D3879}"/>
                </a:ext>
              </a:extLst>
            </p:cNvPr>
            <p:cNvSpPr/>
            <p:nvPr/>
          </p:nvSpPr>
          <p:spPr>
            <a:xfrm>
              <a:off x="3626690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7F50E10-0EE2-4531-AE1A-FF43690725C1}"/>
                </a:ext>
              </a:extLst>
            </p:cNvPr>
            <p:cNvSpPr/>
            <p:nvPr/>
          </p:nvSpPr>
          <p:spPr>
            <a:xfrm>
              <a:off x="3985107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A92139-6682-4A39-BB80-05ABB6C460C9}"/>
                </a:ext>
              </a:extLst>
            </p:cNvPr>
            <p:cNvSpPr/>
            <p:nvPr/>
          </p:nvSpPr>
          <p:spPr>
            <a:xfrm>
              <a:off x="4343524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7F781E6-188C-43FD-8AC8-80564C6C6322}"/>
                </a:ext>
              </a:extLst>
            </p:cNvPr>
            <p:cNvSpPr/>
            <p:nvPr/>
          </p:nvSpPr>
          <p:spPr>
            <a:xfrm>
              <a:off x="2542486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76D632-150C-4F59-AFB0-00053829E432}"/>
                </a:ext>
              </a:extLst>
            </p:cNvPr>
            <p:cNvSpPr/>
            <p:nvPr/>
          </p:nvSpPr>
          <p:spPr>
            <a:xfrm>
              <a:off x="2906078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7019706-C7EB-4801-9A30-174F07DA3286}"/>
                </a:ext>
              </a:extLst>
            </p:cNvPr>
            <p:cNvSpPr/>
            <p:nvPr/>
          </p:nvSpPr>
          <p:spPr>
            <a:xfrm>
              <a:off x="326638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45145F-B54A-46D3-80C7-73E9850CA4F1}"/>
                </a:ext>
              </a:extLst>
            </p:cNvPr>
            <p:cNvSpPr/>
            <p:nvPr/>
          </p:nvSpPr>
          <p:spPr>
            <a:xfrm>
              <a:off x="3626690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33D5B1-6661-4A43-9C78-7B3E1AF8F37D}"/>
                </a:ext>
              </a:extLst>
            </p:cNvPr>
            <p:cNvSpPr/>
            <p:nvPr/>
          </p:nvSpPr>
          <p:spPr>
            <a:xfrm>
              <a:off x="3985107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386F737-118B-474D-A662-C0A015B33B93}"/>
                </a:ext>
              </a:extLst>
            </p:cNvPr>
            <p:cNvSpPr/>
            <p:nvPr/>
          </p:nvSpPr>
          <p:spPr>
            <a:xfrm>
              <a:off x="434352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1777767-BD64-4FEA-8F37-071DF284EE51}"/>
                </a:ext>
              </a:extLst>
            </p:cNvPr>
            <p:cNvSpPr/>
            <p:nvPr/>
          </p:nvSpPr>
          <p:spPr>
            <a:xfrm>
              <a:off x="2542486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F6D50C1-0F66-485F-9FFA-72F1FE14A0B7}"/>
                </a:ext>
              </a:extLst>
            </p:cNvPr>
            <p:cNvSpPr/>
            <p:nvPr/>
          </p:nvSpPr>
          <p:spPr>
            <a:xfrm>
              <a:off x="2906078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37D252-5F10-4CD2-B82D-072B51261A58}"/>
                </a:ext>
              </a:extLst>
            </p:cNvPr>
            <p:cNvSpPr/>
            <p:nvPr/>
          </p:nvSpPr>
          <p:spPr>
            <a:xfrm>
              <a:off x="3266384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97EAC9C-5FD4-4DBA-85A5-5E4A790D25FF}"/>
                </a:ext>
              </a:extLst>
            </p:cNvPr>
            <p:cNvSpPr/>
            <p:nvPr/>
          </p:nvSpPr>
          <p:spPr>
            <a:xfrm>
              <a:off x="3626690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9367567-633B-4C07-A1A1-0653D0282CBA}"/>
                </a:ext>
              </a:extLst>
            </p:cNvPr>
            <p:cNvSpPr/>
            <p:nvPr/>
          </p:nvSpPr>
          <p:spPr>
            <a:xfrm>
              <a:off x="3985107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AF6072-D1B3-41BD-A2CF-F59EBAAAC06B}"/>
                </a:ext>
              </a:extLst>
            </p:cNvPr>
            <p:cNvSpPr/>
            <p:nvPr/>
          </p:nvSpPr>
          <p:spPr>
            <a:xfrm>
              <a:off x="4343524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F877BCD-0F9E-4204-A13C-6EA1AD1286DB}"/>
                </a:ext>
              </a:extLst>
            </p:cNvPr>
            <p:cNvSpPr/>
            <p:nvPr/>
          </p:nvSpPr>
          <p:spPr>
            <a:xfrm>
              <a:off x="2542486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4A9F12E-F74C-40D0-A0DE-14CF9F6CD3CC}"/>
                </a:ext>
              </a:extLst>
            </p:cNvPr>
            <p:cNvSpPr/>
            <p:nvPr/>
          </p:nvSpPr>
          <p:spPr>
            <a:xfrm>
              <a:off x="2906078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8368303-A3E2-4F3B-8D2B-91F45E426A4C}"/>
                </a:ext>
              </a:extLst>
            </p:cNvPr>
            <p:cNvSpPr/>
            <p:nvPr/>
          </p:nvSpPr>
          <p:spPr>
            <a:xfrm>
              <a:off x="326638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F3AA08E-2766-4102-B01E-DBFCBF20DE12}"/>
                </a:ext>
              </a:extLst>
            </p:cNvPr>
            <p:cNvSpPr/>
            <p:nvPr/>
          </p:nvSpPr>
          <p:spPr>
            <a:xfrm>
              <a:off x="3626690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0C7C396-516F-4DAB-A8EE-CAA2DA2F340F}"/>
                </a:ext>
              </a:extLst>
            </p:cNvPr>
            <p:cNvSpPr/>
            <p:nvPr/>
          </p:nvSpPr>
          <p:spPr>
            <a:xfrm>
              <a:off x="3985107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21DCDB1-B104-4475-9406-575306C03BA2}"/>
                </a:ext>
              </a:extLst>
            </p:cNvPr>
            <p:cNvSpPr/>
            <p:nvPr/>
          </p:nvSpPr>
          <p:spPr>
            <a:xfrm>
              <a:off x="434352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B2E374E-E2FB-4893-9909-9124FA1A19C3}"/>
                </a:ext>
              </a:extLst>
            </p:cNvPr>
            <p:cNvSpPr/>
            <p:nvPr/>
          </p:nvSpPr>
          <p:spPr>
            <a:xfrm>
              <a:off x="2542486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5D2CF6B-E11D-4962-B61D-DB9864CFAC4B}"/>
                </a:ext>
              </a:extLst>
            </p:cNvPr>
            <p:cNvSpPr/>
            <p:nvPr/>
          </p:nvSpPr>
          <p:spPr>
            <a:xfrm>
              <a:off x="2906078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CDDAF50-FBF4-4E69-852A-8E9612433109}"/>
                </a:ext>
              </a:extLst>
            </p:cNvPr>
            <p:cNvSpPr/>
            <p:nvPr/>
          </p:nvSpPr>
          <p:spPr>
            <a:xfrm>
              <a:off x="3266384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391981D-0E60-4FBD-A1A1-52C1486323CB}"/>
                </a:ext>
              </a:extLst>
            </p:cNvPr>
            <p:cNvSpPr/>
            <p:nvPr/>
          </p:nvSpPr>
          <p:spPr>
            <a:xfrm>
              <a:off x="3626690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9C05133-04BE-4F21-81DF-D0C9DE493792}"/>
                </a:ext>
              </a:extLst>
            </p:cNvPr>
            <p:cNvSpPr/>
            <p:nvPr/>
          </p:nvSpPr>
          <p:spPr>
            <a:xfrm>
              <a:off x="3985107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6AA8DA9-BB9C-4E0D-87CE-7A76BEBAA7F2}"/>
                </a:ext>
              </a:extLst>
            </p:cNvPr>
            <p:cNvSpPr/>
            <p:nvPr/>
          </p:nvSpPr>
          <p:spPr>
            <a:xfrm>
              <a:off x="4343524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8A6C1A4-72B3-42A3-83BD-01CD5C3DA0D2}"/>
                </a:ext>
              </a:extLst>
            </p:cNvPr>
            <p:cNvSpPr/>
            <p:nvPr/>
          </p:nvSpPr>
          <p:spPr>
            <a:xfrm>
              <a:off x="2542486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CA1893-BC80-477A-A172-983C63E60637}"/>
                </a:ext>
              </a:extLst>
            </p:cNvPr>
            <p:cNvSpPr/>
            <p:nvPr/>
          </p:nvSpPr>
          <p:spPr>
            <a:xfrm>
              <a:off x="2906078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E811F3E-345F-46B5-9623-BA258C7CF8BA}"/>
                </a:ext>
              </a:extLst>
            </p:cNvPr>
            <p:cNvSpPr/>
            <p:nvPr/>
          </p:nvSpPr>
          <p:spPr>
            <a:xfrm>
              <a:off x="3266384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9939B16-5AE4-42A9-AF10-8BADDE062AA0}"/>
                </a:ext>
              </a:extLst>
            </p:cNvPr>
            <p:cNvSpPr/>
            <p:nvPr/>
          </p:nvSpPr>
          <p:spPr>
            <a:xfrm>
              <a:off x="3626690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B481AF-3843-4532-8F47-1C0162956C9C}"/>
                </a:ext>
              </a:extLst>
            </p:cNvPr>
            <p:cNvSpPr/>
            <p:nvPr/>
          </p:nvSpPr>
          <p:spPr>
            <a:xfrm>
              <a:off x="3985107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00A2ADD-87C6-43ED-A55A-B55518CAAD27}"/>
                </a:ext>
              </a:extLst>
            </p:cNvPr>
            <p:cNvSpPr/>
            <p:nvPr/>
          </p:nvSpPr>
          <p:spPr>
            <a:xfrm>
              <a:off x="4343524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8" name="Picture 10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25555B3E-A2FC-49C9-A15A-F7DAF982C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0" t="50000" r="9010" b="9420"/>
            <a:stretch/>
          </p:blipFill>
          <p:spPr bwMode="auto">
            <a:xfrm>
              <a:off x="4350003" y="4151071"/>
              <a:ext cx="1336026" cy="1807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FB6E7F2B-9B17-40F4-AF7C-1D9A041E466D}"/>
              </a:ext>
            </a:extLst>
          </p:cNvPr>
          <p:cNvSpPr txBox="1"/>
          <p:nvPr/>
        </p:nvSpPr>
        <p:spPr>
          <a:xfrm>
            <a:off x="7093495" y="19013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6D0488-E8F0-49B0-A902-0DCB60E41274}"/>
              </a:ext>
            </a:extLst>
          </p:cNvPr>
          <p:cNvSpPr txBox="1"/>
          <p:nvPr/>
        </p:nvSpPr>
        <p:spPr>
          <a:xfrm>
            <a:off x="5139110" y="2540458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Còn số căn phòng chưa bật đèn là: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328C9C5-DD6C-48FB-9E2F-EF4968691470}"/>
              </a:ext>
            </a:extLst>
          </p:cNvPr>
          <p:cNvSpPr txBox="1"/>
          <p:nvPr/>
        </p:nvSpPr>
        <p:spPr>
          <a:xfrm>
            <a:off x="5693331" y="319448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60 – 35 = 25 (căn phòng)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3E3CFD-9E44-4BD8-9FB1-7ECF1DB2F0A9}"/>
              </a:ext>
            </a:extLst>
          </p:cNvPr>
          <p:cNvSpPr txBox="1"/>
          <p:nvPr/>
        </p:nvSpPr>
        <p:spPr>
          <a:xfrm>
            <a:off x="7093495" y="3848508"/>
            <a:ext cx="383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căn phòng.</a:t>
            </a:r>
          </a:p>
        </p:txBody>
      </p:sp>
    </p:spTree>
    <p:extLst>
      <p:ext uri="{BB962C8B-B14F-4D97-AF65-F5344CB8AC3E}">
        <p14:creationId xmlns:p14="http://schemas.microsoft.com/office/powerpoint/2010/main" val="28124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1" grpId="0"/>
      <p:bldP spid="82" grpId="0"/>
      <p:bldP spid="83" grpId="0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32 + 48 – 16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54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74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33 – 16 + 53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70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60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CDA4B-2F96-4AB6-AFC0-843F0F233419}"/>
              </a:ext>
            </a:extLst>
          </p:cNvPr>
          <p:cNvSpPr/>
          <p:nvPr/>
        </p:nvSpPr>
        <p:spPr>
          <a:xfrm>
            <a:off x="689852" y="4498304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con mèo sẽ câu con cá ghi phép tính có kết quả là số ghi trên xô.</a:t>
            </a:r>
          </a:p>
          <a:p>
            <a:pPr algn="just"/>
            <a:r>
              <a:rPr lang="vi-VN" sz="2400" dirty="0"/>
              <a:t>Tìm cá cho mỗi con mèo.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C5171-4E23-4921-B28C-6F6D51E948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309" y="1532144"/>
            <a:ext cx="4652565" cy="474800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1D30766-DC82-44A2-9EF4-89A69253C84D}"/>
              </a:ext>
            </a:extLst>
          </p:cNvPr>
          <p:cNvGrpSpPr/>
          <p:nvPr/>
        </p:nvGrpSpPr>
        <p:grpSpPr>
          <a:xfrm>
            <a:off x="9927874" y="2321796"/>
            <a:ext cx="807151" cy="662828"/>
            <a:chOff x="1750173" y="2926500"/>
            <a:chExt cx="807151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9F0AF1-E28C-4127-BE10-2325F19FA26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3FB638-DE45-45BF-B155-F303E73A032F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0CE4E2-609A-42F8-8AEC-E40AFF459647}"/>
              </a:ext>
            </a:extLst>
          </p:cNvPr>
          <p:cNvGrpSpPr/>
          <p:nvPr/>
        </p:nvGrpSpPr>
        <p:grpSpPr>
          <a:xfrm>
            <a:off x="9927874" y="3835476"/>
            <a:ext cx="807151" cy="662828"/>
            <a:chOff x="1750173" y="2926500"/>
            <a:chExt cx="807151" cy="66282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0839D1-23FC-4A93-BC84-FD2A623DB2D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DB3AA1-5177-4817-9B56-7581676AA49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FFF7D1-12C7-4DCF-AE21-DF03DA325D6A}"/>
              </a:ext>
            </a:extLst>
          </p:cNvPr>
          <p:cNvGrpSpPr/>
          <p:nvPr/>
        </p:nvGrpSpPr>
        <p:grpSpPr>
          <a:xfrm>
            <a:off x="9927874" y="5349156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99F3CC6-6407-4DCA-84B4-FE2399D8E7E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E0E60-DB6C-4881-BC39-0C8D0A44D08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D347BFB-270E-4154-A151-E3F0D37256B7}"/>
              </a:ext>
            </a:extLst>
          </p:cNvPr>
          <p:cNvSpPr/>
          <p:nvPr/>
        </p:nvSpPr>
        <p:spPr>
          <a:xfrm>
            <a:off x="7445829" y="2444323"/>
            <a:ext cx="1137992" cy="386975"/>
          </a:xfrm>
          <a:custGeom>
            <a:avLst/>
            <a:gdLst>
              <a:gd name="connsiteX0" fmla="*/ 1422400 w 1422400"/>
              <a:gd name="connsiteY0" fmla="*/ 362857 h 386975"/>
              <a:gd name="connsiteX1" fmla="*/ 899886 w 1422400"/>
              <a:gd name="connsiteY1" fmla="*/ 348343 h 386975"/>
              <a:gd name="connsiteX2" fmla="*/ 0 w 1422400"/>
              <a:gd name="connsiteY2" fmla="*/ 0 h 3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386975">
                <a:moveTo>
                  <a:pt x="1422400" y="362857"/>
                </a:moveTo>
                <a:cubicBezTo>
                  <a:pt x="1279676" y="385838"/>
                  <a:pt x="1136953" y="408819"/>
                  <a:pt x="899886" y="348343"/>
                </a:cubicBezTo>
                <a:cubicBezTo>
                  <a:pt x="662819" y="287867"/>
                  <a:pt x="331409" y="1439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BC40A5A-DCA9-408E-90CE-7F9528FD4266}"/>
              </a:ext>
            </a:extLst>
          </p:cNvPr>
          <p:cNvSpPr/>
          <p:nvPr/>
        </p:nvSpPr>
        <p:spPr>
          <a:xfrm>
            <a:off x="7310438" y="4348163"/>
            <a:ext cx="1119187" cy="1090612"/>
          </a:xfrm>
          <a:custGeom>
            <a:avLst/>
            <a:gdLst>
              <a:gd name="connsiteX0" fmla="*/ 1119187 w 1119187"/>
              <a:gd name="connsiteY0" fmla="*/ 0 h 1090612"/>
              <a:gd name="connsiteX1" fmla="*/ 742950 w 1119187"/>
              <a:gd name="connsiteY1" fmla="*/ 247650 h 1090612"/>
              <a:gd name="connsiteX2" fmla="*/ 619125 w 1119187"/>
              <a:gd name="connsiteY2" fmla="*/ 695325 h 1090612"/>
              <a:gd name="connsiteX3" fmla="*/ 0 w 1119187"/>
              <a:gd name="connsiteY3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7" h="1090612">
                <a:moveTo>
                  <a:pt x="1119187" y="0"/>
                </a:moveTo>
                <a:cubicBezTo>
                  <a:pt x="972740" y="65881"/>
                  <a:pt x="826294" y="131763"/>
                  <a:pt x="742950" y="247650"/>
                </a:cubicBezTo>
                <a:cubicBezTo>
                  <a:pt x="659606" y="363537"/>
                  <a:pt x="742950" y="554831"/>
                  <a:pt x="619125" y="695325"/>
                </a:cubicBezTo>
                <a:cubicBezTo>
                  <a:pt x="495300" y="835819"/>
                  <a:pt x="247650" y="963215"/>
                  <a:pt x="0" y="109061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7D0FF85-BED1-41BE-A09D-6BE7796E503D}"/>
              </a:ext>
            </a:extLst>
          </p:cNvPr>
          <p:cNvSpPr/>
          <p:nvPr/>
        </p:nvSpPr>
        <p:spPr>
          <a:xfrm>
            <a:off x="7277100" y="4067175"/>
            <a:ext cx="1219200" cy="1728788"/>
          </a:xfrm>
          <a:custGeom>
            <a:avLst/>
            <a:gdLst>
              <a:gd name="connsiteX0" fmla="*/ 1219200 w 1219200"/>
              <a:gd name="connsiteY0" fmla="*/ 1728788 h 1728788"/>
              <a:gd name="connsiteX1" fmla="*/ 990600 w 1219200"/>
              <a:gd name="connsiteY1" fmla="*/ 1371600 h 1728788"/>
              <a:gd name="connsiteX2" fmla="*/ 938213 w 1219200"/>
              <a:gd name="connsiteY2" fmla="*/ 723900 h 1728788"/>
              <a:gd name="connsiteX3" fmla="*/ 0 w 1219200"/>
              <a:gd name="connsiteY3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1728788">
                <a:moveTo>
                  <a:pt x="1219200" y="1728788"/>
                </a:moveTo>
                <a:cubicBezTo>
                  <a:pt x="1128315" y="1633934"/>
                  <a:pt x="1037431" y="1539081"/>
                  <a:pt x="990600" y="1371600"/>
                </a:cubicBezTo>
                <a:cubicBezTo>
                  <a:pt x="943769" y="1204119"/>
                  <a:pt x="1103313" y="952500"/>
                  <a:pt x="938213" y="723900"/>
                </a:cubicBezTo>
                <a:cubicBezTo>
                  <a:pt x="773113" y="495300"/>
                  <a:pt x="386556" y="2476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29" grpId="0" animBg="1"/>
      <p:bldP spid="33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01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38584"/>
              </p:ext>
            </p:extLst>
          </p:nvPr>
        </p:nvGraphicFramePr>
        <p:xfrm>
          <a:off x="1960079" y="2283078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50888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64985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7896637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930799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15B19A3-F316-4FE2-B420-E0CA0796CA83}"/>
              </a:ext>
            </a:extLst>
          </p:cNvPr>
          <p:cNvSpPr/>
          <p:nvPr/>
        </p:nvSpPr>
        <p:spPr>
          <a:xfrm>
            <a:off x="906908" y="1278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7F15A9-9FFE-4BDC-809A-1A1A262C7FC6}"/>
              </a:ext>
            </a:extLst>
          </p:cNvPr>
          <p:cNvSpPr txBox="1"/>
          <p:nvPr/>
        </p:nvSpPr>
        <p:spPr>
          <a:xfrm>
            <a:off x="1348731" y="1278105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Biết: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99AE23-F09D-44EB-8A4F-71C0592E9B8A}"/>
              </a:ext>
            </a:extLst>
          </p:cNvPr>
          <p:cNvSpPr/>
          <p:nvPr/>
        </p:nvSpPr>
        <p:spPr>
          <a:xfrm>
            <a:off x="730152" y="1885915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400" dirty="0"/>
              <a:t>Hộp quà đựng vở là hộp quà ghi phép tính có kết quả lớn nhất.</a:t>
            </a:r>
          </a:p>
          <a:p>
            <a:pPr marL="342900" indent="-342900" algn="just">
              <a:buFontTx/>
              <a:buChar char="-"/>
            </a:pPr>
            <a:r>
              <a:rPr lang="vi-VN" sz="2400" dirty="0"/>
              <a:t>Hộp quà đựng bút là hộp quà ghi phép tính có kết quả bé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A572E8-5272-457A-823D-130C29B1A578}"/>
              </a:ext>
            </a:extLst>
          </p:cNvPr>
          <p:cNvSpPr/>
          <p:nvPr/>
        </p:nvSpPr>
        <p:spPr>
          <a:xfrm>
            <a:off x="712792" y="4245545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Hỏi hộp quà nào đựng vở, hộp quà nào đựng bút?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1B95A-8030-47F9-84F2-58BAB5B712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4937" y="493021"/>
            <a:ext cx="6331631" cy="57712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C388E52-6983-46FF-8545-640703A51EAD}"/>
              </a:ext>
            </a:extLst>
          </p:cNvPr>
          <p:cNvGrpSpPr/>
          <p:nvPr/>
        </p:nvGrpSpPr>
        <p:grpSpPr>
          <a:xfrm>
            <a:off x="5559647" y="2582994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F4814F6-B70F-411C-A200-E91BC6767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284627-122D-4D75-BDF1-92681E6D1A4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D3D49E-E001-49CE-B70D-B6E4C97B6C0B}"/>
              </a:ext>
            </a:extLst>
          </p:cNvPr>
          <p:cNvGrpSpPr/>
          <p:nvPr/>
        </p:nvGrpSpPr>
        <p:grpSpPr>
          <a:xfrm>
            <a:off x="7032305" y="2766172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82B28E6-2C20-476E-A901-271F4B5FF85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5910C7-6433-46B8-8584-EDC4B902D23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0582A6-0B40-405C-A56A-8C3AE65C0B8C}"/>
              </a:ext>
            </a:extLst>
          </p:cNvPr>
          <p:cNvGrpSpPr/>
          <p:nvPr/>
        </p:nvGrpSpPr>
        <p:grpSpPr>
          <a:xfrm>
            <a:off x="8458350" y="2728955"/>
            <a:ext cx="807151" cy="662828"/>
            <a:chOff x="1750173" y="2926500"/>
            <a:chExt cx="807151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3069DE-2E3B-4865-B051-452274B5A0D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FC8713-A07D-4123-9FC0-D76178A8F8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82B66D-D40E-49FD-BEAD-23964CF2072E}"/>
              </a:ext>
            </a:extLst>
          </p:cNvPr>
          <p:cNvGrpSpPr/>
          <p:nvPr/>
        </p:nvGrpSpPr>
        <p:grpSpPr>
          <a:xfrm>
            <a:off x="9422988" y="2475594"/>
            <a:ext cx="807151" cy="662828"/>
            <a:chOff x="1750173" y="2926500"/>
            <a:chExt cx="807151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FF7A3CA-CE8C-46E7-8050-F25E65542D4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352F61-99F2-44B2-9776-90285D2AF28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DF35E3-FC8E-457F-A086-9D235D28346A}"/>
              </a:ext>
            </a:extLst>
          </p:cNvPr>
          <p:cNvGrpSpPr/>
          <p:nvPr/>
        </p:nvGrpSpPr>
        <p:grpSpPr>
          <a:xfrm>
            <a:off x="4338736" y="155236"/>
            <a:ext cx="1757264" cy="1371386"/>
            <a:chOff x="3816102" y="480959"/>
            <a:chExt cx="1757264" cy="1371386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28055396-93E6-4F06-A3CC-64955281A475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098" name="Picture 2" descr="Pen Icon | Womens Iconset | Cute Little Factory">
              <a:extLst>
                <a:ext uri="{FF2B5EF4-FFF2-40B4-BE49-F238E27FC236}">
                  <a16:creationId xmlns:a16="http://schemas.microsoft.com/office/drawing/2014/main" id="{663C5765-FFC9-4EB6-A3E9-46EB3C62C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9323E7-F757-466C-92B1-4603CB88FDD6}"/>
              </a:ext>
            </a:extLst>
          </p:cNvPr>
          <p:cNvGrpSpPr/>
          <p:nvPr/>
        </p:nvGrpSpPr>
        <p:grpSpPr>
          <a:xfrm>
            <a:off x="8875177" y="125380"/>
            <a:ext cx="1757264" cy="1371386"/>
            <a:chOff x="8875177" y="125380"/>
            <a:chExt cx="1757264" cy="1371386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AE82EC7E-370B-4ABE-8690-B37E586242CC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100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id="{80449B1F-274F-49DC-9510-706A8A8D8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1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3BD6FC-6D29-47C8-871C-71EF11186A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1755" y="1571854"/>
            <a:ext cx="6717497" cy="2873146"/>
          </a:xfrm>
          <a:prstGeom prst="rect">
            <a:avLst/>
          </a:prstGeom>
        </p:spPr>
      </p:pic>
      <p:pic>
        <p:nvPicPr>
          <p:cNvPr id="5122" name="Picture 2" descr="cartoon on net: Cartoon Golden Key Clipart">
            <a:extLst>
              <a:ext uri="{FF2B5EF4-FFF2-40B4-BE49-F238E27FC236}">
                <a16:creationId xmlns:a16="http://schemas.microsoft.com/office/drawing/2014/main" id="{8277A7BF-86B6-4542-8C30-0F63E542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9571320" y="3531939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9F42D34B-2B86-45CD-B2E1-EE5480FD4893}"/>
              </a:ext>
            </a:extLst>
          </p:cNvPr>
          <p:cNvSpPr/>
          <p:nvPr/>
        </p:nvSpPr>
        <p:spPr>
          <a:xfrm>
            <a:off x="1544254" y="180852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31 – 16 =  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091B30D-769F-4CC8-91AA-F66DF1287781}"/>
              </a:ext>
            </a:extLst>
          </p:cNvPr>
          <p:cNvSpPr txBox="1"/>
          <p:nvPr/>
        </p:nvSpPr>
        <p:spPr>
          <a:xfrm>
            <a:off x="3112273" y="19010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8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57AF0849-6AA9-4334-9C29-CD0F7BAB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06" y="2212680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3FC915AB-92E8-478D-9F8F-02840897A96F}"/>
              </a:ext>
            </a:extLst>
          </p:cNvPr>
          <p:cNvSpPr/>
          <p:nvPr/>
        </p:nvSpPr>
        <p:spPr>
          <a:xfrm>
            <a:off x="1544254" y="2592200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55 – 39 =  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9B4E4FA-E0F9-4CB0-9E05-F3A384C09883}"/>
              </a:ext>
            </a:extLst>
          </p:cNvPr>
          <p:cNvSpPr txBox="1"/>
          <p:nvPr/>
        </p:nvSpPr>
        <p:spPr>
          <a:xfrm>
            <a:off x="3112273" y="268472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12107854-EAFD-46C3-8F3C-1FEABF52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972" y="132153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F510F09A-2A4E-4DE3-882D-8367B087B96E}"/>
              </a:ext>
            </a:extLst>
          </p:cNvPr>
          <p:cNvSpPr/>
          <p:nvPr/>
        </p:nvSpPr>
        <p:spPr>
          <a:xfrm>
            <a:off x="1544254" y="339434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43 – 24 =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4B621B3-685C-4189-8F69-784D3448E917}"/>
              </a:ext>
            </a:extLst>
          </p:cNvPr>
          <p:cNvSpPr txBox="1"/>
          <p:nvPr/>
        </p:nvSpPr>
        <p:spPr>
          <a:xfrm>
            <a:off x="3112273" y="348687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id="{DDC4C1E6-1962-4641-B956-A9DCB281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72" y="332861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id="{837574DC-0D86-46F5-9379-F2FBD690A8AB}"/>
              </a:ext>
            </a:extLst>
          </p:cNvPr>
          <p:cNvSpPr/>
          <p:nvPr/>
        </p:nvSpPr>
        <p:spPr>
          <a:xfrm>
            <a:off x="920816" y="45720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B7E9B0F-4C10-4AF9-B283-DE7D18869A7C}"/>
              </a:ext>
            </a:extLst>
          </p:cNvPr>
          <p:cNvSpPr txBox="1"/>
          <p:nvPr/>
        </p:nvSpPr>
        <p:spPr>
          <a:xfrm>
            <a:off x="1362639" y="4572000"/>
            <a:ext cx="45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AFA502-6A21-4F1F-B203-CAE18B40B5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8544" y="5429354"/>
            <a:ext cx="1834912" cy="96353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DC9BBD45-386F-43C4-A2D6-689044C05319}"/>
              </a:ext>
            </a:extLst>
          </p:cNvPr>
          <p:cNvSpPr txBox="1"/>
          <p:nvPr/>
        </p:nvSpPr>
        <p:spPr>
          <a:xfrm>
            <a:off x="7644818" y="431039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8958D0D-F546-499A-81A7-AE12E70EECD7}"/>
              </a:ext>
            </a:extLst>
          </p:cNvPr>
          <p:cNvSpPr txBox="1"/>
          <p:nvPr/>
        </p:nvSpPr>
        <p:spPr>
          <a:xfrm>
            <a:off x="6143487" y="4762926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Đàn gà có số con gà trống là: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F2BA7FC-E121-43F0-BE56-8792811F046B}"/>
              </a:ext>
            </a:extLst>
          </p:cNvPr>
          <p:cNvSpPr txBox="1"/>
          <p:nvPr/>
        </p:nvSpPr>
        <p:spPr>
          <a:xfrm>
            <a:off x="5887759" y="530989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32 – 26 = 6 (con)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73E3E4A-9569-4BCC-ACCE-E5925E1DD7AE}"/>
              </a:ext>
            </a:extLst>
          </p:cNvPr>
          <p:cNvSpPr txBox="1"/>
          <p:nvPr/>
        </p:nvSpPr>
        <p:spPr>
          <a:xfrm>
            <a:off x="7025893" y="5793945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 con gà trống.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5" grpId="0" animBg="1"/>
      <p:bldP spid="86" grpId="0"/>
      <p:bldP spid="88" grpId="0" animBg="1"/>
      <p:bldP spid="89" grpId="0"/>
      <p:bldP spid="91" grpId="0" animBg="1"/>
      <p:bldP spid="92" grpId="0"/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334" y="377688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892129" y="424675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8152" y="564757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239383" y="507120"/>
            <a:ext cx="3206580" cy="846462"/>
            <a:chOff x="2574258" y="2918249"/>
            <a:chExt cx="2369997" cy="846462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618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39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321626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856933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071" y="4969962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3142726" y="4969962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5C011-0FB8-430F-9ED3-9283628C0C00}"/>
              </a:ext>
            </a:extLst>
          </p:cNvPr>
          <p:cNvGrpSpPr/>
          <p:nvPr/>
        </p:nvGrpSpPr>
        <p:grpSpPr>
          <a:xfrm>
            <a:off x="4891984" y="1243892"/>
            <a:ext cx="5129651" cy="2178606"/>
            <a:chOff x="4891984" y="1243892"/>
            <a:chExt cx="5129651" cy="2178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E6475C-BEB0-409E-89A4-17DCDD3E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ADC9AD-2660-4623-A600-7D5C74FF5914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980EC806-B11D-4F17-ACFD-B73E76C27F46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05874F-5CFF-44AE-AAC6-92A0E7C93348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BFB2EAE-93AF-4651-862C-9C076D1C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965" y="2791235"/>
            <a:ext cx="401802" cy="11719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919F0A2-9F00-48B1-9DFF-E7870B977A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873" y="4961940"/>
            <a:ext cx="401802" cy="11719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274120" y="427553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19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16049" cy="658838"/>
            <a:chOff x="1824226" y="3918823"/>
            <a:chExt cx="7616049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36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27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16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43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3123264" y="78575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560818" y="785751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7472059" y="207016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715000" y="2665584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715000" y="33276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6490686" y="3989812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E21DE-2A1B-453B-8892-A422AEC7BF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74" y="1616747"/>
            <a:ext cx="4732940" cy="44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928</Words>
  <Application>Microsoft Office PowerPoint</Application>
  <PresentationFormat>Widescreen</PresentationFormat>
  <Paragraphs>281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76</cp:revision>
  <dcterms:created xsi:type="dcterms:W3CDTF">2021-06-02T01:34:28Z</dcterms:created>
  <dcterms:modified xsi:type="dcterms:W3CDTF">2025-04-11T14:59:03Z</dcterms:modified>
</cp:coreProperties>
</file>