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28597" y="227016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4F6228"/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rgbClr val="4F6228"/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16629" y="2499950"/>
            <a:ext cx="72551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C5CA7-6B9C-DF06-D658-4DC439484E44}"/>
              </a:ext>
            </a:extLst>
          </p:cNvPr>
          <p:cNvCxnSpPr>
            <a:cxnSpLocks/>
          </p:cNvCxnSpPr>
          <p:nvPr/>
        </p:nvCxnSpPr>
        <p:spPr>
          <a:xfrm>
            <a:off x="5085184" y="970384"/>
            <a:ext cx="21180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E5E0EB-BA28-91A0-6014-555C969E70BF}"/>
              </a:ext>
            </a:extLst>
          </p:cNvPr>
          <p:cNvSpPr txBox="1"/>
          <p:nvPr/>
        </p:nvSpPr>
        <p:spPr>
          <a:xfrm>
            <a:off x="2718481" y="1767177"/>
            <a:ext cx="6755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chemeClr val="accent3">
                    <a:lumMod val="50000"/>
                  </a:schemeClr>
                </a:solidFill>
                <a:latin typeface="+mj-lt"/>
              </a:rPr>
              <a:t>TOÁN</a:t>
            </a:r>
            <a:endParaRPr lang="vi-VN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375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71</cp:revision>
  <dcterms:created xsi:type="dcterms:W3CDTF">2021-06-02T01:34:28Z</dcterms:created>
  <dcterms:modified xsi:type="dcterms:W3CDTF">2025-04-11T15:02:58Z</dcterms:modified>
</cp:coreProperties>
</file>