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78" d="100"/>
          <a:sy n="78" d="100"/>
        </p:scale>
        <p:origin x="10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28597" y="227016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BC5CA7-6B9C-DF06-D658-4DC439484E44}"/>
              </a:ext>
            </a:extLst>
          </p:cNvPr>
          <p:cNvCxnSpPr>
            <a:cxnSpLocks/>
          </p:cNvCxnSpPr>
          <p:nvPr/>
        </p:nvCxnSpPr>
        <p:spPr>
          <a:xfrm>
            <a:off x="5085184" y="970384"/>
            <a:ext cx="21180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E5E0EB-BA28-91A0-6014-555C969E70BF}"/>
              </a:ext>
            </a:extLst>
          </p:cNvPr>
          <p:cNvSpPr txBox="1"/>
          <p:nvPr/>
        </p:nvSpPr>
        <p:spPr>
          <a:xfrm>
            <a:off x="2718481" y="1767177"/>
            <a:ext cx="6755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84931" y="2536618"/>
            <a:ext cx="7318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48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</a:t>
            </a:r>
            <a:endParaRPr lang="vi-VN" sz="48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CẮT GHÉP, XẾP HÌNH, </a:t>
            </a:r>
            <a:endParaRPr lang="vi-VN" sz="48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VẼ ĐOẠN THẲNG</a:t>
            </a:r>
            <a:endParaRPr lang="vi-VN" sz="48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63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,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chũ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4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2 </a:t>
              </a:r>
              <a:r>
                <a:rPr lang="en-US" sz="2800" dirty="0" err="1"/>
                <a:t>phần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lại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a)                                                    b)</a:t>
            </a:r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trái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phải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a)</a:t>
              </a:r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3</a:t>
              </a:r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trái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phải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b)</a:t>
              </a:r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504D"/>
                </a:solidFill>
              </a:rPr>
              <a:t>VẼ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204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101</cp:revision>
  <dcterms:created xsi:type="dcterms:W3CDTF">2021-06-02T01:34:28Z</dcterms:created>
  <dcterms:modified xsi:type="dcterms:W3CDTF">2025-04-11T15:04:36Z</dcterms:modified>
</cp:coreProperties>
</file>