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26" r:id="rId4"/>
    <p:sldId id="327" r:id="rId5"/>
    <p:sldId id="328" r:id="rId6"/>
    <p:sldId id="330" r:id="rId7"/>
    <p:sldId id="32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78" d="100"/>
          <a:sy n="78" d="100"/>
        </p:scale>
        <p:origin x="10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28597" y="227016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BC5CA7-6B9C-DF06-D658-4DC439484E44}"/>
              </a:ext>
            </a:extLst>
          </p:cNvPr>
          <p:cNvCxnSpPr>
            <a:cxnSpLocks/>
          </p:cNvCxnSpPr>
          <p:nvPr/>
        </p:nvCxnSpPr>
        <p:spPr>
          <a:xfrm>
            <a:off x="5085184" y="970384"/>
            <a:ext cx="21180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E5E0EB-BA28-91A0-6014-555C969E70BF}"/>
              </a:ext>
            </a:extLst>
          </p:cNvPr>
          <p:cNvSpPr txBox="1"/>
          <p:nvPr/>
        </p:nvSpPr>
        <p:spPr>
          <a:xfrm>
            <a:off x="2728597" y="2058366"/>
            <a:ext cx="6755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554709" y="2827807"/>
            <a:ext cx="731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28:</a:t>
            </a:r>
          </a:p>
          <a:p>
            <a:pPr algn="ctr"/>
            <a:r>
              <a:rPr lang="en-US" sz="6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6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163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Đ, S ?</a:t>
                </a: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1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758008" y="985395"/>
            <a:ext cx="7937535" cy="2980080"/>
            <a:chOff x="1438694" y="953286"/>
            <a:chExt cx="8781929" cy="3355545"/>
          </a:xfrm>
        </p:grpSpPr>
        <p:grpSp>
          <p:nvGrpSpPr>
            <p:cNvPr id="9" name="Group 8"/>
            <p:cNvGrpSpPr/>
            <p:nvPr/>
          </p:nvGrpSpPr>
          <p:grpSpPr>
            <a:xfrm>
              <a:off x="1438694" y="985395"/>
              <a:ext cx="437633" cy="1363554"/>
              <a:chOff x="2455582" y="2547149"/>
              <a:chExt cx="437633" cy="13635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2834" y="2547149"/>
                <a:ext cx="410381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55582" y="3408196"/>
                <a:ext cx="424338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965445" y="953286"/>
              <a:ext cx="451367" cy="1348893"/>
              <a:chOff x="2441847" y="2547149"/>
              <a:chExt cx="451367" cy="13488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41847" y="3393535"/>
                <a:ext cx="443533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53207" y="2954718"/>
              <a:ext cx="443532" cy="1354113"/>
              <a:chOff x="2457797" y="2122231"/>
              <a:chExt cx="443532" cy="1354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82834" y="2122231"/>
                <a:ext cx="410380" cy="11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57797" y="2973837"/>
                <a:ext cx="443532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43052" y="1821005"/>
              <a:ext cx="2068107" cy="1513328"/>
              <a:chOff x="2482834" y="1989071"/>
              <a:chExt cx="2068107" cy="15133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82834" y="2122231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7843" y="2999893"/>
                <a:ext cx="424339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01628" y="1989071"/>
                <a:ext cx="349313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91699" y="1815664"/>
              <a:ext cx="627607" cy="1128817"/>
              <a:chOff x="2265607" y="2547149"/>
              <a:chExt cx="627607" cy="112881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65607" y="3173459"/>
                <a:ext cx="424339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10721" y="1785248"/>
              <a:ext cx="656601" cy="1260792"/>
              <a:chOff x="2236613" y="1909772"/>
              <a:chExt cx="656601" cy="1260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82835" y="1909772"/>
                <a:ext cx="410379" cy="1105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36613" y="2668055"/>
                <a:ext cx="443533" cy="50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14966" y="2742259"/>
              <a:ext cx="750173" cy="1265812"/>
              <a:chOff x="2143041" y="1909772"/>
              <a:chExt cx="750173" cy="126581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482835" y="1909772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43041" y="2673076"/>
                <a:ext cx="480173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78665" y="2794606"/>
              <a:ext cx="488657" cy="1332852"/>
              <a:chOff x="2404557" y="1909772"/>
              <a:chExt cx="488657" cy="13328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82834" y="1909772"/>
                <a:ext cx="410380" cy="110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04557" y="2740116"/>
                <a:ext cx="424338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57942" y="3865263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DE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Ba </a:t>
            </a:r>
            <a:r>
              <a:rPr lang="en-US" sz="2800" dirty="0" err="1"/>
              <a:t>điểm</a:t>
            </a:r>
            <a:r>
              <a:rPr lang="en-US" sz="2800" dirty="0"/>
              <a:t> M, N, P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d)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x.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111696" y="438941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115476" y="488438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114811" y="537935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114811" y="587432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97131" y="440640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97131" y="490137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1893" y="539634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99512" y="589131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10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384995"/>
            <a:chOff x="857087" y="446662"/>
            <a:chExt cx="9958959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Cho 3 </a:t>
              </a:r>
              <a:r>
                <a:rPr lang="en-US" sz="2800" dirty="0" err="1"/>
                <a:t>điểm</a:t>
              </a:r>
              <a:r>
                <a:rPr lang="en-US" sz="2800" dirty="0"/>
                <a:t> M, N, P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Đoạn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thẳng</a:t>
            </a:r>
            <a:r>
              <a:rPr lang="en-US" sz="2800" dirty="0">
                <a:solidFill>
                  <a:schemeClr val="accent1"/>
                </a:solidFill>
              </a:rPr>
              <a:t> MN , NP , MP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5187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3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699028" cy="3447564"/>
            <a:chOff x="1259917" y="1614459"/>
            <a:chExt cx="969902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                                           b)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      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                     </a:t>
              </a:r>
              <a:r>
                <a:rPr lang="en-US" sz="2800" dirty="0" err="1"/>
                <a:t>Có</a:t>
              </a:r>
              <a:r>
                <a:rPr lang="en-US" sz="2800" dirty="0"/>
                <a:t>        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endParaRPr lang="en-US" sz="28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26440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76379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9492" y="4537979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71897" y="4541677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nhóm</a:t>
              </a:r>
              <a:r>
                <a:rPr lang="en-US" sz="2800" dirty="0"/>
                <a:t> 3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đứng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5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9341002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/>
              <a:t>Nhóm</a:t>
            </a:r>
            <a:r>
              <a:rPr lang="en-US" sz="2800" dirty="0"/>
              <a:t>: </a:t>
            </a:r>
            <a:r>
              <a:rPr lang="en-US" sz="2800" dirty="0" err="1"/>
              <a:t>Rô-bốt</a:t>
            </a:r>
            <a:r>
              <a:rPr lang="en-US" sz="2800" dirty="0"/>
              <a:t>, </a:t>
            </a:r>
            <a:r>
              <a:rPr lang="en-US" sz="2800" dirty="0" err="1"/>
              <a:t>Mi</a:t>
            </a:r>
            <a:r>
              <a:rPr lang="en-US" sz="2800" dirty="0"/>
              <a:t>, Mai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93410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/>
              <a:t>Nhóm</a:t>
            </a:r>
            <a:r>
              <a:rPr lang="en-US" sz="2800" dirty="0"/>
              <a:t>: Nam, </a:t>
            </a:r>
            <a:r>
              <a:rPr lang="en-US" sz="2800" dirty="0" err="1"/>
              <a:t>Việt</a:t>
            </a:r>
            <a:r>
              <a:rPr lang="en-US" sz="2800" dirty="0"/>
              <a:t>, </a:t>
            </a:r>
            <a:r>
              <a:rPr lang="en-US" sz="2800" dirty="0" err="1"/>
              <a:t>Mi</a:t>
            </a:r>
            <a:endParaRPr lang="en-US" sz="2800" dirty="0"/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/>
                <a:t>Hôm</a:t>
              </a:r>
              <a:r>
                <a:rPr lang="en-US" sz="2800" dirty="0"/>
                <a:t> nay, </a:t>
              </a:r>
              <a:r>
                <a:rPr lang="en-US" sz="2800" dirty="0" err="1"/>
                <a:t>chú</a:t>
              </a:r>
              <a:r>
                <a:rPr lang="en-US" sz="2800" dirty="0"/>
                <a:t> </a:t>
              </a:r>
              <a:r>
                <a:rPr lang="en-US" sz="2800" dirty="0" err="1"/>
                <a:t>ốc</a:t>
              </a:r>
              <a:r>
                <a:rPr lang="en-US" sz="2800" dirty="0"/>
                <a:t> </a:t>
              </a:r>
              <a:r>
                <a:rPr lang="en-US" sz="2800" dirty="0" err="1"/>
                <a:t>sên</a:t>
              </a:r>
              <a:r>
                <a:rPr lang="en-US" sz="2800" dirty="0"/>
                <a:t> </a:t>
              </a:r>
              <a:r>
                <a:rPr lang="en-US" sz="2800" dirty="0" err="1"/>
                <a:t>bò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trường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,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ghé</a:t>
              </a:r>
              <a:r>
                <a:rPr lang="en-US" sz="2800" dirty="0"/>
                <a:t> qua </a:t>
              </a:r>
              <a:r>
                <a:rPr lang="en-US" sz="2800" dirty="0" err="1"/>
                <a:t>thư</a:t>
              </a:r>
              <a:r>
                <a:rPr lang="en-US" sz="2800" dirty="0"/>
                <a:t> </a:t>
              </a:r>
              <a:r>
                <a:rPr lang="en-US" sz="2800" dirty="0" err="1"/>
                <a:t>viện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trở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.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quãng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mà</a:t>
              </a:r>
              <a:r>
                <a:rPr lang="en-US" sz="2800" dirty="0"/>
                <a:t> </a:t>
              </a:r>
              <a:r>
                <a:rPr lang="en-US" sz="2800" dirty="0" err="1"/>
                <a:t>ốc</a:t>
              </a:r>
              <a:r>
                <a:rPr lang="en-US" sz="2800" dirty="0"/>
                <a:t> </a:t>
              </a:r>
              <a:r>
                <a:rPr lang="en-US" sz="2800" dirty="0" err="1"/>
                <a:t>sên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bò</a:t>
              </a:r>
              <a:r>
                <a:rPr lang="en-US" sz="2800" dirty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22512" y="2033321"/>
            <a:ext cx="6819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10 + 30 + 20 = 60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60 (cm)</a:t>
            </a:r>
          </a:p>
        </p:txBody>
      </p: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30cm</a:t>
            </a:r>
          </a:p>
        </p:txBody>
      </p:sp>
      <p:sp>
        <p:nvSpPr>
          <p:cNvPr id="17" name="TextBox 16"/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20cm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05985" y="2024446"/>
            <a:ext cx="6836281" cy="2021080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16" grpId="0"/>
      <p:bldP spid="17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240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117</cp:revision>
  <dcterms:created xsi:type="dcterms:W3CDTF">2021-06-02T01:34:28Z</dcterms:created>
  <dcterms:modified xsi:type="dcterms:W3CDTF">2025-04-11T15:06:08Z</dcterms:modified>
</cp:coreProperties>
</file>