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368" r:id="rId4"/>
    <p:sldId id="379" r:id="rId5"/>
    <p:sldId id="380" r:id="rId6"/>
    <p:sldId id="381" r:id="rId7"/>
    <p:sldId id="382" r:id="rId8"/>
    <p:sldId id="383" r:id="rId9"/>
    <p:sldId id="384" r:id="rId10"/>
    <p:sldId id="385" r:id="rId11"/>
    <p:sldId id="392" r:id="rId12"/>
    <p:sldId id="393" r:id="rId13"/>
    <p:sldId id="388" r:id="rId14"/>
    <p:sldId id="389" r:id="rId15"/>
    <p:sldId id="394" r:id="rId16"/>
    <p:sldId id="395" r:id="rId17"/>
    <p:sldId id="372" r:id="rId18"/>
    <p:sldId id="369" r:id="rId19"/>
    <p:sldId id="376" r:id="rId20"/>
    <p:sldId id="396" r:id="rId21"/>
    <p:sldId id="397" r:id="rId22"/>
    <p:sldId id="398" r:id="rId23"/>
    <p:sldId id="399" r:id="rId24"/>
    <p:sldId id="403" r:id="rId25"/>
    <p:sldId id="417" r:id="rId26"/>
    <p:sldId id="400" r:id="rId27"/>
    <p:sldId id="401" r:id="rId28"/>
    <p:sldId id="402" r:id="rId29"/>
    <p:sldId id="373" r:id="rId30"/>
    <p:sldId id="370" r:id="rId31"/>
    <p:sldId id="503" r:id="rId32"/>
    <p:sldId id="512" r:id="rId33"/>
    <p:sldId id="504" r:id="rId34"/>
    <p:sldId id="513" r:id="rId35"/>
    <p:sldId id="514" r:id="rId36"/>
    <p:sldId id="505" r:id="rId37"/>
    <p:sldId id="507" r:id="rId38"/>
    <p:sldId id="511" r:id="rId39"/>
    <p:sldId id="371" r:id="rId40"/>
    <p:sldId id="515" r:id="rId41"/>
    <p:sldId id="518" r:id="rId42"/>
    <p:sldId id="519" r:id="rId43"/>
    <p:sldId id="520" r:id="rId44"/>
    <p:sldId id="375" r:id="rId45"/>
  </p:sldIdLst>
  <p:sldSz cx="18288000" cy="10287000"/>
  <p:notesSz cx="6858000" cy="9144000"/>
  <p:embeddedFontLst>
    <p:embeddedFont>
      <p:font typeface="Luckiest Guy" panose="020B0604020202020204" charset="0"/>
      <p:regular r:id="rId47"/>
    </p:embeddedFont>
    <p:embeddedFont>
      <p:font typeface=".VnRevue" panose="020B7200000000000000" pitchFamily="34" charset="0"/>
      <p:regular r:id="rId48"/>
    </p:embeddedFont>
    <p:embeddedFont>
      <p:font typeface="Gill Sans Nova Ultra Bold" panose="020B0604020202020204" charset="0"/>
      <p:bold r:id="rId49"/>
    </p:embeddedFont>
    <p:embeddedFont>
      <p:font typeface="Lucky Bones" panose="020B0604020202020204" charset="0"/>
      <p:regular r:id="rId50"/>
    </p:embeddedFont>
    <p:embeddedFont>
      <p:font typeface="Berlin Sans FB" panose="020E0602020502020306" pitchFamily="34" charset="0"/>
      <p:regular r:id="rId51"/>
      <p:bold r:id="rId52"/>
    </p:embeddedFont>
    <p:embeddedFont>
      <p:font typeface="Tw Cen MT Condensed Extra Bold" panose="020B0803020202020204" pitchFamily="34" charset="0"/>
      <p:regular r:id="rId53"/>
    </p:embeddedFont>
    <p:embeddedFont>
      <p:font typeface="Gill Sans Nova Cond Ultra Bold" panose="020B0604020202020204" charset="0"/>
      <p:bold r:id="rId54"/>
    </p:embeddedFont>
    <p:embeddedFont>
      <p:font typeface="มอนตี้ Bold" panose="020B0604020202020204" charset="-34"/>
      <p:regular r:id="rId55"/>
    </p:embeddedFont>
    <p:embeddedFont>
      <p:font typeface="Berlin Sans FB Demi" panose="020E0802020502020306" pitchFamily="34" charset="0"/>
      <p:bold r:id="rId56"/>
    </p:embeddedFont>
    <p:embeddedFont>
      <p:font typeface="Fredoka One" panose="020B0604020202020204" charset="0"/>
      <p:regular r:id="rId57"/>
    </p:embeddedFont>
    <p:embeddedFont>
      <p:font typeface=".VnVogue" panose="020B7200000000000000" pitchFamily="34" charset="0"/>
      <p:regular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Tropika" panose="020B0604020202020204" charset="0"/>
      <p:regular r:id="rId63"/>
    </p:embeddedFont>
    <p:embeddedFont>
      <p:font typeface="One Little Font" panose="020B0604020202020204" charset="0"/>
      <p:regular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07" autoAdjust="0"/>
    <p:restoredTop sz="89412" autoAdjust="0"/>
  </p:normalViewPr>
  <p:slideViewPr>
    <p:cSldViewPr>
      <p:cViewPr varScale="1">
        <p:scale>
          <a:sx n="44" d="100"/>
          <a:sy n="44" d="100"/>
        </p:scale>
        <p:origin x="708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5" d="100"/>
        <a:sy n="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font" Target="fonts/font17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9EC57-0BE4-4CA1-907F-231ACADCACEE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CEB89F-E3CF-47A8-8511-82671054B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335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Bottom Right flower to end the game.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EB89F-E3CF-47A8-8511-82671054BA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529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Open to open the ball. </a:t>
            </a:r>
          </a:p>
          <a:p>
            <a:r>
              <a:rPr lang="en-US" dirty="0"/>
              <a:t>Click Answer to show the possible answers. </a:t>
            </a:r>
          </a:p>
          <a:p>
            <a:r>
              <a:rPr lang="en-US" dirty="0"/>
              <a:t>Click the flower on the bottom left to back to the Ball’s Secret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EB89F-E3CF-47A8-8511-82671054BA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04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picture if you want to disappear it. </a:t>
            </a:r>
          </a:p>
          <a:p>
            <a:r>
              <a:rPr lang="en-US" dirty="0"/>
              <a:t>Click the word card if you want to hear the pronunciation.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EB89F-E3CF-47A8-8511-82671054BA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41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Open to open the ball. </a:t>
            </a:r>
          </a:p>
          <a:p>
            <a:r>
              <a:rPr lang="en-US" dirty="0"/>
              <a:t>Click Answer to show the possible answers. </a:t>
            </a:r>
          </a:p>
          <a:p>
            <a:r>
              <a:rPr lang="en-US" dirty="0"/>
              <a:t>Click the flower on the bottom left to back to the Ball’s Secret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EB89F-E3CF-47A8-8511-82671054BA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1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picture if you want to disappear it. </a:t>
            </a:r>
          </a:p>
          <a:p>
            <a:r>
              <a:rPr lang="en-US" dirty="0"/>
              <a:t>Click the word card if you want to hear the pronunciation.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EB89F-E3CF-47A8-8511-82671054BA8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92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a next click to hear the pronunciation.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EB89F-E3CF-47A8-8511-82671054BA8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25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Make a next click to hear the pronunciation.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EB89F-E3CF-47A8-8511-82671054BA8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09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a next click to hear the pronunciation.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EB89F-E3CF-47A8-8511-82671054BA8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1393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Make a next click to hear the pronunciation.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EB89F-E3CF-47A8-8511-82671054BA8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28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a next click to hear the pronunciation.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EB89F-E3CF-47A8-8511-82671054BA8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605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a next click to hear the pronunciation.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EB89F-E3CF-47A8-8511-82671054BA8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Open to open the ball. </a:t>
            </a:r>
          </a:p>
          <a:p>
            <a:r>
              <a:rPr lang="en-US" dirty="0"/>
              <a:t>Click Answer to show the possible answers. </a:t>
            </a:r>
          </a:p>
          <a:p>
            <a:r>
              <a:rPr lang="en-US" dirty="0"/>
              <a:t>Click the flower on the bottom left to back to the Ball’s Secret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EB89F-E3CF-47A8-8511-82671054BA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110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771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a next click to hear the pronunciation.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EB89F-E3CF-47A8-8511-82671054BA8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318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a next click to hear the pronunciation.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EB89F-E3CF-47A8-8511-82671054BA8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8531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a next click to hear the pronunciation.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EB89F-E3CF-47A8-8511-82671054BA8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016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890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153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Pupils choose 4 words to fill in their Bingo card.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429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Pupils choose 4 words to fill in their Bingo card.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3904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Pupils choose 4 words to fill in their Bingo card.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66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picture if you want to disappear it. </a:t>
            </a:r>
          </a:p>
          <a:p>
            <a:r>
              <a:rPr lang="en-US" dirty="0"/>
              <a:t>Click the word card if you want to hear the pronunciation.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EB89F-E3CF-47A8-8511-82671054BA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73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Open to open the ball. </a:t>
            </a:r>
          </a:p>
          <a:p>
            <a:r>
              <a:rPr lang="en-US" dirty="0"/>
              <a:t>Click Answer to show the possible answers. </a:t>
            </a:r>
          </a:p>
          <a:p>
            <a:r>
              <a:rPr lang="en-US" dirty="0"/>
              <a:t>Click the flower on the bottom left to back to the Ball’s Secret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EB89F-E3CF-47A8-8511-82671054BA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57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picture if you want to disappear it. </a:t>
            </a:r>
          </a:p>
          <a:p>
            <a:r>
              <a:rPr lang="en-US" dirty="0"/>
              <a:t>Click the word card if you want to hear the pronunciation.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EB89F-E3CF-47A8-8511-82671054BA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4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Open to open the ball. </a:t>
            </a:r>
          </a:p>
          <a:p>
            <a:r>
              <a:rPr lang="en-US" dirty="0"/>
              <a:t>Click Answer to show the possible answers. </a:t>
            </a:r>
          </a:p>
          <a:p>
            <a:r>
              <a:rPr lang="en-US" dirty="0"/>
              <a:t>Click the flower on the bottom left to back to the Ball’s Secret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EB89F-E3CF-47A8-8511-82671054BA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77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picture if you want to disappear it. </a:t>
            </a:r>
          </a:p>
          <a:p>
            <a:r>
              <a:rPr lang="en-US" dirty="0"/>
              <a:t>Click the word card if you want to hear the pronunciation.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EB89F-E3CF-47A8-8511-82671054BA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9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Open to open the ball. </a:t>
            </a:r>
          </a:p>
          <a:p>
            <a:r>
              <a:rPr lang="en-US" dirty="0"/>
              <a:t>Click Answer to show the possible answers. </a:t>
            </a:r>
          </a:p>
          <a:p>
            <a:r>
              <a:rPr lang="en-US" dirty="0"/>
              <a:t>Click the flower on the bottom left to back to the Ball’s Secret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EB89F-E3CF-47A8-8511-82671054BA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30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picture if you want to disappear it. </a:t>
            </a:r>
          </a:p>
          <a:p>
            <a:r>
              <a:rPr lang="en-US" dirty="0"/>
              <a:t>Click the word card if you want to hear the pronunciation.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EB89F-E3CF-47A8-8511-82671054BA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56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svg"/><Relationship Id="rId12" Type="http://schemas.openxmlformats.org/officeDocument/2006/relationships/audio" Target="../media/audio1.wav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12.xml"/><Relationship Id="rId5" Type="http://schemas.openxmlformats.org/officeDocument/2006/relationships/image" Target="../media/image5.png"/><Relationship Id="rId10" Type="http://schemas.openxmlformats.org/officeDocument/2006/relationships/image" Target="../media/image15.svg"/><Relationship Id="rId4" Type="http://schemas.openxmlformats.org/officeDocument/2006/relationships/audio" Target="../media/audio5.wav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svg"/><Relationship Id="rId12" Type="http://schemas.openxmlformats.org/officeDocument/2006/relationships/audio" Target="../media/audio1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14.xml"/><Relationship Id="rId5" Type="http://schemas.openxmlformats.org/officeDocument/2006/relationships/image" Target="../media/image5.png"/><Relationship Id="rId10" Type="http://schemas.openxmlformats.org/officeDocument/2006/relationships/image" Target="../media/image15.svg"/><Relationship Id="rId4" Type="http://schemas.openxmlformats.org/officeDocument/2006/relationships/audio" Target="../media/audio5.wav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svg"/><Relationship Id="rId12" Type="http://schemas.openxmlformats.org/officeDocument/2006/relationships/audio" Target="../media/audio1.wav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16.xml"/><Relationship Id="rId5" Type="http://schemas.openxmlformats.org/officeDocument/2006/relationships/image" Target="../media/image5.png"/><Relationship Id="rId10" Type="http://schemas.openxmlformats.org/officeDocument/2006/relationships/image" Target="../media/image15.svg"/><Relationship Id="rId4" Type="http://schemas.openxmlformats.org/officeDocument/2006/relationships/audio" Target="../media/audio5.wav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svg"/><Relationship Id="rId12" Type="http://schemas.openxmlformats.org/officeDocument/2006/relationships/audio" Target="../media/audio1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6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7.png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1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15.sv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svg"/><Relationship Id="rId12" Type="http://schemas.openxmlformats.org/officeDocument/2006/relationships/image" Target="../media/image26.png"/><Relationship Id="rId2" Type="http://schemas.openxmlformats.org/officeDocument/2006/relationships/audio" Target="../media/media4.MP3"/><Relationship Id="rId16" Type="http://schemas.openxmlformats.org/officeDocument/2006/relationships/image" Target="../media/image28.png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11" Type="http://schemas.openxmlformats.org/officeDocument/2006/relationships/image" Target="../media/image37.svg"/><Relationship Id="rId5" Type="http://schemas.openxmlformats.org/officeDocument/2006/relationships/image" Target="../media/image22.png"/><Relationship Id="rId15" Type="http://schemas.openxmlformats.org/officeDocument/2006/relationships/image" Target="../media/image13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35.svg"/><Relationship Id="rId1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0" Type="http://schemas.openxmlformats.org/officeDocument/2006/relationships/image" Target="../media/image15.sv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30.png"/><Relationship Id="rId5" Type="http://schemas.openxmlformats.org/officeDocument/2006/relationships/audio" Target="../media/audio4.wav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15.png"/><Relationship Id="rId5" Type="http://schemas.openxmlformats.org/officeDocument/2006/relationships/audio" Target="../media/audio4.wav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6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7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audio" Target="../media/audio8.wav"/><Relationship Id="rId21" Type="http://schemas.openxmlformats.org/officeDocument/2006/relationships/image" Target="../media/image10.png"/><Relationship Id="rId7" Type="http://schemas.openxmlformats.org/officeDocument/2006/relationships/image" Target="../media/image33.png"/><Relationship Id="rId12" Type="http://schemas.openxmlformats.org/officeDocument/2006/relationships/image" Target="../media/image52.svg"/><Relationship Id="rId17" Type="http://schemas.openxmlformats.org/officeDocument/2006/relationships/image" Target="../media/image19.png"/><Relationship Id="rId38" Type="http://schemas.openxmlformats.org/officeDocument/2006/relationships/audio" Target="../media/audio8.wav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10" Type="http://schemas.openxmlformats.org/officeDocument/2006/relationships/image" Target="../media/image50.svg"/><Relationship Id="rId19" Type="http://schemas.openxmlformats.org/officeDocument/2006/relationships/image" Target="../media/image39.png"/><Relationship Id="rId4" Type="http://schemas.openxmlformats.org/officeDocument/2006/relationships/image" Target="../media/image18.png"/><Relationship Id="rId9" Type="http://schemas.openxmlformats.org/officeDocument/2006/relationships/image" Target="../media/image34.png"/><Relationship Id="rId14" Type="http://schemas.openxmlformats.org/officeDocument/2006/relationships/image" Target="../media/image36.png"/><Relationship Id="rId2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42.png"/><Relationship Id="rId18" Type="http://schemas.openxmlformats.org/officeDocument/2006/relationships/image" Target="../media/image11.png"/><Relationship Id="rId3" Type="http://schemas.openxmlformats.org/officeDocument/2006/relationships/audio" Target="../media/audio8.wav"/><Relationship Id="rId21" Type="http://schemas.openxmlformats.org/officeDocument/2006/relationships/image" Target="../media/image49.png"/><Relationship Id="rId7" Type="http://schemas.openxmlformats.org/officeDocument/2006/relationships/image" Target="../media/image33.png"/><Relationship Id="rId12" Type="http://schemas.openxmlformats.org/officeDocument/2006/relationships/image" Target="../media/image52.svg"/><Relationship Id="rId17" Type="http://schemas.openxmlformats.org/officeDocument/2006/relationships/image" Target="../media/image46.png"/><Relationship Id="rId38" Type="http://schemas.openxmlformats.org/officeDocument/2006/relationships/audio" Target="../media/audio8.wav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45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44.png"/><Relationship Id="rId10" Type="http://schemas.openxmlformats.org/officeDocument/2006/relationships/image" Target="../media/image50.svg"/><Relationship Id="rId19" Type="http://schemas.openxmlformats.org/officeDocument/2006/relationships/image" Target="../media/image47.png"/><Relationship Id="rId4" Type="http://schemas.openxmlformats.org/officeDocument/2006/relationships/image" Target="../media/image18.png"/><Relationship Id="rId9" Type="http://schemas.openxmlformats.org/officeDocument/2006/relationships/image" Target="../media/image34.png"/><Relationship Id="rId14" Type="http://schemas.openxmlformats.org/officeDocument/2006/relationships/image" Target="../media/image43.png"/><Relationship Id="rId22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8.svg"/><Relationship Id="rId1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33.png"/><Relationship Id="rId17" Type="http://schemas.openxmlformats.org/officeDocument/2006/relationships/image" Target="../media/image52.svg"/><Relationship Id="rId2" Type="http://schemas.openxmlformats.org/officeDocument/2006/relationships/audio" Target="../media/media5.mp3"/><Relationship Id="rId16" Type="http://schemas.openxmlformats.org/officeDocument/2006/relationships/image" Target="../media/image35.png"/><Relationship Id="rId20" Type="http://schemas.openxmlformats.org/officeDocument/2006/relationships/image" Target="../media/image13.png"/><Relationship Id="rId1" Type="http://schemas.microsoft.com/office/2007/relationships/media" Target="../media/media5.mp3"/><Relationship Id="rId6" Type="http://schemas.openxmlformats.org/officeDocument/2006/relationships/audio" Target="../media/audio4.wav"/><Relationship Id="rId11" Type="http://schemas.openxmlformats.org/officeDocument/2006/relationships/image" Target="../media/image71.svg"/><Relationship Id="rId5" Type="http://schemas.openxmlformats.org/officeDocument/2006/relationships/audio" Target="../media/audio9.wav"/><Relationship Id="rId15" Type="http://schemas.openxmlformats.org/officeDocument/2006/relationships/image" Target="../media/image50.svg"/><Relationship Id="rId10" Type="http://schemas.openxmlformats.org/officeDocument/2006/relationships/image" Target="../media/image52.png"/><Relationship Id="rId19" Type="http://schemas.openxmlformats.org/officeDocument/2006/relationships/image" Target="../media/image73.sv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69.svg"/><Relationship Id="rId1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34.png"/><Relationship Id="rId18" Type="http://schemas.openxmlformats.org/officeDocument/2006/relationships/image" Target="../media/image7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" Type="http://schemas.openxmlformats.org/officeDocument/2006/relationships/audio" Target="../media/media5.mp3"/><Relationship Id="rId16" Type="http://schemas.openxmlformats.org/officeDocument/2006/relationships/image" Target="../media/image52.svg"/><Relationship Id="rId1" Type="http://schemas.microsoft.com/office/2007/relationships/media" Target="../media/media5.mp3"/><Relationship Id="rId6" Type="http://schemas.openxmlformats.org/officeDocument/2006/relationships/image" Target="../media/image18.png"/><Relationship Id="rId11" Type="http://schemas.openxmlformats.org/officeDocument/2006/relationships/image" Target="../media/image33.png"/><Relationship Id="rId5" Type="http://schemas.openxmlformats.org/officeDocument/2006/relationships/audio" Target="../media/audio4.wav"/><Relationship Id="rId15" Type="http://schemas.openxmlformats.org/officeDocument/2006/relationships/image" Target="../media/image35.png"/><Relationship Id="rId10" Type="http://schemas.openxmlformats.org/officeDocument/2006/relationships/image" Target="../media/image71.svg"/><Relationship Id="rId19" Type="http://schemas.openxmlformats.org/officeDocument/2006/relationships/image" Target="../media/image13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52.png"/><Relationship Id="rId14" Type="http://schemas.openxmlformats.org/officeDocument/2006/relationships/image" Target="../media/image50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34.png"/><Relationship Id="rId18" Type="http://schemas.openxmlformats.org/officeDocument/2006/relationships/image" Target="../media/image7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" Type="http://schemas.openxmlformats.org/officeDocument/2006/relationships/audio" Target="../media/media5.mp3"/><Relationship Id="rId16" Type="http://schemas.openxmlformats.org/officeDocument/2006/relationships/image" Target="../media/image52.svg"/><Relationship Id="rId1" Type="http://schemas.microsoft.com/office/2007/relationships/media" Target="../media/media5.mp3"/><Relationship Id="rId6" Type="http://schemas.openxmlformats.org/officeDocument/2006/relationships/image" Target="../media/image18.png"/><Relationship Id="rId11" Type="http://schemas.openxmlformats.org/officeDocument/2006/relationships/image" Target="../media/image33.png"/><Relationship Id="rId5" Type="http://schemas.openxmlformats.org/officeDocument/2006/relationships/audio" Target="../media/audio4.wav"/><Relationship Id="rId15" Type="http://schemas.openxmlformats.org/officeDocument/2006/relationships/image" Target="../media/image35.png"/><Relationship Id="rId10" Type="http://schemas.openxmlformats.org/officeDocument/2006/relationships/image" Target="../media/image71.svg"/><Relationship Id="rId19" Type="http://schemas.openxmlformats.org/officeDocument/2006/relationships/image" Target="../media/image13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52.png"/><Relationship Id="rId14" Type="http://schemas.openxmlformats.org/officeDocument/2006/relationships/image" Target="../media/image50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6.png"/><Relationship Id="rId3" Type="http://schemas.openxmlformats.org/officeDocument/2006/relationships/image" Target="../media/image54.png"/><Relationship Id="rId7" Type="http://schemas.openxmlformats.org/officeDocument/2006/relationships/image" Target="../media/image34.png"/><Relationship Id="rId12" Type="http://schemas.openxmlformats.org/officeDocument/2006/relationships/image" Target="../media/image69.svg"/><Relationship Id="rId2" Type="http://schemas.openxmlformats.org/officeDocument/2006/relationships/image" Target="../media/image18.png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11" Type="http://schemas.openxmlformats.org/officeDocument/2006/relationships/image" Target="../media/image51.png"/><Relationship Id="rId5" Type="http://schemas.openxmlformats.org/officeDocument/2006/relationships/image" Target="../media/image55.png"/><Relationship Id="rId15" Type="http://schemas.openxmlformats.org/officeDocument/2006/relationships/image" Target="../media/image35.png"/><Relationship Id="rId10" Type="http://schemas.openxmlformats.org/officeDocument/2006/relationships/image" Target="../media/image48.svg"/><Relationship Id="rId4" Type="http://schemas.openxmlformats.org/officeDocument/2006/relationships/image" Target="../media/image75.svg"/><Relationship Id="rId9" Type="http://schemas.openxmlformats.org/officeDocument/2006/relationships/image" Target="../media/image33.png"/><Relationship Id="rId14" Type="http://schemas.openxmlformats.org/officeDocument/2006/relationships/image" Target="../media/image79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33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12" Type="http://schemas.openxmlformats.org/officeDocument/2006/relationships/image" Target="../media/image50.svg"/><Relationship Id="rId2" Type="http://schemas.openxmlformats.org/officeDocument/2006/relationships/image" Target="../media/image18.png"/><Relationship Id="rId16" Type="http://schemas.openxmlformats.org/officeDocument/2006/relationships/image" Target="../media/image6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34.png"/><Relationship Id="rId5" Type="http://schemas.openxmlformats.org/officeDocument/2006/relationships/image" Target="../media/image58.png"/><Relationship Id="rId15" Type="http://schemas.openxmlformats.org/officeDocument/2006/relationships/image" Target="../media/image51.png"/><Relationship Id="rId10" Type="http://schemas.openxmlformats.org/officeDocument/2006/relationships/image" Target="../media/image79.svg"/><Relationship Id="rId4" Type="http://schemas.openxmlformats.org/officeDocument/2006/relationships/image" Target="../media/image81.svg"/><Relationship Id="rId9" Type="http://schemas.openxmlformats.org/officeDocument/2006/relationships/image" Target="../media/image56.png"/><Relationship Id="rId14" Type="http://schemas.openxmlformats.org/officeDocument/2006/relationships/image" Target="../media/image48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50.svg"/><Relationship Id="rId3" Type="http://schemas.openxmlformats.org/officeDocument/2006/relationships/image" Target="../media/image18.png"/><Relationship Id="rId7" Type="http://schemas.openxmlformats.org/officeDocument/2006/relationships/image" Target="../media/image89.svg"/><Relationship Id="rId12" Type="http://schemas.openxmlformats.org/officeDocument/2006/relationships/image" Target="../media/image34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52.svg"/><Relationship Id="rId5" Type="http://schemas.openxmlformats.org/officeDocument/2006/relationships/image" Target="../media/image87.svg"/><Relationship Id="rId15" Type="http://schemas.openxmlformats.org/officeDocument/2006/relationships/audio" Target="../media/audio10.wav"/><Relationship Id="rId10" Type="http://schemas.openxmlformats.org/officeDocument/2006/relationships/image" Target="../media/image35.png"/><Relationship Id="rId4" Type="http://schemas.openxmlformats.org/officeDocument/2006/relationships/image" Target="../media/image60.png"/><Relationship Id="rId9" Type="http://schemas.openxmlformats.org/officeDocument/2006/relationships/image" Target="../media/image85.svg"/><Relationship Id="rId14" Type="http://schemas.openxmlformats.org/officeDocument/2006/relationships/image" Target="../media/image62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4.png"/><Relationship Id="rId3" Type="http://schemas.openxmlformats.org/officeDocument/2006/relationships/audio" Target="../media/audio3.wav"/><Relationship Id="rId7" Type="http://schemas.openxmlformats.org/officeDocument/2006/relationships/slide" Target="slide7.xml"/><Relationship Id="rId12" Type="http://schemas.openxmlformats.org/officeDocument/2006/relationships/slide" Target="slide1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slide" Target="slide15.xml"/><Relationship Id="rId5" Type="http://schemas.openxmlformats.org/officeDocument/2006/relationships/slide" Target="slide5.xml"/><Relationship Id="rId10" Type="http://schemas.openxmlformats.org/officeDocument/2006/relationships/slide" Target="slide13.xml"/><Relationship Id="rId4" Type="http://schemas.openxmlformats.org/officeDocument/2006/relationships/image" Target="../media/image5.png"/><Relationship Id="rId9" Type="http://schemas.openxmlformats.org/officeDocument/2006/relationships/slide" Target="slide11.xml"/><Relationship Id="rId14" Type="http://schemas.openxmlformats.org/officeDocument/2006/relationships/image" Target="../media/image9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6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7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6.xml"/><Relationship Id="rId5" Type="http://schemas.openxmlformats.org/officeDocument/2006/relationships/image" Target="../media/image5.png"/><Relationship Id="rId10" Type="http://schemas.openxmlformats.org/officeDocument/2006/relationships/image" Target="../media/image15.svg"/><Relationship Id="rId4" Type="http://schemas.openxmlformats.org/officeDocument/2006/relationships/audio" Target="../media/audio5.wav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svg"/><Relationship Id="rId12" Type="http://schemas.openxmlformats.org/officeDocument/2006/relationships/audio" Target="../media/audio1.wav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8.xml"/><Relationship Id="rId5" Type="http://schemas.openxmlformats.org/officeDocument/2006/relationships/image" Target="../media/image5.png"/><Relationship Id="rId10" Type="http://schemas.openxmlformats.org/officeDocument/2006/relationships/image" Target="../media/image15.svg"/><Relationship Id="rId4" Type="http://schemas.openxmlformats.org/officeDocument/2006/relationships/audio" Target="../media/audio5.wav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svg"/><Relationship Id="rId12" Type="http://schemas.openxmlformats.org/officeDocument/2006/relationships/audio" Target="../media/audio1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10.xml"/><Relationship Id="rId5" Type="http://schemas.openxmlformats.org/officeDocument/2006/relationships/image" Target="../media/image5.png"/><Relationship Id="rId10" Type="http://schemas.openxmlformats.org/officeDocument/2006/relationships/image" Target="../media/image15.svg"/><Relationship Id="rId4" Type="http://schemas.openxmlformats.org/officeDocument/2006/relationships/audio" Target="../media/audio5.wav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56191" y="-4908019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35715" y="2522366"/>
            <a:ext cx="15183701" cy="6553352"/>
            <a:chOff x="0" y="0"/>
            <a:chExt cx="2935740" cy="14969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496905"/>
            </a:xfrm>
            <a:custGeom>
              <a:avLst/>
              <a:gdLst/>
              <a:ahLst/>
              <a:cxnLst/>
              <a:rect l="l" t="t" r="r" b="b"/>
              <a:pathLst>
                <a:path w="2935740" h="1496905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471920"/>
                  </a:lnTo>
                  <a:cubicBezTo>
                    <a:pt x="2935740" y="1485719"/>
                    <a:pt x="2924554" y="1496905"/>
                    <a:pt x="2910756" y="1496905"/>
                  </a:cubicBezTo>
                  <a:lnTo>
                    <a:pt x="24984" y="1496905"/>
                  </a:lnTo>
                  <a:cubicBezTo>
                    <a:pt x="18358" y="1496905"/>
                    <a:pt x="12003" y="1494272"/>
                    <a:pt x="7318" y="1489587"/>
                  </a:cubicBezTo>
                  <a:cubicBezTo>
                    <a:pt x="2632" y="1484902"/>
                    <a:pt x="0" y="1478547"/>
                    <a:pt x="0" y="1471920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535005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51208" y="3493361"/>
            <a:ext cx="15183701" cy="3546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9"/>
              </a:lnSpc>
            </a:pPr>
            <a:r>
              <a:rPr lang="en-US" sz="18500" kern="0" dirty="0">
                <a:solidFill>
                  <a:srgbClr val="FAB30C"/>
                </a:solidFill>
                <a:latin typeface="Lucky Bones"/>
              </a:rPr>
              <a:t>Fun Time 2</a:t>
            </a:r>
          </a:p>
        </p:txBody>
      </p:sp>
      <p:sp>
        <p:nvSpPr>
          <p:cNvPr id="7" name="Freeform 7"/>
          <p:cNvSpPr/>
          <p:nvPr/>
        </p:nvSpPr>
        <p:spPr>
          <a:xfrm>
            <a:off x="1582812" y="2774292"/>
            <a:ext cx="2684686" cy="2325609"/>
          </a:xfrm>
          <a:custGeom>
            <a:avLst/>
            <a:gdLst/>
            <a:ahLst/>
            <a:cxnLst/>
            <a:rect l="l" t="t" r="r" b="b"/>
            <a:pathLst>
              <a:path w="2684686" h="2325609">
                <a:moveTo>
                  <a:pt x="0" y="0"/>
                </a:moveTo>
                <a:lnTo>
                  <a:pt x="2684686" y="0"/>
                </a:lnTo>
                <a:lnTo>
                  <a:pt x="2684686" y="2325609"/>
                </a:lnTo>
                <a:lnTo>
                  <a:pt x="0" y="23256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650892">
            <a:off x="3941593" y="2163213"/>
            <a:ext cx="2100325" cy="1819406"/>
          </a:xfrm>
          <a:custGeom>
            <a:avLst/>
            <a:gdLst/>
            <a:ahLst/>
            <a:cxnLst/>
            <a:rect l="l" t="t" r="r" b="b"/>
            <a:pathLst>
              <a:path w="2100325" h="1819406">
                <a:moveTo>
                  <a:pt x="0" y="0"/>
                </a:moveTo>
                <a:lnTo>
                  <a:pt x="2100325" y="0"/>
                </a:lnTo>
                <a:lnTo>
                  <a:pt x="2100325" y="1819406"/>
                </a:lnTo>
                <a:lnTo>
                  <a:pt x="0" y="1819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4141042" y="8348127"/>
            <a:ext cx="10210800" cy="1500083"/>
            <a:chOff x="0" y="-109099"/>
            <a:chExt cx="859897" cy="395083"/>
          </a:xfrm>
        </p:grpSpPr>
        <p:sp>
          <p:nvSpPr>
            <p:cNvPr id="11" name="Freeform 11"/>
            <p:cNvSpPr/>
            <p:nvPr/>
          </p:nvSpPr>
          <p:spPr>
            <a:xfrm>
              <a:off x="243851" y="-109099"/>
              <a:ext cx="365778" cy="362184"/>
            </a:xfrm>
            <a:custGeom>
              <a:avLst/>
              <a:gdLst/>
              <a:ahLst/>
              <a:cxnLst/>
              <a:rect l="l" t="t" r="r" b="b"/>
              <a:pathLst>
                <a:path w="859897" h="285984">
                  <a:moveTo>
                    <a:pt x="28455" y="0"/>
                  </a:moveTo>
                  <a:lnTo>
                    <a:pt x="831442" y="0"/>
                  </a:lnTo>
                  <a:cubicBezTo>
                    <a:pt x="847157" y="0"/>
                    <a:pt x="859897" y="12740"/>
                    <a:pt x="859897" y="28455"/>
                  </a:cubicBezTo>
                  <a:lnTo>
                    <a:pt x="859897" y="257529"/>
                  </a:lnTo>
                  <a:cubicBezTo>
                    <a:pt x="859897" y="273245"/>
                    <a:pt x="847157" y="285984"/>
                    <a:pt x="831442" y="285984"/>
                  </a:cubicBezTo>
                  <a:lnTo>
                    <a:pt x="28455" y="285984"/>
                  </a:lnTo>
                  <a:cubicBezTo>
                    <a:pt x="12740" y="285984"/>
                    <a:pt x="0" y="273245"/>
                    <a:pt x="0" y="257529"/>
                  </a:cubicBezTo>
                  <a:lnTo>
                    <a:pt x="0" y="28455"/>
                  </a:lnTo>
                  <a:cubicBezTo>
                    <a:pt x="0" y="12740"/>
                    <a:pt x="12740" y="0"/>
                    <a:pt x="28455" y="0"/>
                  </a:cubicBezTo>
                  <a:close/>
                </a:path>
              </a:pathLst>
            </a:custGeom>
            <a:solidFill>
              <a:srgbClr val="FDBFD5"/>
            </a:solidFill>
            <a:ln w="76200" cap="sq">
              <a:solidFill>
                <a:srgbClr val="984E1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859897" cy="36218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459"/>
                </a:lnSpc>
              </a:pPr>
              <a:r>
                <a:rPr lang="en-US" sz="6600" spc="230" dirty="0">
                  <a:solidFill>
                    <a:srgbClr val="984E11"/>
                  </a:solidFill>
                  <a:latin typeface="Tropika"/>
                </a:rPr>
                <a:t>Period 1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4468800" y="2574593"/>
            <a:ext cx="2555223" cy="2213462"/>
          </a:xfrm>
          <a:custGeom>
            <a:avLst/>
            <a:gdLst/>
            <a:ahLst/>
            <a:cxnLst/>
            <a:rect l="l" t="t" r="r" b="b"/>
            <a:pathLst>
              <a:path w="2555223" h="2213462">
                <a:moveTo>
                  <a:pt x="0" y="0"/>
                </a:moveTo>
                <a:lnTo>
                  <a:pt x="2555222" y="0"/>
                </a:lnTo>
                <a:lnTo>
                  <a:pt x="2555222" y="2213462"/>
                </a:lnTo>
                <a:lnTo>
                  <a:pt x="0" y="22134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3650892">
            <a:off x="12872733" y="2206281"/>
            <a:ext cx="1941563" cy="1681879"/>
          </a:xfrm>
          <a:custGeom>
            <a:avLst/>
            <a:gdLst/>
            <a:ahLst/>
            <a:cxnLst/>
            <a:rect l="l" t="t" r="r" b="b"/>
            <a:pathLst>
              <a:path w="1941563" h="1681879">
                <a:moveTo>
                  <a:pt x="0" y="0"/>
                </a:moveTo>
                <a:lnTo>
                  <a:pt x="1941563" y="0"/>
                </a:lnTo>
                <a:lnTo>
                  <a:pt x="1941563" y="1681879"/>
                </a:lnTo>
                <a:lnTo>
                  <a:pt x="0" y="1681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41042" y="630227"/>
            <a:ext cx="10327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36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  <a:endParaRPr lang="en-US" sz="36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799804" y="-5589596"/>
            <a:ext cx="12074733" cy="21466192"/>
          </a:xfrm>
          <a:custGeom>
            <a:avLst/>
            <a:gdLst/>
            <a:ahLst/>
            <a:cxnLst/>
            <a:rect l="l" t="t" r="r" b="b"/>
            <a:pathLst>
              <a:path w="12074733" h="21466192">
                <a:moveTo>
                  <a:pt x="0" y="0"/>
                </a:moveTo>
                <a:lnTo>
                  <a:pt x="12074733" y="0"/>
                </a:lnTo>
                <a:lnTo>
                  <a:pt x="12074733" y="21466192"/>
                </a:lnTo>
                <a:lnTo>
                  <a:pt x="0" y="214661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87058" cy="8612397"/>
            <a:chOff x="0" y="0"/>
            <a:chExt cx="3149072" cy="16651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49072" cy="1665191"/>
            </a:xfrm>
            <a:custGeom>
              <a:avLst/>
              <a:gdLst/>
              <a:ahLst/>
              <a:cxnLst/>
              <a:rect l="l" t="t" r="r" b="b"/>
              <a:pathLst>
                <a:path w="3149072" h="1665191">
                  <a:moveTo>
                    <a:pt x="23292" y="0"/>
                  </a:moveTo>
                  <a:lnTo>
                    <a:pt x="3125780" y="0"/>
                  </a:lnTo>
                  <a:cubicBezTo>
                    <a:pt x="3138644" y="0"/>
                    <a:pt x="3149072" y="10428"/>
                    <a:pt x="3149072" y="23292"/>
                  </a:cubicBezTo>
                  <a:lnTo>
                    <a:pt x="3149072" y="1641899"/>
                  </a:lnTo>
                  <a:cubicBezTo>
                    <a:pt x="3149072" y="1654763"/>
                    <a:pt x="3138644" y="1665191"/>
                    <a:pt x="3125780" y="1665191"/>
                  </a:cubicBezTo>
                  <a:lnTo>
                    <a:pt x="23292" y="1665191"/>
                  </a:lnTo>
                  <a:cubicBezTo>
                    <a:pt x="10428" y="1665191"/>
                    <a:pt x="0" y="1654763"/>
                    <a:pt x="0" y="1641899"/>
                  </a:cubicBezTo>
                  <a:lnTo>
                    <a:pt x="0" y="23292"/>
                  </a:lnTo>
                  <a:cubicBezTo>
                    <a:pt x="0" y="10428"/>
                    <a:pt x="10428" y="0"/>
                    <a:pt x="23292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149072" cy="1703291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496190" y="474179"/>
            <a:ext cx="9440520" cy="1605297"/>
            <a:chOff x="0" y="0"/>
            <a:chExt cx="2486392" cy="4227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71639" cy="332812"/>
            </a:xfrm>
            <a:custGeom>
              <a:avLst/>
              <a:gdLst/>
              <a:ahLst/>
              <a:cxnLst/>
              <a:rect l="l" t="t" r="r" b="b"/>
              <a:pathLst>
                <a:path w="2471639" h="332812">
                  <a:moveTo>
                    <a:pt x="20624" y="0"/>
                  </a:moveTo>
                  <a:lnTo>
                    <a:pt x="2451015" y="0"/>
                  </a:lnTo>
                  <a:cubicBezTo>
                    <a:pt x="2462406" y="0"/>
                    <a:pt x="2471639" y="9234"/>
                    <a:pt x="2471639" y="20624"/>
                  </a:cubicBezTo>
                  <a:lnTo>
                    <a:pt x="2471639" y="312188"/>
                  </a:lnTo>
                  <a:cubicBezTo>
                    <a:pt x="2471639" y="317658"/>
                    <a:pt x="2469466" y="322904"/>
                    <a:pt x="2465599" y="326771"/>
                  </a:cubicBezTo>
                  <a:cubicBezTo>
                    <a:pt x="2461731" y="330639"/>
                    <a:pt x="2456485" y="332812"/>
                    <a:pt x="2451015" y="332812"/>
                  </a:cubicBezTo>
                  <a:lnTo>
                    <a:pt x="20624" y="332812"/>
                  </a:lnTo>
                  <a:cubicBezTo>
                    <a:pt x="15154" y="332812"/>
                    <a:pt x="9908" y="330639"/>
                    <a:pt x="6041" y="326771"/>
                  </a:cubicBezTo>
                  <a:cubicBezTo>
                    <a:pt x="2173" y="322904"/>
                    <a:pt x="0" y="317658"/>
                    <a:pt x="0" y="312188"/>
                  </a:cubicBezTo>
                  <a:lnTo>
                    <a:pt x="0" y="20624"/>
                  </a:lnTo>
                  <a:cubicBezTo>
                    <a:pt x="0" y="15154"/>
                    <a:pt x="2173" y="9908"/>
                    <a:pt x="6041" y="6041"/>
                  </a:cubicBezTo>
                  <a:cubicBezTo>
                    <a:pt x="9908" y="2173"/>
                    <a:pt x="15154" y="0"/>
                    <a:pt x="20624" y="0"/>
                  </a:cubicBezTo>
                  <a:close/>
                </a:path>
              </a:pathLst>
            </a:custGeom>
            <a:solidFill>
              <a:srgbClr val="FFA030"/>
            </a:solidFill>
            <a:ln w="7620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4753" y="4257"/>
              <a:ext cx="2471639" cy="4185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19"/>
                </a:lnSpc>
              </a:pPr>
              <a:r>
                <a:rPr lang="en-US" sz="8000" spc="253" dirty="0">
                  <a:solidFill>
                    <a:srgbClr val="FFFFFF"/>
                  </a:solidFill>
                  <a:latin typeface="Tropika"/>
                </a:rPr>
                <a:t>ANSWER</a:t>
              </a:r>
            </a:p>
          </p:txBody>
        </p:sp>
      </p:grpSp>
      <p:grpSp>
        <p:nvGrpSpPr>
          <p:cNvPr id="23" name="question">
            <a:extLst>
              <a:ext uri="{FF2B5EF4-FFF2-40B4-BE49-F238E27FC236}">
                <a16:creationId xmlns:a16="http://schemas.microsoft.com/office/drawing/2014/main" id="{65C8946B-C246-0186-FDDD-BE4859D605F9}"/>
              </a:ext>
            </a:extLst>
          </p:cNvPr>
          <p:cNvGrpSpPr/>
          <p:nvPr/>
        </p:nvGrpSpPr>
        <p:grpSpPr>
          <a:xfrm>
            <a:off x="6904444" y="7227879"/>
            <a:ext cx="4645602" cy="2015763"/>
            <a:chOff x="0" y="-7529"/>
            <a:chExt cx="746158" cy="315030"/>
          </a:xfrm>
        </p:grpSpPr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26CA0FEC-2EC9-9643-185F-1451FE67420B}"/>
                </a:ext>
              </a:extLst>
            </p:cNvPr>
            <p:cNvSpPr/>
            <p:nvPr/>
          </p:nvSpPr>
          <p:spPr>
            <a:xfrm>
              <a:off x="0" y="0"/>
              <a:ext cx="746158" cy="248355"/>
            </a:xfrm>
            <a:custGeom>
              <a:avLst/>
              <a:gdLst/>
              <a:ahLst/>
              <a:cxnLst/>
              <a:rect l="l" t="t" r="r" b="b"/>
              <a:pathLst>
                <a:path w="746158" h="248355">
                  <a:moveTo>
                    <a:pt x="68317" y="0"/>
                  </a:moveTo>
                  <a:lnTo>
                    <a:pt x="677841" y="0"/>
                  </a:lnTo>
                  <a:cubicBezTo>
                    <a:pt x="695960" y="0"/>
                    <a:pt x="713336" y="7198"/>
                    <a:pt x="726148" y="20010"/>
                  </a:cubicBezTo>
                  <a:cubicBezTo>
                    <a:pt x="738960" y="32822"/>
                    <a:pt x="746158" y="50199"/>
                    <a:pt x="746158" y="68317"/>
                  </a:cubicBezTo>
                  <a:lnTo>
                    <a:pt x="746158" y="180037"/>
                  </a:lnTo>
                  <a:cubicBezTo>
                    <a:pt x="746158" y="198156"/>
                    <a:pt x="738960" y="215533"/>
                    <a:pt x="726148" y="228345"/>
                  </a:cubicBezTo>
                  <a:cubicBezTo>
                    <a:pt x="713336" y="241157"/>
                    <a:pt x="695960" y="248355"/>
                    <a:pt x="677841" y="248355"/>
                  </a:cubicBezTo>
                  <a:lnTo>
                    <a:pt x="68317" y="248355"/>
                  </a:lnTo>
                  <a:cubicBezTo>
                    <a:pt x="30587" y="248355"/>
                    <a:pt x="0" y="217768"/>
                    <a:pt x="0" y="180037"/>
                  </a:cubicBezTo>
                  <a:lnTo>
                    <a:pt x="0" y="68317"/>
                  </a:lnTo>
                  <a:cubicBezTo>
                    <a:pt x="0" y="30587"/>
                    <a:pt x="30587" y="0"/>
                    <a:pt x="68317" y="0"/>
                  </a:cubicBezTo>
                  <a:close/>
                </a:path>
              </a:pathLst>
            </a:custGeom>
            <a:solidFill>
              <a:srgbClr val="FDBFD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C87AEFCC-4B68-F1E2-A500-515526F1B2A2}"/>
                </a:ext>
              </a:extLst>
            </p:cNvPr>
            <p:cNvSpPr txBox="1"/>
            <p:nvPr/>
          </p:nvSpPr>
          <p:spPr>
            <a:xfrm>
              <a:off x="0" y="-7529"/>
              <a:ext cx="746158" cy="315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8000" spc="212" dirty="0">
                  <a:solidFill>
                    <a:srgbClr val="C00000"/>
                  </a:solidFill>
                  <a:latin typeface="Tropika"/>
                </a:rPr>
                <a:t>q</a:t>
              </a:r>
              <a:r>
                <a:rPr lang="en-US" sz="8000" spc="212" dirty="0">
                  <a:solidFill>
                    <a:srgbClr val="393939"/>
                  </a:solidFill>
                  <a:latin typeface="Tropika"/>
                </a:rPr>
                <a:t>uestion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DB4D4858-6DA9-DDBE-1C89-C72709057F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8684" y="2910805"/>
            <a:ext cx="3610631" cy="3892436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860429-32E8-6B01-94DC-3F8C90501D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72474" y="2900780"/>
            <a:ext cx="3901960" cy="3725577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228600">
              <a:srgbClr val="FFFF00">
                <a:alpha val="40000"/>
              </a:srgbClr>
            </a:glow>
            <a:innerShdw blurRad="76200">
              <a:srgbClr val="000000"/>
            </a:innerShdw>
          </a:effectLst>
        </p:spPr>
      </p:pic>
      <p:grpSp>
        <p:nvGrpSpPr>
          <p:cNvPr id="26" name="square">
            <a:extLst>
              <a:ext uri="{FF2B5EF4-FFF2-40B4-BE49-F238E27FC236}">
                <a16:creationId xmlns:a16="http://schemas.microsoft.com/office/drawing/2014/main" id="{82D9617C-AD75-68AD-D36C-4E589E1CCD52}"/>
              </a:ext>
            </a:extLst>
          </p:cNvPr>
          <p:cNvGrpSpPr/>
          <p:nvPr/>
        </p:nvGrpSpPr>
        <p:grpSpPr>
          <a:xfrm>
            <a:off x="12541790" y="7062739"/>
            <a:ext cx="3901960" cy="2015763"/>
            <a:chOff x="0" y="-7529"/>
            <a:chExt cx="746158" cy="315030"/>
          </a:xfrm>
        </p:grpSpPr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3960AFD0-72D3-834D-0C34-CBF9C31E9C77}"/>
                </a:ext>
              </a:extLst>
            </p:cNvPr>
            <p:cNvSpPr/>
            <p:nvPr/>
          </p:nvSpPr>
          <p:spPr>
            <a:xfrm>
              <a:off x="0" y="0"/>
              <a:ext cx="746158" cy="248355"/>
            </a:xfrm>
            <a:custGeom>
              <a:avLst/>
              <a:gdLst/>
              <a:ahLst/>
              <a:cxnLst/>
              <a:rect l="l" t="t" r="r" b="b"/>
              <a:pathLst>
                <a:path w="746158" h="248355">
                  <a:moveTo>
                    <a:pt x="68317" y="0"/>
                  </a:moveTo>
                  <a:lnTo>
                    <a:pt x="677841" y="0"/>
                  </a:lnTo>
                  <a:cubicBezTo>
                    <a:pt x="695960" y="0"/>
                    <a:pt x="713336" y="7198"/>
                    <a:pt x="726148" y="20010"/>
                  </a:cubicBezTo>
                  <a:cubicBezTo>
                    <a:pt x="738960" y="32822"/>
                    <a:pt x="746158" y="50199"/>
                    <a:pt x="746158" y="68317"/>
                  </a:cubicBezTo>
                  <a:lnTo>
                    <a:pt x="746158" y="180037"/>
                  </a:lnTo>
                  <a:cubicBezTo>
                    <a:pt x="746158" y="198156"/>
                    <a:pt x="738960" y="215533"/>
                    <a:pt x="726148" y="228345"/>
                  </a:cubicBezTo>
                  <a:cubicBezTo>
                    <a:pt x="713336" y="241157"/>
                    <a:pt x="695960" y="248355"/>
                    <a:pt x="677841" y="248355"/>
                  </a:cubicBezTo>
                  <a:lnTo>
                    <a:pt x="68317" y="248355"/>
                  </a:lnTo>
                  <a:cubicBezTo>
                    <a:pt x="30587" y="248355"/>
                    <a:pt x="0" y="217768"/>
                    <a:pt x="0" y="180037"/>
                  </a:cubicBezTo>
                  <a:lnTo>
                    <a:pt x="0" y="68317"/>
                  </a:lnTo>
                  <a:cubicBezTo>
                    <a:pt x="0" y="30587"/>
                    <a:pt x="30587" y="0"/>
                    <a:pt x="68317" y="0"/>
                  </a:cubicBezTo>
                  <a:close/>
                </a:path>
              </a:pathLst>
            </a:custGeom>
            <a:solidFill>
              <a:srgbClr val="FDBFD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7CFB28E8-D846-1DBF-0F3C-3487EE63F7FF}"/>
                </a:ext>
              </a:extLst>
            </p:cNvPr>
            <p:cNvSpPr txBox="1"/>
            <p:nvPr/>
          </p:nvSpPr>
          <p:spPr>
            <a:xfrm>
              <a:off x="0" y="-7529"/>
              <a:ext cx="746158" cy="315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8000" spc="212" dirty="0">
                  <a:solidFill>
                    <a:srgbClr val="393939"/>
                  </a:solidFill>
                  <a:latin typeface="Tropika"/>
                </a:rPr>
                <a:t>s</a:t>
              </a:r>
              <a:r>
                <a:rPr lang="en-US" sz="8000" spc="212" dirty="0">
                  <a:solidFill>
                    <a:srgbClr val="C00000"/>
                  </a:solidFill>
                  <a:latin typeface="Tropika"/>
                </a:rPr>
                <a:t>q</a:t>
              </a:r>
              <a:r>
                <a:rPr lang="en-US" sz="8000" spc="212" dirty="0">
                  <a:solidFill>
                    <a:srgbClr val="393939"/>
                  </a:solidFill>
                  <a:latin typeface="Tropika"/>
                </a:rPr>
                <a:t>uare</a:t>
              </a:r>
            </a:p>
          </p:txBody>
        </p:sp>
      </p:grpSp>
      <p:grpSp>
        <p:nvGrpSpPr>
          <p:cNvPr id="9" name="quiz"/>
          <p:cNvGrpSpPr/>
          <p:nvPr/>
        </p:nvGrpSpPr>
        <p:grpSpPr>
          <a:xfrm>
            <a:off x="1844250" y="7227878"/>
            <a:ext cx="3901960" cy="2015763"/>
            <a:chOff x="0" y="-7529"/>
            <a:chExt cx="746158" cy="31503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6158" cy="248355"/>
            </a:xfrm>
            <a:custGeom>
              <a:avLst/>
              <a:gdLst/>
              <a:ahLst/>
              <a:cxnLst/>
              <a:rect l="l" t="t" r="r" b="b"/>
              <a:pathLst>
                <a:path w="746158" h="248355">
                  <a:moveTo>
                    <a:pt x="68317" y="0"/>
                  </a:moveTo>
                  <a:lnTo>
                    <a:pt x="677841" y="0"/>
                  </a:lnTo>
                  <a:cubicBezTo>
                    <a:pt x="695960" y="0"/>
                    <a:pt x="713336" y="7198"/>
                    <a:pt x="726148" y="20010"/>
                  </a:cubicBezTo>
                  <a:cubicBezTo>
                    <a:pt x="738960" y="32822"/>
                    <a:pt x="746158" y="50199"/>
                    <a:pt x="746158" y="68317"/>
                  </a:cubicBezTo>
                  <a:lnTo>
                    <a:pt x="746158" y="180037"/>
                  </a:lnTo>
                  <a:cubicBezTo>
                    <a:pt x="746158" y="198156"/>
                    <a:pt x="738960" y="215533"/>
                    <a:pt x="726148" y="228345"/>
                  </a:cubicBezTo>
                  <a:cubicBezTo>
                    <a:pt x="713336" y="241157"/>
                    <a:pt x="695960" y="248355"/>
                    <a:pt x="677841" y="248355"/>
                  </a:cubicBezTo>
                  <a:lnTo>
                    <a:pt x="68317" y="248355"/>
                  </a:lnTo>
                  <a:cubicBezTo>
                    <a:pt x="30587" y="248355"/>
                    <a:pt x="0" y="217768"/>
                    <a:pt x="0" y="180037"/>
                  </a:cubicBezTo>
                  <a:lnTo>
                    <a:pt x="0" y="68317"/>
                  </a:lnTo>
                  <a:cubicBezTo>
                    <a:pt x="0" y="30587"/>
                    <a:pt x="30587" y="0"/>
                    <a:pt x="68317" y="0"/>
                  </a:cubicBezTo>
                  <a:close/>
                </a:path>
              </a:pathLst>
            </a:custGeom>
            <a:solidFill>
              <a:srgbClr val="FDBFD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529"/>
              <a:ext cx="746158" cy="315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8000" spc="212" dirty="0">
                  <a:solidFill>
                    <a:srgbClr val="C00000"/>
                  </a:solidFill>
                  <a:latin typeface="Tropika"/>
                </a:rPr>
                <a:t>q</a:t>
              </a:r>
              <a:r>
                <a:rPr lang="en-US" sz="8000" spc="212" dirty="0">
                  <a:solidFill>
                    <a:srgbClr val="393939"/>
                  </a:solidFill>
                  <a:latin typeface="Tropika"/>
                </a:rPr>
                <a:t>uiz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FF08D28-65DF-9B3A-1B4A-6FBF25AD06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6629" y="2900780"/>
            <a:ext cx="3800129" cy="3844035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39" name="unit 5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1B017C48-9060-3272-2129-4B52897ABD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22" end="602.91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738108" y="1284909"/>
            <a:ext cx="1082675" cy="1082675"/>
          </a:xfrm>
          <a:prstGeom prst="rect">
            <a:avLst/>
          </a:prstGeom>
        </p:spPr>
      </p:pic>
      <p:pic>
        <p:nvPicPr>
          <p:cNvPr id="40" name="unit 5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2AFAAD11-DD5D-3893-66F7-6682EC7A73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71" end="3470.91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74967" y="6569576"/>
            <a:ext cx="1082675" cy="1082675"/>
          </a:xfrm>
          <a:prstGeom prst="rect">
            <a:avLst/>
          </a:prstGeom>
        </p:spPr>
      </p:pic>
      <p:pic>
        <p:nvPicPr>
          <p:cNvPr id="41" name="unit 5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72DDE292-7BE6-2E3E-FFE2-880F703948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14" end="6521.91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47684" y="4222230"/>
            <a:ext cx="1082675" cy="10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4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1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49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5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FC9173-C881-D51A-E8D9-C282F8D66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24A135-70F7-18BF-208C-8EB4ED790185}"/>
              </a:ext>
            </a:extLst>
          </p:cNvPr>
          <p:cNvGrpSpPr/>
          <p:nvPr/>
        </p:nvGrpSpPr>
        <p:grpSpPr>
          <a:xfrm>
            <a:off x="673345" y="457201"/>
            <a:ext cx="16928855" cy="9633780"/>
            <a:chOff x="0" y="0"/>
            <a:chExt cx="931674" cy="537579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E6246DC3-65EE-8044-CD6A-0C2AC0E8FBDF}"/>
                </a:ext>
              </a:extLst>
            </p:cNvPr>
            <p:cNvSpPr/>
            <p:nvPr/>
          </p:nvSpPr>
          <p:spPr>
            <a:xfrm>
              <a:off x="0" y="0"/>
              <a:ext cx="931675" cy="537579"/>
            </a:xfrm>
            <a:custGeom>
              <a:avLst/>
              <a:gdLst/>
              <a:ahLst/>
              <a:cxnLst/>
              <a:rect l="l" t="t" r="r" b="b"/>
              <a:pathLst>
                <a:path w="931675" h="537579">
                  <a:moveTo>
                    <a:pt x="78726" y="0"/>
                  </a:moveTo>
                  <a:lnTo>
                    <a:pt x="852948" y="0"/>
                  </a:lnTo>
                  <a:cubicBezTo>
                    <a:pt x="896428" y="0"/>
                    <a:pt x="931675" y="35247"/>
                    <a:pt x="931675" y="78726"/>
                  </a:cubicBezTo>
                  <a:lnTo>
                    <a:pt x="931675" y="458853"/>
                  </a:lnTo>
                  <a:cubicBezTo>
                    <a:pt x="931675" y="479732"/>
                    <a:pt x="923380" y="499756"/>
                    <a:pt x="908616" y="514520"/>
                  </a:cubicBezTo>
                  <a:cubicBezTo>
                    <a:pt x="893852" y="529285"/>
                    <a:pt x="873828" y="537579"/>
                    <a:pt x="852948" y="537579"/>
                  </a:cubicBezTo>
                  <a:lnTo>
                    <a:pt x="78726" y="537579"/>
                  </a:lnTo>
                  <a:cubicBezTo>
                    <a:pt x="57847" y="537579"/>
                    <a:pt x="37823" y="529285"/>
                    <a:pt x="23058" y="514520"/>
                  </a:cubicBezTo>
                  <a:cubicBezTo>
                    <a:pt x="8294" y="499756"/>
                    <a:pt x="0" y="479732"/>
                    <a:pt x="0" y="458853"/>
                  </a:cubicBezTo>
                  <a:lnTo>
                    <a:pt x="0" y="78726"/>
                  </a:lnTo>
                  <a:cubicBezTo>
                    <a:pt x="0" y="57847"/>
                    <a:pt x="8294" y="37823"/>
                    <a:pt x="23058" y="23058"/>
                  </a:cubicBezTo>
                  <a:cubicBezTo>
                    <a:pt x="37823" y="8294"/>
                    <a:pt x="57847" y="0"/>
                    <a:pt x="78726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0250F7-97E2-A62C-73BC-54089E04AB72}"/>
                </a:ext>
              </a:extLst>
            </p:cNvPr>
            <p:cNvSpPr txBox="1"/>
            <p:nvPr/>
          </p:nvSpPr>
          <p:spPr>
            <a:xfrm>
              <a:off x="0" y="-38100"/>
              <a:ext cx="931674" cy="575679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23">
            <a:hlinkClick r:id="rId6" action="ppaction://hlinksldjump"/>
            <a:extLst>
              <a:ext uri="{FF2B5EF4-FFF2-40B4-BE49-F238E27FC236}">
                <a16:creationId xmlns:a16="http://schemas.microsoft.com/office/drawing/2014/main" id="{DC16DD4D-5787-CC88-1B1D-2C56560E8E56}"/>
              </a:ext>
            </a:extLst>
          </p:cNvPr>
          <p:cNvSpPr/>
          <p:nvPr/>
        </p:nvSpPr>
        <p:spPr>
          <a:xfrm>
            <a:off x="-384719" y="7541415"/>
            <a:ext cx="1351538" cy="2708867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700B5017-1380-C667-14A4-E9C6AC295963}"/>
              </a:ext>
            </a:extLst>
          </p:cNvPr>
          <p:cNvSpPr/>
          <p:nvPr/>
        </p:nvSpPr>
        <p:spPr>
          <a:xfrm>
            <a:off x="14361689" y="477737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1"/>
                </a:lnTo>
                <a:lnTo>
                  <a:pt x="0" y="18004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29">
            <a:extLst>
              <a:ext uri="{FF2B5EF4-FFF2-40B4-BE49-F238E27FC236}">
                <a16:creationId xmlns:a16="http://schemas.microsoft.com/office/drawing/2014/main" id="{8674D471-63C5-DCC1-E00F-0342B1AE5106}"/>
              </a:ext>
            </a:extLst>
          </p:cNvPr>
          <p:cNvSpPr/>
          <p:nvPr/>
        </p:nvSpPr>
        <p:spPr>
          <a:xfrm>
            <a:off x="15699980" y="-225579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0">
            <a:extLst>
              <a:ext uri="{FF2B5EF4-FFF2-40B4-BE49-F238E27FC236}">
                <a16:creationId xmlns:a16="http://schemas.microsoft.com/office/drawing/2014/main" id="{F78FB53C-5062-3719-D0CA-3DAB03A49892}"/>
              </a:ext>
            </a:extLst>
          </p:cNvPr>
          <p:cNvSpPr/>
          <p:nvPr/>
        </p:nvSpPr>
        <p:spPr>
          <a:xfrm rot="-10800000">
            <a:off x="1584502" y="-94179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2"/>
                </a:lnTo>
                <a:lnTo>
                  <a:pt x="0" y="18004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1">
            <a:extLst>
              <a:ext uri="{FF2B5EF4-FFF2-40B4-BE49-F238E27FC236}">
                <a16:creationId xmlns:a16="http://schemas.microsoft.com/office/drawing/2014/main" id="{9448BCE5-463B-FB6A-6BEB-4D283BDE2021}"/>
              </a:ext>
            </a:extLst>
          </p:cNvPr>
          <p:cNvSpPr/>
          <p:nvPr/>
        </p:nvSpPr>
        <p:spPr>
          <a:xfrm rot="-10800000">
            <a:off x="-606322" y="231743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Up Arrow Callout 11">
            <a:extLst>
              <a:ext uri="{FF2B5EF4-FFF2-40B4-BE49-F238E27FC236}">
                <a16:creationId xmlns:a16="http://schemas.microsoft.com/office/drawing/2014/main" id="{129B8D6B-07BC-40EB-85CA-AF52AEAB7AA1}"/>
              </a:ext>
            </a:extLst>
          </p:cNvPr>
          <p:cNvSpPr/>
          <p:nvPr/>
        </p:nvSpPr>
        <p:spPr>
          <a:xfrm>
            <a:off x="6360097" y="8668020"/>
            <a:ext cx="2158536" cy="1600200"/>
          </a:xfrm>
          <a:prstGeom prst="upArrowCallou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b="1" dirty="0">
                <a:solidFill>
                  <a:srgbClr val="FFFFFF"/>
                </a:solidFill>
                <a:latin typeface="Berlin Sans FB Demi" panose="020E0802020502020306" pitchFamily="34" charset="0"/>
              </a:rPr>
              <a:t>OPEN</a:t>
            </a:r>
          </a:p>
        </p:txBody>
      </p:sp>
      <p:sp>
        <p:nvSpPr>
          <p:cNvPr id="7" name="Up Arrow Callout 6">
            <a:hlinkClick r:id="rId11" action="ppaction://hlinksldjump"/>
            <a:extLst>
              <a:ext uri="{FF2B5EF4-FFF2-40B4-BE49-F238E27FC236}">
                <a16:creationId xmlns:a16="http://schemas.microsoft.com/office/drawing/2014/main" id="{D4C2BCAB-7855-4B6E-BDB9-042F34F6D887}"/>
              </a:ext>
            </a:extLst>
          </p:cNvPr>
          <p:cNvSpPr/>
          <p:nvPr/>
        </p:nvSpPr>
        <p:spPr>
          <a:xfrm>
            <a:off x="13870217" y="8627220"/>
            <a:ext cx="2286000" cy="1600200"/>
          </a:xfrm>
          <a:prstGeom prst="upArrowCallout">
            <a:avLst/>
          </a:prstGeom>
          <a:solidFill>
            <a:srgbClr val="00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Berlin Sans FB Demi" panose="020E0802020502020306" pitchFamily="34" charset="0"/>
              </a:rPr>
              <a:t>ANSWER</a:t>
            </a:r>
          </a:p>
        </p:txBody>
      </p:sp>
      <p:sp>
        <p:nvSpPr>
          <p:cNvPr id="92163" name="Title 1">
            <a:extLst>
              <a:ext uri="{FF2B5EF4-FFF2-40B4-BE49-F238E27FC236}">
                <a16:creationId xmlns:a16="http://schemas.microsoft.com/office/drawing/2014/main" id="{143E954A-493F-4D27-8DA9-C6B58A8E0C9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44989" y="1872358"/>
            <a:ext cx="4351581" cy="10287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>
                <a:solidFill>
                  <a:srgbClr val="C00000"/>
                </a:solidFill>
                <a:latin typeface="Gill Sans Nova Ultra Bold" panose="020B0B02020104020203" pitchFamily="34" charset="0"/>
                <a:ea typeface="STHupo" panose="02010800040101010101" pitchFamily="2" charset="-122"/>
                <a:cs typeface="Times New Roman" panose="02020603050405020304" pitchFamily="18" charset="0"/>
              </a:rPr>
              <a:t>Question </a:t>
            </a:r>
            <a:r>
              <a:rPr lang="en-US" altLang="en-US" sz="6600" dirty="0">
                <a:solidFill>
                  <a:srgbClr val="C00000"/>
                </a:solidFill>
                <a:latin typeface="Gill Sans Nova Ultra Bold" panose="020B0B02020104020203" pitchFamily="34" charset="0"/>
                <a:ea typeface="STHupo" panose="02010800040101010101" pitchFamily="2" charset="-122"/>
                <a:cs typeface="Times New Roman" panose="02020603050405020304" pitchFamily="18" charset="0"/>
              </a:rPr>
              <a:t>4</a:t>
            </a:r>
            <a:endParaRPr lang="en-US" altLang="en-US" sz="4000" dirty="0">
              <a:solidFill>
                <a:srgbClr val="C00000"/>
              </a:solidFill>
              <a:latin typeface="Gill Sans Nova Ultra Bold" panose="020B0B02020104020203" pitchFamily="34" charset="0"/>
              <a:ea typeface="STHupo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E33296-77D7-460B-2BE7-A9452EE22DAD}"/>
              </a:ext>
            </a:extLst>
          </p:cNvPr>
          <p:cNvGrpSpPr/>
          <p:nvPr/>
        </p:nvGrpSpPr>
        <p:grpSpPr>
          <a:xfrm>
            <a:off x="8855305" y="1845091"/>
            <a:ext cx="5372100" cy="6858000"/>
            <a:chOff x="6451722" y="2552074"/>
            <a:chExt cx="5372100" cy="685800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7CE3B3F-223D-4A79-A9DA-B6D82A940D20}"/>
                </a:ext>
              </a:extLst>
            </p:cNvPr>
            <p:cNvSpPr/>
            <p:nvPr/>
          </p:nvSpPr>
          <p:spPr>
            <a:xfrm>
              <a:off x="6451722" y="2552074"/>
              <a:ext cx="5372100" cy="6858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C199DDE-DC86-34CF-64FF-C37C7011EE15}"/>
                </a:ext>
              </a:extLst>
            </p:cNvPr>
            <p:cNvSpPr/>
            <p:nvPr/>
          </p:nvSpPr>
          <p:spPr>
            <a:xfrm>
              <a:off x="7697874" y="3086100"/>
              <a:ext cx="3012363" cy="538609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4400" b="0" cap="none" spc="0" dirty="0">
                  <a:ln w="0"/>
                  <a:solidFill>
                    <a:schemeClr val="bg1"/>
                  </a:solidFill>
                  <a:latin typeface=".VnVogue" panose="020B7200000000000000" pitchFamily="34" charset="0"/>
                </a:rPr>
                <a:t>X</a:t>
              </a:r>
            </a:p>
          </p:txBody>
        </p:sp>
      </p:grpSp>
      <p:pic>
        <p:nvPicPr>
          <p:cNvPr id="9" name="Picture 8" descr="cau mon 5.png">
            <a:extLst>
              <a:ext uri="{FF2B5EF4-FFF2-40B4-BE49-F238E27FC236}">
                <a16:creationId xmlns:a16="http://schemas.microsoft.com/office/drawing/2014/main" id="{D173E77F-AF65-4783-B78D-E262BCC3A0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11368966" y="806052"/>
            <a:ext cx="4251991" cy="867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au mon 5.png">
            <a:extLst>
              <a:ext uri="{FF2B5EF4-FFF2-40B4-BE49-F238E27FC236}">
                <a16:creationId xmlns:a16="http://schemas.microsoft.com/office/drawing/2014/main" id="{DF87586C-EA74-453D-8415-3C1D370DFA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6901557" y="806053"/>
            <a:ext cx="4481512" cy="867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6">
            <a:extLst>
              <a:ext uri="{FF2B5EF4-FFF2-40B4-BE49-F238E27FC236}">
                <a16:creationId xmlns:a16="http://schemas.microsoft.com/office/drawing/2014/main" id="{FDCCCAA3-C213-9230-1849-292073F08A68}"/>
              </a:ext>
            </a:extLst>
          </p:cNvPr>
          <p:cNvSpPr txBox="1"/>
          <p:nvPr/>
        </p:nvSpPr>
        <p:spPr>
          <a:xfrm>
            <a:off x="464213" y="2777073"/>
            <a:ext cx="6513132" cy="563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5"/>
              </a:lnSpc>
            </a:pPr>
            <a:r>
              <a:rPr lang="en-US" sz="7200" spc="310" dirty="0">
                <a:solidFill>
                  <a:srgbClr val="FAB30C"/>
                </a:solidFill>
                <a:latin typeface="Lucky Bones"/>
              </a:rPr>
              <a:t>Say and </a:t>
            </a:r>
          </a:p>
          <a:p>
            <a:pPr algn="ctr">
              <a:lnSpc>
                <a:spcPts val="8925"/>
              </a:lnSpc>
            </a:pPr>
            <a:r>
              <a:rPr lang="en-US" sz="7200" spc="310" dirty="0">
                <a:solidFill>
                  <a:srgbClr val="FAB30C"/>
                </a:solidFill>
                <a:latin typeface="Lucky Bones"/>
              </a:rPr>
              <a:t>Write </a:t>
            </a:r>
          </a:p>
          <a:p>
            <a:pPr algn="ctr">
              <a:lnSpc>
                <a:spcPts val="8925"/>
              </a:lnSpc>
            </a:pPr>
            <a:r>
              <a:rPr lang="en-US" sz="7200" spc="310" dirty="0">
                <a:solidFill>
                  <a:srgbClr val="FAB30C"/>
                </a:solidFill>
                <a:latin typeface="Lucky Bones"/>
              </a:rPr>
              <a:t>the words beginning </a:t>
            </a:r>
          </a:p>
          <a:p>
            <a:pPr algn="ctr">
              <a:lnSpc>
                <a:spcPts val="8925"/>
              </a:lnSpc>
            </a:pPr>
            <a:r>
              <a:rPr lang="en-US" sz="7200" spc="310" dirty="0">
                <a:solidFill>
                  <a:srgbClr val="FAB30C"/>
                </a:solidFill>
                <a:latin typeface="Lucky Bones"/>
              </a:rPr>
              <a:t>with Letter:</a:t>
            </a:r>
          </a:p>
        </p:txBody>
      </p:sp>
    </p:spTree>
    <p:extLst>
      <p:ext uri="{BB962C8B-B14F-4D97-AF65-F5344CB8AC3E}">
        <p14:creationId xmlns:p14="http://schemas.microsoft.com/office/powerpoint/2010/main" val="192361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1028700"/>
            <a:ext cx="16287058" cy="8612397"/>
            <a:chOff x="0" y="0"/>
            <a:chExt cx="3149072" cy="16651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49072" cy="1665191"/>
            </a:xfrm>
            <a:custGeom>
              <a:avLst/>
              <a:gdLst/>
              <a:ahLst/>
              <a:cxnLst/>
              <a:rect l="l" t="t" r="r" b="b"/>
              <a:pathLst>
                <a:path w="3149072" h="1665191">
                  <a:moveTo>
                    <a:pt x="23292" y="0"/>
                  </a:moveTo>
                  <a:lnTo>
                    <a:pt x="3125780" y="0"/>
                  </a:lnTo>
                  <a:cubicBezTo>
                    <a:pt x="3138644" y="0"/>
                    <a:pt x="3149072" y="10428"/>
                    <a:pt x="3149072" y="23292"/>
                  </a:cubicBezTo>
                  <a:lnTo>
                    <a:pt x="3149072" y="1641899"/>
                  </a:lnTo>
                  <a:cubicBezTo>
                    <a:pt x="3149072" y="1654763"/>
                    <a:pt x="3138644" y="1665191"/>
                    <a:pt x="3125780" y="1665191"/>
                  </a:cubicBezTo>
                  <a:lnTo>
                    <a:pt x="23292" y="1665191"/>
                  </a:lnTo>
                  <a:cubicBezTo>
                    <a:pt x="10428" y="1665191"/>
                    <a:pt x="0" y="1654763"/>
                    <a:pt x="0" y="1641899"/>
                  </a:cubicBezTo>
                  <a:lnTo>
                    <a:pt x="0" y="23292"/>
                  </a:lnTo>
                  <a:cubicBezTo>
                    <a:pt x="0" y="10428"/>
                    <a:pt x="10428" y="0"/>
                    <a:pt x="23292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149072" cy="1703291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" name="Freeform 2"/>
          <p:cNvSpPr/>
          <p:nvPr/>
        </p:nvSpPr>
        <p:spPr>
          <a:xfrm rot="5400000">
            <a:off x="2799804" y="-5589596"/>
            <a:ext cx="12074733" cy="21466192"/>
          </a:xfrm>
          <a:custGeom>
            <a:avLst/>
            <a:gdLst/>
            <a:ahLst/>
            <a:cxnLst/>
            <a:rect l="l" t="t" r="r" b="b"/>
            <a:pathLst>
              <a:path w="12074733" h="21466192">
                <a:moveTo>
                  <a:pt x="0" y="0"/>
                </a:moveTo>
                <a:lnTo>
                  <a:pt x="12074733" y="0"/>
                </a:lnTo>
                <a:lnTo>
                  <a:pt x="12074733" y="21466192"/>
                </a:lnTo>
                <a:lnTo>
                  <a:pt x="0" y="214661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56CE2963-AA9A-B1C6-8456-5C897BC0DFCE}"/>
              </a:ext>
            </a:extLst>
          </p:cNvPr>
          <p:cNvGrpSpPr/>
          <p:nvPr/>
        </p:nvGrpSpPr>
        <p:grpSpPr>
          <a:xfrm>
            <a:off x="771092" y="1184261"/>
            <a:ext cx="16287058" cy="8612397"/>
            <a:chOff x="0" y="0"/>
            <a:chExt cx="3149072" cy="1665191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78372149-6C25-70D1-802E-1D5953852959}"/>
                </a:ext>
              </a:extLst>
            </p:cNvPr>
            <p:cNvSpPr/>
            <p:nvPr/>
          </p:nvSpPr>
          <p:spPr>
            <a:xfrm>
              <a:off x="0" y="0"/>
              <a:ext cx="3149072" cy="1665191"/>
            </a:xfrm>
            <a:custGeom>
              <a:avLst/>
              <a:gdLst/>
              <a:ahLst/>
              <a:cxnLst/>
              <a:rect l="l" t="t" r="r" b="b"/>
              <a:pathLst>
                <a:path w="3149072" h="1665191">
                  <a:moveTo>
                    <a:pt x="23292" y="0"/>
                  </a:moveTo>
                  <a:lnTo>
                    <a:pt x="3125780" y="0"/>
                  </a:lnTo>
                  <a:cubicBezTo>
                    <a:pt x="3138644" y="0"/>
                    <a:pt x="3149072" y="10428"/>
                    <a:pt x="3149072" y="23292"/>
                  </a:cubicBezTo>
                  <a:lnTo>
                    <a:pt x="3149072" y="1641899"/>
                  </a:lnTo>
                  <a:cubicBezTo>
                    <a:pt x="3149072" y="1654763"/>
                    <a:pt x="3138644" y="1665191"/>
                    <a:pt x="3125780" y="1665191"/>
                  </a:cubicBezTo>
                  <a:lnTo>
                    <a:pt x="23292" y="1665191"/>
                  </a:lnTo>
                  <a:cubicBezTo>
                    <a:pt x="10428" y="1665191"/>
                    <a:pt x="0" y="1654763"/>
                    <a:pt x="0" y="1641899"/>
                  </a:cubicBezTo>
                  <a:lnTo>
                    <a:pt x="0" y="23292"/>
                  </a:lnTo>
                  <a:cubicBezTo>
                    <a:pt x="0" y="10428"/>
                    <a:pt x="10428" y="0"/>
                    <a:pt x="23292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6E2BA1A3-FCFD-4ADC-7813-89D1D6E83185}"/>
                </a:ext>
              </a:extLst>
            </p:cNvPr>
            <p:cNvSpPr txBox="1"/>
            <p:nvPr/>
          </p:nvSpPr>
          <p:spPr>
            <a:xfrm>
              <a:off x="0" y="-38100"/>
              <a:ext cx="3149072" cy="1703291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496190" y="474179"/>
            <a:ext cx="9440520" cy="1605297"/>
            <a:chOff x="0" y="0"/>
            <a:chExt cx="2486392" cy="4227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71639" cy="332812"/>
            </a:xfrm>
            <a:custGeom>
              <a:avLst/>
              <a:gdLst/>
              <a:ahLst/>
              <a:cxnLst/>
              <a:rect l="l" t="t" r="r" b="b"/>
              <a:pathLst>
                <a:path w="2471639" h="332812">
                  <a:moveTo>
                    <a:pt x="20624" y="0"/>
                  </a:moveTo>
                  <a:lnTo>
                    <a:pt x="2451015" y="0"/>
                  </a:lnTo>
                  <a:cubicBezTo>
                    <a:pt x="2462406" y="0"/>
                    <a:pt x="2471639" y="9234"/>
                    <a:pt x="2471639" y="20624"/>
                  </a:cubicBezTo>
                  <a:lnTo>
                    <a:pt x="2471639" y="312188"/>
                  </a:lnTo>
                  <a:cubicBezTo>
                    <a:pt x="2471639" y="317658"/>
                    <a:pt x="2469466" y="322904"/>
                    <a:pt x="2465599" y="326771"/>
                  </a:cubicBezTo>
                  <a:cubicBezTo>
                    <a:pt x="2461731" y="330639"/>
                    <a:pt x="2456485" y="332812"/>
                    <a:pt x="2451015" y="332812"/>
                  </a:cubicBezTo>
                  <a:lnTo>
                    <a:pt x="20624" y="332812"/>
                  </a:lnTo>
                  <a:cubicBezTo>
                    <a:pt x="15154" y="332812"/>
                    <a:pt x="9908" y="330639"/>
                    <a:pt x="6041" y="326771"/>
                  </a:cubicBezTo>
                  <a:cubicBezTo>
                    <a:pt x="2173" y="322904"/>
                    <a:pt x="0" y="317658"/>
                    <a:pt x="0" y="312188"/>
                  </a:cubicBezTo>
                  <a:lnTo>
                    <a:pt x="0" y="20624"/>
                  </a:lnTo>
                  <a:cubicBezTo>
                    <a:pt x="0" y="15154"/>
                    <a:pt x="2173" y="9908"/>
                    <a:pt x="6041" y="6041"/>
                  </a:cubicBezTo>
                  <a:cubicBezTo>
                    <a:pt x="9908" y="2173"/>
                    <a:pt x="15154" y="0"/>
                    <a:pt x="20624" y="0"/>
                  </a:cubicBezTo>
                  <a:close/>
                </a:path>
              </a:pathLst>
            </a:custGeom>
            <a:solidFill>
              <a:srgbClr val="FFA030"/>
            </a:solidFill>
            <a:ln w="7620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4753" y="4257"/>
              <a:ext cx="2471639" cy="4185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19"/>
                </a:lnSpc>
              </a:pPr>
              <a:r>
                <a:rPr lang="en-US" sz="8000" spc="253" dirty="0">
                  <a:solidFill>
                    <a:srgbClr val="FFFFFF"/>
                  </a:solidFill>
                  <a:latin typeface="Tropika"/>
                </a:rPr>
                <a:t>ANSWER</a:t>
              </a:r>
            </a:p>
          </p:txBody>
        </p:sp>
      </p:grpSp>
      <p:grpSp>
        <p:nvGrpSpPr>
          <p:cNvPr id="23" name="fox">
            <a:extLst>
              <a:ext uri="{FF2B5EF4-FFF2-40B4-BE49-F238E27FC236}">
                <a16:creationId xmlns:a16="http://schemas.microsoft.com/office/drawing/2014/main" id="{65C8946B-C246-0186-FDDD-BE4859D605F9}"/>
              </a:ext>
            </a:extLst>
          </p:cNvPr>
          <p:cNvGrpSpPr/>
          <p:nvPr/>
        </p:nvGrpSpPr>
        <p:grpSpPr>
          <a:xfrm>
            <a:off x="6924497" y="7196658"/>
            <a:ext cx="4645602" cy="2015763"/>
            <a:chOff x="0" y="-7529"/>
            <a:chExt cx="746158" cy="315030"/>
          </a:xfrm>
        </p:grpSpPr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26CA0FEC-2EC9-9643-185F-1451FE67420B}"/>
                </a:ext>
              </a:extLst>
            </p:cNvPr>
            <p:cNvSpPr/>
            <p:nvPr/>
          </p:nvSpPr>
          <p:spPr>
            <a:xfrm>
              <a:off x="0" y="0"/>
              <a:ext cx="746158" cy="248355"/>
            </a:xfrm>
            <a:custGeom>
              <a:avLst/>
              <a:gdLst/>
              <a:ahLst/>
              <a:cxnLst/>
              <a:rect l="l" t="t" r="r" b="b"/>
              <a:pathLst>
                <a:path w="746158" h="248355">
                  <a:moveTo>
                    <a:pt x="68317" y="0"/>
                  </a:moveTo>
                  <a:lnTo>
                    <a:pt x="677841" y="0"/>
                  </a:lnTo>
                  <a:cubicBezTo>
                    <a:pt x="695960" y="0"/>
                    <a:pt x="713336" y="7198"/>
                    <a:pt x="726148" y="20010"/>
                  </a:cubicBezTo>
                  <a:cubicBezTo>
                    <a:pt x="738960" y="32822"/>
                    <a:pt x="746158" y="50199"/>
                    <a:pt x="746158" y="68317"/>
                  </a:cubicBezTo>
                  <a:lnTo>
                    <a:pt x="746158" y="180037"/>
                  </a:lnTo>
                  <a:cubicBezTo>
                    <a:pt x="746158" y="198156"/>
                    <a:pt x="738960" y="215533"/>
                    <a:pt x="726148" y="228345"/>
                  </a:cubicBezTo>
                  <a:cubicBezTo>
                    <a:pt x="713336" y="241157"/>
                    <a:pt x="695960" y="248355"/>
                    <a:pt x="677841" y="248355"/>
                  </a:cubicBezTo>
                  <a:lnTo>
                    <a:pt x="68317" y="248355"/>
                  </a:lnTo>
                  <a:cubicBezTo>
                    <a:pt x="30587" y="248355"/>
                    <a:pt x="0" y="217768"/>
                    <a:pt x="0" y="180037"/>
                  </a:cubicBezTo>
                  <a:lnTo>
                    <a:pt x="0" y="68317"/>
                  </a:lnTo>
                  <a:cubicBezTo>
                    <a:pt x="0" y="30587"/>
                    <a:pt x="30587" y="0"/>
                    <a:pt x="68317" y="0"/>
                  </a:cubicBezTo>
                  <a:close/>
                </a:path>
              </a:pathLst>
            </a:custGeom>
            <a:solidFill>
              <a:srgbClr val="FDBFD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C87AEFCC-4B68-F1E2-A500-515526F1B2A2}"/>
                </a:ext>
              </a:extLst>
            </p:cNvPr>
            <p:cNvSpPr txBox="1"/>
            <p:nvPr/>
          </p:nvSpPr>
          <p:spPr>
            <a:xfrm>
              <a:off x="0" y="-7529"/>
              <a:ext cx="746158" cy="315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8000" spc="212" dirty="0">
                  <a:latin typeface="Tropika"/>
                </a:rPr>
                <a:t>fo</a:t>
              </a:r>
              <a:r>
                <a:rPr lang="en-US" sz="8000" spc="212" dirty="0">
                  <a:solidFill>
                    <a:srgbClr val="C00000"/>
                  </a:solidFill>
                  <a:latin typeface="Tropika"/>
                </a:rPr>
                <a:t>x</a:t>
              </a:r>
              <a:endParaRPr lang="en-US" sz="8000" spc="212" dirty="0">
                <a:solidFill>
                  <a:srgbClr val="393939"/>
                </a:solidFill>
                <a:latin typeface="Tropika"/>
              </a:endParaRPr>
            </a:p>
          </p:txBody>
        </p:sp>
      </p:grpSp>
      <p:grpSp>
        <p:nvGrpSpPr>
          <p:cNvPr id="26" name="ox">
            <a:extLst>
              <a:ext uri="{FF2B5EF4-FFF2-40B4-BE49-F238E27FC236}">
                <a16:creationId xmlns:a16="http://schemas.microsoft.com/office/drawing/2014/main" id="{82D9617C-AD75-68AD-D36C-4E589E1CCD52}"/>
              </a:ext>
            </a:extLst>
          </p:cNvPr>
          <p:cNvGrpSpPr/>
          <p:nvPr/>
        </p:nvGrpSpPr>
        <p:grpSpPr>
          <a:xfrm>
            <a:off x="12590073" y="7163768"/>
            <a:ext cx="3901960" cy="2015763"/>
            <a:chOff x="0" y="-7529"/>
            <a:chExt cx="746158" cy="315030"/>
          </a:xfrm>
        </p:grpSpPr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3960AFD0-72D3-834D-0C34-CBF9C31E9C77}"/>
                </a:ext>
              </a:extLst>
            </p:cNvPr>
            <p:cNvSpPr/>
            <p:nvPr/>
          </p:nvSpPr>
          <p:spPr>
            <a:xfrm>
              <a:off x="0" y="0"/>
              <a:ext cx="746158" cy="248355"/>
            </a:xfrm>
            <a:custGeom>
              <a:avLst/>
              <a:gdLst/>
              <a:ahLst/>
              <a:cxnLst/>
              <a:rect l="l" t="t" r="r" b="b"/>
              <a:pathLst>
                <a:path w="746158" h="248355">
                  <a:moveTo>
                    <a:pt x="68317" y="0"/>
                  </a:moveTo>
                  <a:lnTo>
                    <a:pt x="677841" y="0"/>
                  </a:lnTo>
                  <a:cubicBezTo>
                    <a:pt x="695960" y="0"/>
                    <a:pt x="713336" y="7198"/>
                    <a:pt x="726148" y="20010"/>
                  </a:cubicBezTo>
                  <a:cubicBezTo>
                    <a:pt x="738960" y="32822"/>
                    <a:pt x="746158" y="50199"/>
                    <a:pt x="746158" y="68317"/>
                  </a:cubicBezTo>
                  <a:lnTo>
                    <a:pt x="746158" y="180037"/>
                  </a:lnTo>
                  <a:cubicBezTo>
                    <a:pt x="746158" y="198156"/>
                    <a:pt x="738960" y="215533"/>
                    <a:pt x="726148" y="228345"/>
                  </a:cubicBezTo>
                  <a:cubicBezTo>
                    <a:pt x="713336" y="241157"/>
                    <a:pt x="695960" y="248355"/>
                    <a:pt x="677841" y="248355"/>
                  </a:cubicBezTo>
                  <a:lnTo>
                    <a:pt x="68317" y="248355"/>
                  </a:lnTo>
                  <a:cubicBezTo>
                    <a:pt x="30587" y="248355"/>
                    <a:pt x="0" y="217768"/>
                    <a:pt x="0" y="180037"/>
                  </a:cubicBezTo>
                  <a:lnTo>
                    <a:pt x="0" y="68317"/>
                  </a:lnTo>
                  <a:cubicBezTo>
                    <a:pt x="0" y="30587"/>
                    <a:pt x="30587" y="0"/>
                    <a:pt x="68317" y="0"/>
                  </a:cubicBezTo>
                  <a:close/>
                </a:path>
              </a:pathLst>
            </a:custGeom>
            <a:solidFill>
              <a:srgbClr val="FDBFD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7CFB28E8-D846-1DBF-0F3C-3487EE63F7FF}"/>
                </a:ext>
              </a:extLst>
            </p:cNvPr>
            <p:cNvSpPr txBox="1"/>
            <p:nvPr/>
          </p:nvSpPr>
          <p:spPr>
            <a:xfrm>
              <a:off x="0" y="-7529"/>
              <a:ext cx="746158" cy="315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8000" spc="212" dirty="0">
                  <a:solidFill>
                    <a:srgbClr val="393939"/>
                  </a:solidFill>
                  <a:latin typeface="Tropika"/>
                </a:rPr>
                <a:t>o</a:t>
              </a:r>
              <a:r>
                <a:rPr lang="en-US" sz="8000" spc="212" dirty="0">
                  <a:solidFill>
                    <a:srgbClr val="C00000"/>
                  </a:solidFill>
                  <a:latin typeface="Tropika"/>
                </a:rPr>
                <a:t>x</a:t>
              </a:r>
            </a:p>
          </p:txBody>
        </p:sp>
      </p:grpSp>
      <p:grpSp>
        <p:nvGrpSpPr>
          <p:cNvPr id="9" name="box"/>
          <p:cNvGrpSpPr/>
          <p:nvPr/>
        </p:nvGrpSpPr>
        <p:grpSpPr>
          <a:xfrm>
            <a:off x="1844250" y="7227878"/>
            <a:ext cx="3901960" cy="2015763"/>
            <a:chOff x="0" y="-7529"/>
            <a:chExt cx="746158" cy="31503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6158" cy="248355"/>
            </a:xfrm>
            <a:custGeom>
              <a:avLst/>
              <a:gdLst/>
              <a:ahLst/>
              <a:cxnLst/>
              <a:rect l="l" t="t" r="r" b="b"/>
              <a:pathLst>
                <a:path w="746158" h="248355">
                  <a:moveTo>
                    <a:pt x="68317" y="0"/>
                  </a:moveTo>
                  <a:lnTo>
                    <a:pt x="677841" y="0"/>
                  </a:lnTo>
                  <a:cubicBezTo>
                    <a:pt x="695960" y="0"/>
                    <a:pt x="713336" y="7198"/>
                    <a:pt x="726148" y="20010"/>
                  </a:cubicBezTo>
                  <a:cubicBezTo>
                    <a:pt x="738960" y="32822"/>
                    <a:pt x="746158" y="50199"/>
                    <a:pt x="746158" y="68317"/>
                  </a:cubicBezTo>
                  <a:lnTo>
                    <a:pt x="746158" y="180037"/>
                  </a:lnTo>
                  <a:cubicBezTo>
                    <a:pt x="746158" y="198156"/>
                    <a:pt x="738960" y="215533"/>
                    <a:pt x="726148" y="228345"/>
                  </a:cubicBezTo>
                  <a:cubicBezTo>
                    <a:pt x="713336" y="241157"/>
                    <a:pt x="695960" y="248355"/>
                    <a:pt x="677841" y="248355"/>
                  </a:cubicBezTo>
                  <a:lnTo>
                    <a:pt x="68317" y="248355"/>
                  </a:lnTo>
                  <a:cubicBezTo>
                    <a:pt x="30587" y="248355"/>
                    <a:pt x="0" y="217768"/>
                    <a:pt x="0" y="180037"/>
                  </a:cubicBezTo>
                  <a:lnTo>
                    <a:pt x="0" y="68317"/>
                  </a:lnTo>
                  <a:cubicBezTo>
                    <a:pt x="0" y="30587"/>
                    <a:pt x="30587" y="0"/>
                    <a:pt x="68317" y="0"/>
                  </a:cubicBezTo>
                  <a:close/>
                </a:path>
              </a:pathLst>
            </a:custGeom>
            <a:solidFill>
              <a:srgbClr val="FDBFD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529"/>
              <a:ext cx="746158" cy="315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8000" spc="212" dirty="0">
                  <a:latin typeface="Tropika"/>
                </a:rPr>
                <a:t>bo</a:t>
              </a:r>
              <a:r>
                <a:rPr lang="en-US" sz="8000" spc="212" dirty="0">
                  <a:solidFill>
                    <a:srgbClr val="C00000"/>
                  </a:solidFill>
                  <a:latin typeface="Tropika"/>
                </a:rPr>
                <a:t>x</a:t>
              </a:r>
              <a:endParaRPr lang="en-US" sz="8000" spc="212" dirty="0">
                <a:solidFill>
                  <a:srgbClr val="393939"/>
                </a:solidFill>
                <a:latin typeface="Tropika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137A2AC-242C-E2D7-362E-D2DD7B01CE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7341" y="3411337"/>
            <a:ext cx="4362201" cy="3223538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0A06F8-95D8-C94E-D403-314DEDC6E8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3389" y="3411337"/>
            <a:ext cx="4362201" cy="3182388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72F5A7-D485-E5B6-7396-7807A6D9BC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68403" y="3440564"/>
            <a:ext cx="4049740" cy="3223538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8" name="unit 6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91FED85-7942-F84C-3F43-6FAF8DBE3A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26" end="6771.489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97600" y="1614338"/>
            <a:ext cx="930275" cy="930275"/>
          </a:xfrm>
          <a:prstGeom prst="rect">
            <a:avLst/>
          </a:prstGeom>
        </p:spPr>
      </p:pic>
      <p:pic>
        <p:nvPicPr>
          <p:cNvPr id="19" name="unit 6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73F230A5-EE5F-E250-BEFD-B5D1782E66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40" end="3863.489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933607" y="4404623"/>
            <a:ext cx="930275" cy="930275"/>
          </a:xfrm>
          <a:prstGeom prst="rect">
            <a:avLst/>
          </a:prstGeom>
        </p:spPr>
      </p:pic>
      <p:pic>
        <p:nvPicPr>
          <p:cNvPr id="20" name="unit 6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3A704BB-BC7F-4848-9652-22ABF5492A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91" end="947.489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967653" y="7541372"/>
            <a:ext cx="930275" cy="93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0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8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4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FC9173-C881-D51A-E8D9-C282F8D66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24A135-70F7-18BF-208C-8EB4ED790185}"/>
              </a:ext>
            </a:extLst>
          </p:cNvPr>
          <p:cNvGrpSpPr/>
          <p:nvPr/>
        </p:nvGrpSpPr>
        <p:grpSpPr>
          <a:xfrm>
            <a:off x="673345" y="457201"/>
            <a:ext cx="16928855" cy="9633780"/>
            <a:chOff x="0" y="0"/>
            <a:chExt cx="931674" cy="537579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E6246DC3-65EE-8044-CD6A-0C2AC0E8FBDF}"/>
                </a:ext>
              </a:extLst>
            </p:cNvPr>
            <p:cNvSpPr/>
            <p:nvPr/>
          </p:nvSpPr>
          <p:spPr>
            <a:xfrm>
              <a:off x="0" y="0"/>
              <a:ext cx="931675" cy="537579"/>
            </a:xfrm>
            <a:custGeom>
              <a:avLst/>
              <a:gdLst/>
              <a:ahLst/>
              <a:cxnLst/>
              <a:rect l="l" t="t" r="r" b="b"/>
              <a:pathLst>
                <a:path w="931675" h="537579">
                  <a:moveTo>
                    <a:pt x="78726" y="0"/>
                  </a:moveTo>
                  <a:lnTo>
                    <a:pt x="852948" y="0"/>
                  </a:lnTo>
                  <a:cubicBezTo>
                    <a:pt x="896428" y="0"/>
                    <a:pt x="931675" y="35247"/>
                    <a:pt x="931675" y="78726"/>
                  </a:cubicBezTo>
                  <a:lnTo>
                    <a:pt x="931675" y="458853"/>
                  </a:lnTo>
                  <a:cubicBezTo>
                    <a:pt x="931675" y="479732"/>
                    <a:pt x="923380" y="499756"/>
                    <a:pt x="908616" y="514520"/>
                  </a:cubicBezTo>
                  <a:cubicBezTo>
                    <a:pt x="893852" y="529285"/>
                    <a:pt x="873828" y="537579"/>
                    <a:pt x="852948" y="537579"/>
                  </a:cubicBezTo>
                  <a:lnTo>
                    <a:pt x="78726" y="537579"/>
                  </a:lnTo>
                  <a:cubicBezTo>
                    <a:pt x="57847" y="537579"/>
                    <a:pt x="37823" y="529285"/>
                    <a:pt x="23058" y="514520"/>
                  </a:cubicBezTo>
                  <a:cubicBezTo>
                    <a:pt x="8294" y="499756"/>
                    <a:pt x="0" y="479732"/>
                    <a:pt x="0" y="458853"/>
                  </a:cubicBezTo>
                  <a:lnTo>
                    <a:pt x="0" y="78726"/>
                  </a:lnTo>
                  <a:cubicBezTo>
                    <a:pt x="0" y="57847"/>
                    <a:pt x="8294" y="37823"/>
                    <a:pt x="23058" y="23058"/>
                  </a:cubicBezTo>
                  <a:cubicBezTo>
                    <a:pt x="37823" y="8294"/>
                    <a:pt x="57847" y="0"/>
                    <a:pt x="78726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0250F7-97E2-A62C-73BC-54089E04AB72}"/>
                </a:ext>
              </a:extLst>
            </p:cNvPr>
            <p:cNvSpPr txBox="1"/>
            <p:nvPr/>
          </p:nvSpPr>
          <p:spPr>
            <a:xfrm>
              <a:off x="0" y="-38100"/>
              <a:ext cx="931674" cy="575679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23">
            <a:hlinkClick r:id="rId6" action="ppaction://hlinksldjump"/>
            <a:extLst>
              <a:ext uri="{FF2B5EF4-FFF2-40B4-BE49-F238E27FC236}">
                <a16:creationId xmlns:a16="http://schemas.microsoft.com/office/drawing/2014/main" id="{DC16DD4D-5787-CC88-1B1D-2C56560E8E56}"/>
              </a:ext>
            </a:extLst>
          </p:cNvPr>
          <p:cNvSpPr/>
          <p:nvPr/>
        </p:nvSpPr>
        <p:spPr>
          <a:xfrm>
            <a:off x="-384719" y="7541415"/>
            <a:ext cx="1351538" cy="2708867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700B5017-1380-C667-14A4-E9C6AC295963}"/>
              </a:ext>
            </a:extLst>
          </p:cNvPr>
          <p:cNvSpPr/>
          <p:nvPr/>
        </p:nvSpPr>
        <p:spPr>
          <a:xfrm>
            <a:off x="14361689" y="477737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1"/>
                </a:lnTo>
                <a:lnTo>
                  <a:pt x="0" y="18004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29">
            <a:extLst>
              <a:ext uri="{FF2B5EF4-FFF2-40B4-BE49-F238E27FC236}">
                <a16:creationId xmlns:a16="http://schemas.microsoft.com/office/drawing/2014/main" id="{8674D471-63C5-DCC1-E00F-0342B1AE5106}"/>
              </a:ext>
            </a:extLst>
          </p:cNvPr>
          <p:cNvSpPr/>
          <p:nvPr/>
        </p:nvSpPr>
        <p:spPr>
          <a:xfrm>
            <a:off x="15699980" y="-225579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0">
            <a:extLst>
              <a:ext uri="{FF2B5EF4-FFF2-40B4-BE49-F238E27FC236}">
                <a16:creationId xmlns:a16="http://schemas.microsoft.com/office/drawing/2014/main" id="{F78FB53C-5062-3719-D0CA-3DAB03A49892}"/>
              </a:ext>
            </a:extLst>
          </p:cNvPr>
          <p:cNvSpPr/>
          <p:nvPr/>
        </p:nvSpPr>
        <p:spPr>
          <a:xfrm rot="-10800000">
            <a:off x="1584502" y="-94179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2"/>
                </a:lnTo>
                <a:lnTo>
                  <a:pt x="0" y="18004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1">
            <a:extLst>
              <a:ext uri="{FF2B5EF4-FFF2-40B4-BE49-F238E27FC236}">
                <a16:creationId xmlns:a16="http://schemas.microsoft.com/office/drawing/2014/main" id="{9448BCE5-463B-FB6A-6BEB-4D283BDE2021}"/>
              </a:ext>
            </a:extLst>
          </p:cNvPr>
          <p:cNvSpPr/>
          <p:nvPr/>
        </p:nvSpPr>
        <p:spPr>
          <a:xfrm rot="-10800000">
            <a:off x="-606322" y="231743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Up Arrow Callout 11">
            <a:extLst>
              <a:ext uri="{FF2B5EF4-FFF2-40B4-BE49-F238E27FC236}">
                <a16:creationId xmlns:a16="http://schemas.microsoft.com/office/drawing/2014/main" id="{129B8D6B-07BC-40EB-85CA-AF52AEAB7AA1}"/>
              </a:ext>
            </a:extLst>
          </p:cNvPr>
          <p:cNvSpPr/>
          <p:nvPr/>
        </p:nvSpPr>
        <p:spPr>
          <a:xfrm>
            <a:off x="6360097" y="8668020"/>
            <a:ext cx="2158536" cy="1600200"/>
          </a:xfrm>
          <a:prstGeom prst="upArrowCallou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b="1" dirty="0">
                <a:solidFill>
                  <a:srgbClr val="FFFFFF"/>
                </a:solidFill>
                <a:latin typeface="Berlin Sans FB Demi" panose="020E0802020502020306" pitchFamily="34" charset="0"/>
              </a:rPr>
              <a:t>OPEN</a:t>
            </a:r>
          </a:p>
        </p:txBody>
      </p:sp>
      <p:sp>
        <p:nvSpPr>
          <p:cNvPr id="7" name="Up Arrow Callout 6">
            <a:hlinkClick r:id="rId11" action="ppaction://hlinksldjump"/>
            <a:extLst>
              <a:ext uri="{FF2B5EF4-FFF2-40B4-BE49-F238E27FC236}">
                <a16:creationId xmlns:a16="http://schemas.microsoft.com/office/drawing/2014/main" id="{D4C2BCAB-7855-4B6E-BDB9-042F34F6D887}"/>
              </a:ext>
            </a:extLst>
          </p:cNvPr>
          <p:cNvSpPr/>
          <p:nvPr/>
        </p:nvSpPr>
        <p:spPr>
          <a:xfrm>
            <a:off x="13870217" y="8627220"/>
            <a:ext cx="2286000" cy="1600200"/>
          </a:xfrm>
          <a:prstGeom prst="upArrowCallout">
            <a:avLst/>
          </a:prstGeom>
          <a:solidFill>
            <a:srgbClr val="00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Berlin Sans FB Demi" panose="020E0802020502020306" pitchFamily="34" charset="0"/>
              </a:rPr>
              <a:t>ANSWER</a:t>
            </a:r>
          </a:p>
        </p:txBody>
      </p:sp>
      <p:sp>
        <p:nvSpPr>
          <p:cNvPr id="92163" name="Title 1">
            <a:extLst>
              <a:ext uri="{FF2B5EF4-FFF2-40B4-BE49-F238E27FC236}">
                <a16:creationId xmlns:a16="http://schemas.microsoft.com/office/drawing/2014/main" id="{143E954A-493F-4D27-8DA9-C6B58A8E0C9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44989" y="1872358"/>
            <a:ext cx="4351581" cy="10287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>
                <a:solidFill>
                  <a:srgbClr val="C00000"/>
                </a:solidFill>
                <a:latin typeface="Gill Sans Nova Ultra Bold" panose="020B0B02020104020203" pitchFamily="34" charset="0"/>
                <a:ea typeface="STHupo" panose="02010800040101010101" pitchFamily="2" charset="-122"/>
                <a:cs typeface="Times New Roman" panose="02020603050405020304" pitchFamily="18" charset="0"/>
              </a:rPr>
              <a:t>Question </a:t>
            </a:r>
            <a:r>
              <a:rPr lang="en-US" altLang="en-US" sz="6600" dirty="0">
                <a:solidFill>
                  <a:srgbClr val="C00000"/>
                </a:solidFill>
                <a:latin typeface="Gill Sans Nova Ultra Bold" panose="020B0B02020104020203" pitchFamily="34" charset="0"/>
                <a:ea typeface="STHupo" panose="02010800040101010101" pitchFamily="2" charset="-122"/>
                <a:cs typeface="Times New Roman" panose="02020603050405020304" pitchFamily="18" charset="0"/>
              </a:rPr>
              <a:t>5</a:t>
            </a:r>
            <a:endParaRPr lang="en-US" altLang="en-US" sz="4000" dirty="0">
              <a:solidFill>
                <a:srgbClr val="C00000"/>
              </a:solidFill>
              <a:latin typeface="Gill Sans Nova Ultra Bold" panose="020B0B02020104020203" pitchFamily="34" charset="0"/>
              <a:ea typeface="STHupo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E33296-77D7-460B-2BE7-A9452EE22DAD}"/>
              </a:ext>
            </a:extLst>
          </p:cNvPr>
          <p:cNvGrpSpPr/>
          <p:nvPr/>
        </p:nvGrpSpPr>
        <p:grpSpPr>
          <a:xfrm>
            <a:off x="8855305" y="1845091"/>
            <a:ext cx="5372100" cy="6858000"/>
            <a:chOff x="6451722" y="2552074"/>
            <a:chExt cx="5372100" cy="685800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7CE3B3F-223D-4A79-A9DA-B6D82A940D20}"/>
                </a:ext>
              </a:extLst>
            </p:cNvPr>
            <p:cNvSpPr/>
            <p:nvPr/>
          </p:nvSpPr>
          <p:spPr>
            <a:xfrm>
              <a:off x="6451722" y="2552074"/>
              <a:ext cx="5372100" cy="6858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C199DDE-DC86-34CF-64FF-C37C7011EE15}"/>
                </a:ext>
              </a:extLst>
            </p:cNvPr>
            <p:cNvSpPr/>
            <p:nvPr/>
          </p:nvSpPr>
          <p:spPr>
            <a:xfrm>
              <a:off x="7437386" y="3086100"/>
              <a:ext cx="3533340" cy="538609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4400" b="0" cap="none" spc="0" dirty="0">
                  <a:ln w="0"/>
                  <a:solidFill>
                    <a:schemeClr val="bg1"/>
                  </a:solidFill>
                  <a:latin typeface=".VnVogue" panose="020B7200000000000000" pitchFamily="34" charset="0"/>
                </a:rPr>
                <a:t>Q</a:t>
              </a:r>
            </a:p>
          </p:txBody>
        </p:sp>
      </p:grpSp>
      <p:pic>
        <p:nvPicPr>
          <p:cNvPr id="9" name="Picture 8" descr="cau mon 5.png">
            <a:extLst>
              <a:ext uri="{FF2B5EF4-FFF2-40B4-BE49-F238E27FC236}">
                <a16:creationId xmlns:a16="http://schemas.microsoft.com/office/drawing/2014/main" id="{D173E77F-AF65-4783-B78D-E262BCC3A0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11368966" y="806052"/>
            <a:ext cx="4251991" cy="867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au mon 5.png">
            <a:extLst>
              <a:ext uri="{FF2B5EF4-FFF2-40B4-BE49-F238E27FC236}">
                <a16:creationId xmlns:a16="http://schemas.microsoft.com/office/drawing/2014/main" id="{DF87586C-EA74-453D-8415-3C1D370DFA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6901557" y="806053"/>
            <a:ext cx="4481512" cy="867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6">
            <a:extLst>
              <a:ext uri="{FF2B5EF4-FFF2-40B4-BE49-F238E27FC236}">
                <a16:creationId xmlns:a16="http://schemas.microsoft.com/office/drawing/2014/main" id="{FDCCCAA3-C213-9230-1849-292073F08A68}"/>
              </a:ext>
            </a:extLst>
          </p:cNvPr>
          <p:cNvSpPr txBox="1"/>
          <p:nvPr/>
        </p:nvSpPr>
        <p:spPr>
          <a:xfrm>
            <a:off x="464213" y="2777073"/>
            <a:ext cx="6513132" cy="563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5"/>
              </a:lnSpc>
            </a:pPr>
            <a:r>
              <a:rPr lang="en-US" sz="7200" spc="310" dirty="0">
                <a:solidFill>
                  <a:srgbClr val="FAB30C"/>
                </a:solidFill>
                <a:latin typeface="Lucky Bones"/>
              </a:rPr>
              <a:t>Say and </a:t>
            </a:r>
          </a:p>
          <a:p>
            <a:pPr algn="ctr">
              <a:lnSpc>
                <a:spcPts val="8925"/>
              </a:lnSpc>
            </a:pPr>
            <a:r>
              <a:rPr lang="en-US" sz="7200" spc="310" dirty="0">
                <a:solidFill>
                  <a:srgbClr val="FAB30C"/>
                </a:solidFill>
                <a:latin typeface="Lucky Bones"/>
              </a:rPr>
              <a:t>Write </a:t>
            </a:r>
          </a:p>
          <a:p>
            <a:pPr algn="ctr">
              <a:lnSpc>
                <a:spcPts val="8925"/>
              </a:lnSpc>
            </a:pPr>
            <a:r>
              <a:rPr lang="en-US" sz="7200" spc="310" dirty="0">
                <a:solidFill>
                  <a:srgbClr val="FAB30C"/>
                </a:solidFill>
                <a:latin typeface="Lucky Bones"/>
              </a:rPr>
              <a:t>the words beginning </a:t>
            </a:r>
          </a:p>
          <a:p>
            <a:pPr algn="ctr">
              <a:lnSpc>
                <a:spcPts val="8925"/>
              </a:lnSpc>
            </a:pPr>
            <a:r>
              <a:rPr lang="en-US" sz="7200" spc="310" dirty="0">
                <a:solidFill>
                  <a:srgbClr val="FAB30C"/>
                </a:solidFill>
                <a:latin typeface="Lucky Bones"/>
              </a:rPr>
              <a:t>with Letter:</a:t>
            </a:r>
          </a:p>
        </p:txBody>
      </p:sp>
    </p:spTree>
    <p:extLst>
      <p:ext uri="{BB962C8B-B14F-4D97-AF65-F5344CB8AC3E}">
        <p14:creationId xmlns:p14="http://schemas.microsoft.com/office/powerpoint/2010/main" val="102063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799804" y="-5589596"/>
            <a:ext cx="12074733" cy="21466192"/>
          </a:xfrm>
          <a:custGeom>
            <a:avLst/>
            <a:gdLst/>
            <a:ahLst/>
            <a:cxnLst/>
            <a:rect l="l" t="t" r="r" b="b"/>
            <a:pathLst>
              <a:path w="12074733" h="21466192">
                <a:moveTo>
                  <a:pt x="0" y="0"/>
                </a:moveTo>
                <a:lnTo>
                  <a:pt x="12074733" y="0"/>
                </a:lnTo>
                <a:lnTo>
                  <a:pt x="12074733" y="21466192"/>
                </a:lnTo>
                <a:lnTo>
                  <a:pt x="0" y="214661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87058" cy="8612397"/>
            <a:chOff x="0" y="0"/>
            <a:chExt cx="3149072" cy="16651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49072" cy="1665191"/>
            </a:xfrm>
            <a:custGeom>
              <a:avLst/>
              <a:gdLst/>
              <a:ahLst/>
              <a:cxnLst/>
              <a:rect l="l" t="t" r="r" b="b"/>
              <a:pathLst>
                <a:path w="3149072" h="1665191">
                  <a:moveTo>
                    <a:pt x="23292" y="0"/>
                  </a:moveTo>
                  <a:lnTo>
                    <a:pt x="3125780" y="0"/>
                  </a:lnTo>
                  <a:cubicBezTo>
                    <a:pt x="3138644" y="0"/>
                    <a:pt x="3149072" y="10428"/>
                    <a:pt x="3149072" y="23292"/>
                  </a:cubicBezTo>
                  <a:lnTo>
                    <a:pt x="3149072" y="1641899"/>
                  </a:lnTo>
                  <a:cubicBezTo>
                    <a:pt x="3149072" y="1654763"/>
                    <a:pt x="3138644" y="1665191"/>
                    <a:pt x="3125780" y="1665191"/>
                  </a:cubicBezTo>
                  <a:lnTo>
                    <a:pt x="23292" y="1665191"/>
                  </a:lnTo>
                  <a:cubicBezTo>
                    <a:pt x="10428" y="1665191"/>
                    <a:pt x="0" y="1654763"/>
                    <a:pt x="0" y="1641899"/>
                  </a:cubicBezTo>
                  <a:lnTo>
                    <a:pt x="0" y="23292"/>
                  </a:lnTo>
                  <a:cubicBezTo>
                    <a:pt x="0" y="10428"/>
                    <a:pt x="10428" y="0"/>
                    <a:pt x="23292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149072" cy="1703291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496190" y="474179"/>
            <a:ext cx="9440520" cy="1605297"/>
            <a:chOff x="0" y="0"/>
            <a:chExt cx="2486392" cy="4227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71639" cy="332812"/>
            </a:xfrm>
            <a:custGeom>
              <a:avLst/>
              <a:gdLst/>
              <a:ahLst/>
              <a:cxnLst/>
              <a:rect l="l" t="t" r="r" b="b"/>
              <a:pathLst>
                <a:path w="2471639" h="332812">
                  <a:moveTo>
                    <a:pt x="20624" y="0"/>
                  </a:moveTo>
                  <a:lnTo>
                    <a:pt x="2451015" y="0"/>
                  </a:lnTo>
                  <a:cubicBezTo>
                    <a:pt x="2462406" y="0"/>
                    <a:pt x="2471639" y="9234"/>
                    <a:pt x="2471639" y="20624"/>
                  </a:cubicBezTo>
                  <a:lnTo>
                    <a:pt x="2471639" y="312188"/>
                  </a:lnTo>
                  <a:cubicBezTo>
                    <a:pt x="2471639" y="317658"/>
                    <a:pt x="2469466" y="322904"/>
                    <a:pt x="2465599" y="326771"/>
                  </a:cubicBezTo>
                  <a:cubicBezTo>
                    <a:pt x="2461731" y="330639"/>
                    <a:pt x="2456485" y="332812"/>
                    <a:pt x="2451015" y="332812"/>
                  </a:cubicBezTo>
                  <a:lnTo>
                    <a:pt x="20624" y="332812"/>
                  </a:lnTo>
                  <a:cubicBezTo>
                    <a:pt x="15154" y="332812"/>
                    <a:pt x="9908" y="330639"/>
                    <a:pt x="6041" y="326771"/>
                  </a:cubicBezTo>
                  <a:cubicBezTo>
                    <a:pt x="2173" y="322904"/>
                    <a:pt x="0" y="317658"/>
                    <a:pt x="0" y="312188"/>
                  </a:cubicBezTo>
                  <a:lnTo>
                    <a:pt x="0" y="20624"/>
                  </a:lnTo>
                  <a:cubicBezTo>
                    <a:pt x="0" y="15154"/>
                    <a:pt x="2173" y="9908"/>
                    <a:pt x="6041" y="6041"/>
                  </a:cubicBezTo>
                  <a:cubicBezTo>
                    <a:pt x="9908" y="2173"/>
                    <a:pt x="15154" y="0"/>
                    <a:pt x="20624" y="0"/>
                  </a:cubicBezTo>
                  <a:close/>
                </a:path>
              </a:pathLst>
            </a:custGeom>
            <a:solidFill>
              <a:srgbClr val="FFA030"/>
            </a:solidFill>
            <a:ln w="7620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4753" y="4257"/>
              <a:ext cx="2471639" cy="4185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19"/>
                </a:lnSpc>
              </a:pPr>
              <a:r>
                <a:rPr lang="en-US" sz="8000" spc="253" dirty="0">
                  <a:solidFill>
                    <a:srgbClr val="FFFFFF"/>
                  </a:solidFill>
                  <a:latin typeface="Tropika"/>
                </a:rPr>
                <a:t>ANSWER</a:t>
              </a:r>
            </a:p>
          </p:txBody>
        </p:sp>
      </p:grpSp>
      <p:grpSp>
        <p:nvGrpSpPr>
          <p:cNvPr id="23" name="question">
            <a:extLst>
              <a:ext uri="{FF2B5EF4-FFF2-40B4-BE49-F238E27FC236}">
                <a16:creationId xmlns:a16="http://schemas.microsoft.com/office/drawing/2014/main" id="{65C8946B-C246-0186-FDDD-BE4859D605F9}"/>
              </a:ext>
            </a:extLst>
          </p:cNvPr>
          <p:cNvGrpSpPr/>
          <p:nvPr/>
        </p:nvGrpSpPr>
        <p:grpSpPr>
          <a:xfrm>
            <a:off x="6904444" y="7227879"/>
            <a:ext cx="4645602" cy="2015763"/>
            <a:chOff x="0" y="-7529"/>
            <a:chExt cx="746158" cy="315030"/>
          </a:xfrm>
        </p:grpSpPr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26CA0FEC-2EC9-9643-185F-1451FE67420B}"/>
                </a:ext>
              </a:extLst>
            </p:cNvPr>
            <p:cNvSpPr/>
            <p:nvPr/>
          </p:nvSpPr>
          <p:spPr>
            <a:xfrm>
              <a:off x="0" y="0"/>
              <a:ext cx="746158" cy="248355"/>
            </a:xfrm>
            <a:custGeom>
              <a:avLst/>
              <a:gdLst/>
              <a:ahLst/>
              <a:cxnLst/>
              <a:rect l="l" t="t" r="r" b="b"/>
              <a:pathLst>
                <a:path w="746158" h="248355">
                  <a:moveTo>
                    <a:pt x="68317" y="0"/>
                  </a:moveTo>
                  <a:lnTo>
                    <a:pt x="677841" y="0"/>
                  </a:lnTo>
                  <a:cubicBezTo>
                    <a:pt x="695960" y="0"/>
                    <a:pt x="713336" y="7198"/>
                    <a:pt x="726148" y="20010"/>
                  </a:cubicBezTo>
                  <a:cubicBezTo>
                    <a:pt x="738960" y="32822"/>
                    <a:pt x="746158" y="50199"/>
                    <a:pt x="746158" y="68317"/>
                  </a:cubicBezTo>
                  <a:lnTo>
                    <a:pt x="746158" y="180037"/>
                  </a:lnTo>
                  <a:cubicBezTo>
                    <a:pt x="746158" y="198156"/>
                    <a:pt x="738960" y="215533"/>
                    <a:pt x="726148" y="228345"/>
                  </a:cubicBezTo>
                  <a:cubicBezTo>
                    <a:pt x="713336" y="241157"/>
                    <a:pt x="695960" y="248355"/>
                    <a:pt x="677841" y="248355"/>
                  </a:cubicBezTo>
                  <a:lnTo>
                    <a:pt x="68317" y="248355"/>
                  </a:lnTo>
                  <a:cubicBezTo>
                    <a:pt x="30587" y="248355"/>
                    <a:pt x="0" y="217768"/>
                    <a:pt x="0" y="180037"/>
                  </a:cubicBezTo>
                  <a:lnTo>
                    <a:pt x="0" y="68317"/>
                  </a:lnTo>
                  <a:cubicBezTo>
                    <a:pt x="0" y="30587"/>
                    <a:pt x="30587" y="0"/>
                    <a:pt x="68317" y="0"/>
                  </a:cubicBezTo>
                  <a:close/>
                </a:path>
              </a:pathLst>
            </a:custGeom>
            <a:solidFill>
              <a:srgbClr val="FDBFD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C87AEFCC-4B68-F1E2-A500-515526F1B2A2}"/>
                </a:ext>
              </a:extLst>
            </p:cNvPr>
            <p:cNvSpPr txBox="1"/>
            <p:nvPr/>
          </p:nvSpPr>
          <p:spPr>
            <a:xfrm>
              <a:off x="0" y="-7529"/>
              <a:ext cx="746158" cy="315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8000" spc="212" dirty="0">
                  <a:solidFill>
                    <a:srgbClr val="C00000"/>
                  </a:solidFill>
                  <a:latin typeface="Tropika"/>
                </a:rPr>
                <a:t>q</a:t>
              </a:r>
              <a:r>
                <a:rPr lang="en-US" sz="8000" spc="212" dirty="0">
                  <a:solidFill>
                    <a:srgbClr val="393939"/>
                  </a:solidFill>
                  <a:latin typeface="Tropika"/>
                </a:rPr>
                <a:t>uestion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DB4D4858-6DA9-DDBE-1C89-C72709057F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8684" y="2910805"/>
            <a:ext cx="3610631" cy="3892436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860429-32E8-6B01-94DC-3F8C90501D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72474" y="2900780"/>
            <a:ext cx="3901960" cy="3725577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228600">
              <a:srgbClr val="FFFF00">
                <a:alpha val="40000"/>
              </a:srgbClr>
            </a:glow>
            <a:innerShdw blurRad="76200">
              <a:srgbClr val="000000"/>
            </a:innerShdw>
          </a:effectLst>
        </p:spPr>
      </p:pic>
      <p:grpSp>
        <p:nvGrpSpPr>
          <p:cNvPr id="26" name="square">
            <a:extLst>
              <a:ext uri="{FF2B5EF4-FFF2-40B4-BE49-F238E27FC236}">
                <a16:creationId xmlns:a16="http://schemas.microsoft.com/office/drawing/2014/main" id="{82D9617C-AD75-68AD-D36C-4E589E1CCD52}"/>
              </a:ext>
            </a:extLst>
          </p:cNvPr>
          <p:cNvGrpSpPr/>
          <p:nvPr/>
        </p:nvGrpSpPr>
        <p:grpSpPr>
          <a:xfrm>
            <a:off x="12541790" y="7062739"/>
            <a:ext cx="3901960" cy="2015763"/>
            <a:chOff x="0" y="-7529"/>
            <a:chExt cx="746158" cy="315030"/>
          </a:xfrm>
        </p:grpSpPr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3960AFD0-72D3-834D-0C34-CBF9C31E9C77}"/>
                </a:ext>
              </a:extLst>
            </p:cNvPr>
            <p:cNvSpPr/>
            <p:nvPr/>
          </p:nvSpPr>
          <p:spPr>
            <a:xfrm>
              <a:off x="0" y="0"/>
              <a:ext cx="746158" cy="248355"/>
            </a:xfrm>
            <a:custGeom>
              <a:avLst/>
              <a:gdLst/>
              <a:ahLst/>
              <a:cxnLst/>
              <a:rect l="l" t="t" r="r" b="b"/>
              <a:pathLst>
                <a:path w="746158" h="248355">
                  <a:moveTo>
                    <a:pt x="68317" y="0"/>
                  </a:moveTo>
                  <a:lnTo>
                    <a:pt x="677841" y="0"/>
                  </a:lnTo>
                  <a:cubicBezTo>
                    <a:pt x="695960" y="0"/>
                    <a:pt x="713336" y="7198"/>
                    <a:pt x="726148" y="20010"/>
                  </a:cubicBezTo>
                  <a:cubicBezTo>
                    <a:pt x="738960" y="32822"/>
                    <a:pt x="746158" y="50199"/>
                    <a:pt x="746158" y="68317"/>
                  </a:cubicBezTo>
                  <a:lnTo>
                    <a:pt x="746158" y="180037"/>
                  </a:lnTo>
                  <a:cubicBezTo>
                    <a:pt x="746158" y="198156"/>
                    <a:pt x="738960" y="215533"/>
                    <a:pt x="726148" y="228345"/>
                  </a:cubicBezTo>
                  <a:cubicBezTo>
                    <a:pt x="713336" y="241157"/>
                    <a:pt x="695960" y="248355"/>
                    <a:pt x="677841" y="248355"/>
                  </a:cubicBezTo>
                  <a:lnTo>
                    <a:pt x="68317" y="248355"/>
                  </a:lnTo>
                  <a:cubicBezTo>
                    <a:pt x="30587" y="248355"/>
                    <a:pt x="0" y="217768"/>
                    <a:pt x="0" y="180037"/>
                  </a:cubicBezTo>
                  <a:lnTo>
                    <a:pt x="0" y="68317"/>
                  </a:lnTo>
                  <a:cubicBezTo>
                    <a:pt x="0" y="30587"/>
                    <a:pt x="30587" y="0"/>
                    <a:pt x="68317" y="0"/>
                  </a:cubicBezTo>
                  <a:close/>
                </a:path>
              </a:pathLst>
            </a:custGeom>
            <a:solidFill>
              <a:srgbClr val="FDBFD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7CFB28E8-D846-1DBF-0F3C-3487EE63F7FF}"/>
                </a:ext>
              </a:extLst>
            </p:cNvPr>
            <p:cNvSpPr txBox="1"/>
            <p:nvPr/>
          </p:nvSpPr>
          <p:spPr>
            <a:xfrm>
              <a:off x="0" y="-7529"/>
              <a:ext cx="746158" cy="315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8000" spc="212" dirty="0">
                  <a:solidFill>
                    <a:srgbClr val="393939"/>
                  </a:solidFill>
                  <a:latin typeface="Tropika"/>
                </a:rPr>
                <a:t>s</a:t>
              </a:r>
              <a:r>
                <a:rPr lang="en-US" sz="8000" spc="212" dirty="0">
                  <a:solidFill>
                    <a:srgbClr val="C00000"/>
                  </a:solidFill>
                  <a:latin typeface="Tropika"/>
                </a:rPr>
                <a:t>q</a:t>
              </a:r>
              <a:r>
                <a:rPr lang="en-US" sz="8000" spc="212" dirty="0">
                  <a:solidFill>
                    <a:srgbClr val="393939"/>
                  </a:solidFill>
                  <a:latin typeface="Tropika"/>
                </a:rPr>
                <a:t>uare</a:t>
              </a:r>
            </a:p>
          </p:txBody>
        </p:sp>
      </p:grpSp>
      <p:grpSp>
        <p:nvGrpSpPr>
          <p:cNvPr id="9" name="quiz"/>
          <p:cNvGrpSpPr/>
          <p:nvPr/>
        </p:nvGrpSpPr>
        <p:grpSpPr>
          <a:xfrm>
            <a:off x="1844250" y="7227878"/>
            <a:ext cx="3901960" cy="2015763"/>
            <a:chOff x="0" y="-7529"/>
            <a:chExt cx="746158" cy="31503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6158" cy="248355"/>
            </a:xfrm>
            <a:custGeom>
              <a:avLst/>
              <a:gdLst/>
              <a:ahLst/>
              <a:cxnLst/>
              <a:rect l="l" t="t" r="r" b="b"/>
              <a:pathLst>
                <a:path w="746158" h="248355">
                  <a:moveTo>
                    <a:pt x="68317" y="0"/>
                  </a:moveTo>
                  <a:lnTo>
                    <a:pt x="677841" y="0"/>
                  </a:lnTo>
                  <a:cubicBezTo>
                    <a:pt x="695960" y="0"/>
                    <a:pt x="713336" y="7198"/>
                    <a:pt x="726148" y="20010"/>
                  </a:cubicBezTo>
                  <a:cubicBezTo>
                    <a:pt x="738960" y="32822"/>
                    <a:pt x="746158" y="50199"/>
                    <a:pt x="746158" y="68317"/>
                  </a:cubicBezTo>
                  <a:lnTo>
                    <a:pt x="746158" y="180037"/>
                  </a:lnTo>
                  <a:cubicBezTo>
                    <a:pt x="746158" y="198156"/>
                    <a:pt x="738960" y="215533"/>
                    <a:pt x="726148" y="228345"/>
                  </a:cubicBezTo>
                  <a:cubicBezTo>
                    <a:pt x="713336" y="241157"/>
                    <a:pt x="695960" y="248355"/>
                    <a:pt x="677841" y="248355"/>
                  </a:cubicBezTo>
                  <a:lnTo>
                    <a:pt x="68317" y="248355"/>
                  </a:lnTo>
                  <a:cubicBezTo>
                    <a:pt x="30587" y="248355"/>
                    <a:pt x="0" y="217768"/>
                    <a:pt x="0" y="180037"/>
                  </a:cubicBezTo>
                  <a:lnTo>
                    <a:pt x="0" y="68317"/>
                  </a:lnTo>
                  <a:cubicBezTo>
                    <a:pt x="0" y="30587"/>
                    <a:pt x="30587" y="0"/>
                    <a:pt x="68317" y="0"/>
                  </a:cubicBezTo>
                  <a:close/>
                </a:path>
              </a:pathLst>
            </a:custGeom>
            <a:solidFill>
              <a:srgbClr val="FDBFD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529"/>
              <a:ext cx="746158" cy="315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8000" spc="212" dirty="0">
                  <a:solidFill>
                    <a:srgbClr val="C00000"/>
                  </a:solidFill>
                  <a:latin typeface="Tropika"/>
                </a:rPr>
                <a:t>q</a:t>
              </a:r>
              <a:r>
                <a:rPr lang="en-US" sz="8000" spc="212" dirty="0">
                  <a:solidFill>
                    <a:srgbClr val="393939"/>
                  </a:solidFill>
                  <a:latin typeface="Tropika"/>
                </a:rPr>
                <a:t>uiz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FF08D28-65DF-9B3A-1B4A-6FBF25AD06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6629" y="2900780"/>
            <a:ext cx="3800129" cy="3844035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39" name="unit 5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1B017C48-9060-3272-2129-4B52897ABD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22" end="602.91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738108" y="1284909"/>
            <a:ext cx="1082675" cy="1082675"/>
          </a:xfrm>
          <a:prstGeom prst="rect">
            <a:avLst/>
          </a:prstGeom>
        </p:spPr>
      </p:pic>
      <p:pic>
        <p:nvPicPr>
          <p:cNvPr id="40" name="unit 5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2AFAAD11-DD5D-3893-66F7-6682EC7A73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71" end="3470.91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08324" y="3740122"/>
            <a:ext cx="1082675" cy="1082675"/>
          </a:xfrm>
          <a:prstGeom prst="rect">
            <a:avLst/>
          </a:prstGeom>
        </p:spPr>
      </p:pic>
      <p:pic>
        <p:nvPicPr>
          <p:cNvPr id="41" name="unit 5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72DDE292-7BE6-2E3E-FFE2-880F703948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14" end="6521.91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74967" y="6377819"/>
            <a:ext cx="1082675" cy="10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4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1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49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5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FC9173-C881-D51A-E8D9-C282F8D66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24A135-70F7-18BF-208C-8EB4ED790185}"/>
              </a:ext>
            </a:extLst>
          </p:cNvPr>
          <p:cNvGrpSpPr/>
          <p:nvPr/>
        </p:nvGrpSpPr>
        <p:grpSpPr>
          <a:xfrm>
            <a:off x="673345" y="457201"/>
            <a:ext cx="16928855" cy="9633780"/>
            <a:chOff x="0" y="0"/>
            <a:chExt cx="931674" cy="537579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E6246DC3-65EE-8044-CD6A-0C2AC0E8FBDF}"/>
                </a:ext>
              </a:extLst>
            </p:cNvPr>
            <p:cNvSpPr/>
            <p:nvPr/>
          </p:nvSpPr>
          <p:spPr>
            <a:xfrm>
              <a:off x="0" y="0"/>
              <a:ext cx="931675" cy="537579"/>
            </a:xfrm>
            <a:custGeom>
              <a:avLst/>
              <a:gdLst/>
              <a:ahLst/>
              <a:cxnLst/>
              <a:rect l="l" t="t" r="r" b="b"/>
              <a:pathLst>
                <a:path w="931675" h="537579">
                  <a:moveTo>
                    <a:pt x="78726" y="0"/>
                  </a:moveTo>
                  <a:lnTo>
                    <a:pt x="852948" y="0"/>
                  </a:lnTo>
                  <a:cubicBezTo>
                    <a:pt x="896428" y="0"/>
                    <a:pt x="931675" y="35247"/>
                    <a:pt x="931675" y="78726"/>
                  </a:cubicBezTo>
                  <a:lnTo>
                    <a:pt x="931675" y="458853"/>
                  </a:lnTo>
                  <a:cubicBezTo>
                    <a:pt x="931675" y="479732"/>
                    <a:pt x="923380" y="499756"/>
                    <a:pt x="908616" y="514520"/>
                  </a:cubicBezTo>
                  <a:cubicBezTo>
                    <a:pt x="893852" y="529285"/>
                    <a:pt x="873828" y="537579"/>
                    <a:pt x="852948" y="537579"/>
                  </a:cubicBezTo>
                  <a:lnTo>
                    <a:pt x="78726" y="537579"/>
                  </a:lnTo>
                  <a:cubicBezTo>
                    <a:pt x="57847" y="537579"/>
                    <a:pt x="37823" y="529285"/>
                    <a:pt x="23058" y="514520"/>
                  </a:cubicBezTo>
                  <a:cubicBezTo>
                    <a:pt x="8294" y="499756"/>
                    <a:pt x="0" y="479732"/>
                    <a:pt x="0" y="458853"/>
                  </a:cubicBezTo>
                  <a:lnTo>
                    <a:pt x="0" y="78726"/>
                  </a:lnTo>
                  <a:cubicBezTo>
                    <a:pt x="0" y="57847"/>
                    <a:pt x="8294" y="37823"/>
                    <a:pt x="23058" y="23058"/>
                  </a:cubicBezTo>
                  <a:cubicBezTo>
                    <a:pt x="37823" y="8294"/>
                    <a:pt x="57847" y="0"/>
                    <a:pt x="78726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0250F7-97E2-A62C-73BC-54089E04AB72}"/>
                </a:ext>
              </a:extLst>
            </p:cNvPr>
            <p:cNvSpPr txBox="1"/>
            <p:nvPr/>
          </p:nvSpPr>
          <p:spPr>
            <a:xfrm>
              <a:off x="0" y="-38100"/>
              <a:ext cx="931674" cy="575679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23">
            <a:hlinkClick r:id="rId6" action="ppaction://hlinksldjump"/>
            <a:extLst>
              <a:ext uri="{FF2B5EF4-FFF2-40B4-BE49-F238E27FC236}">
                <a16:creationId xmlns:a16="http://schemas.microsoft.com/office/drawing/2014/main" id="{DC16DD4D-5787-CC88-1B1D-2C56560E8E56}"/>
              </a:ext>
            </a:extLst>
          </p:cNvPr>
          <p:cNvSpPr/>
          <p:nvPr/>
        </p:nvSpPr>
        <p:spPr>
          <a:xfrm>
            <a:off x="-384719" y="7541415"/>
            <a:ext cx="1351538" cy="2708867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700B5017-1380-C667-14A4-E9C6AC295963}"/>
              </a:ext>
            </a:extLst>
          </p:cNvPr>
          <p:cNvSpPr/>
          <p:nvPr/>
        </p:nvSpPr>
        <p:spPr>
          <a:xfrm>
            <a:off x="14361689" y="477737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1"/>
                </a:lnTo>
                <a:lnTo>
                  <a:pt x="0" y="18004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29">
            <a:extLst>
              <a:ext uri="{FF2B5EF4-FFF2-40B4-BE49-F238E27FC236}">
                <a16:creationId xmlns:a16="http://schemas.microsoft.com/office/drawing/2014/main" id="{8674D471-63C5-DCC1-E00F-0342B1AE5106}"/>
              </a:ext>
            </a:extLst>
          </p:cNvPr>
          <p:cNvSpPr/>
          <p:nvPr/>
        </p:nvSpPr>
        <p:spPr>
          <a:xfrm>
            <a:off x="15699980" y="-225579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0">
            <a:extLst>
              <a:ext uri="{FF2B5EF4-FFF2-40B4-BE49-F238E27FC236}">
                <a16:creationId xmlns:a16="http://schemas.microsoft.com/office/drawing/2014/main" id="{F78FB53C-5062-3719-D0CA-3DAB03A49892}"/>
              </a:ext>
            </a:extLst>
          </p:cNvPr>
          <p:cNvSpPr/>
          <p:nvPr/>
        </p:nvSpPr>
        <p:spPr>
          <a:xfrm rot="-10800000">
            <a:off x="1584502" y="-94179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2"/>
                </a:lnTo>
                <a:lnTo>
                  <a:pt x="0" y="18004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1">
            <a:extLst>
              <a:ext uri="{FF2B5EF4-FFF2-40B4-BE49-F238E27FC236}">
                <a16:creationId xmlns:a16="http://schemas.microsoft.com/office/drawing/2014/main" id="{9448BCE5-463B-FB6A-6BEB-4D283BDE2021}"/>
              </a:ext>
            </a:extLst>
          </p:cNvPr>
          <p:cNvSpPr/>
          <p:nvPr/>
        </p:nvSpPr>
        <p:spPr>
          <a:xfrm rot="-10800000">
            <a:off x="-606322" y="231743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Up Arrow Callout 11">
            <a:extLst>
              <a:ext uri="{FF2B5EF4-FFF2-40B4-BE49-F238E27FC236}">
                <a16:creationId xmlns:a16="http://schemas.microsoft.com/office/drawing/2014/main" id="{129B8D6B-07BC-40EB-85CA-AF52AEAB7AA1}"/>
              </a:ext>
            </a:extLst>
          </p:cNvPr>
          <p:cNvSpPr/>
          <p:nvPr/>
        </p:nvSpPr>
        <p:spPr>
          <a:xfrm>
            <a:off x="6360097" y="8668020"/>
            <a:ext cx="2158536" cy="1600200"/>
          </a:xfrm>
          <a:prstGeom prst="upArrowCallou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b="1" dirty="0">
                <a:solidFill>
                  <a:srgbClr val="FFFFFF"/>
                </a:solidFill>
                <a:latin typeface="Berlin Sans FB Demi" panose="020E0802020502020306" pitchFamily="34" charset="0"/>
              </a:rPr>
              <a:t>OPEN</a:t>
            </a:r>
          </a:p>
        </p:txBody>
      </p:sp>
      <p:sp>
        <p:nvSpPr>
          <p:cNvPr id="7" name="Up Arrow Callout 6">
            <a:hlinkClick r:id="rId11" action="ppaction://hlinksldjump"/>
            <a:extLst>
              <a:ext uri="{FF2B5EF4-FFF2-40B4-BE49-F238E27FC236}">
                <a16:creationId xmlns:a16="http://schemas.microsoft.com/office/drawing/2014/main" id="{D4C2BCAB-7855-4B6E-BDB9-042F34F6D887}"/>
              </a:ext>
            </a:extLst>
          </p:cNvPr>
          <p:cNvSpPr/>
          <p:nvPr/>
        </p:nvSpPr>
        <p:spPr>
          <a:xfrm>
            <a:off x="13870217" y="8627220"/>
            <a:ext cx="2286000" cy="1600200"/>
          </a:xfrm>
          <a:prstGeom prst="upArrowCallout">
            <a:avLst/>
          </a:prstGeom>
          <a:solidFill>
            <a:srgbClr val="00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Berlin Sans FB Demi" panose="020E0802020502020306" pitchFamily="34" charset="0"/>
              </a:rPr>
              <a:t>ANSWER</a:t>
            </a:r>
          </a:p>
        </p:txBody>
      </p:sp>
      <p:sp>
        <p:nvSpPr>
          <p:cNvPr id="92163" name="Title 1">
            <a:extLst>
              <a:ext uri="{FF2B5EF4-FFF2-40B4-BE49-F238E27FC236}">
                <a16:creationId xmlns:a16="http://schemas.microsoft.com/office/drawing/2014/main" id="{143E954A-493F-4D27-8DA9-C6B58A8E0C9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44989" y="1872358"/>
            <a:ext cx="4351581" cy="10287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>
                <a:solidFill>
                  <a:srgbClr val="C00000"/>
                </a:solidFill>
                <a:latin typeface="Gill Sans Nova Ultra Bold" panose="020B0B02020104020203" pitchFamily="34" charset="0"/>
                <a:ea typeface="STHupo" panose="02010800040101010101" pitchFamily="2" charset="-122"/>
                <a:cs typeface="Times New Roman" panose="02020603050405020304" pitchFamily="18" charset="0"/>
              </a:rPr>
              <a:t>Question </a:t>
            </a:r>
            <a:r>
              <a:rPr lang="en-US" altLang="en-US" sz="6600" dirty="0">
                <a:solidFill>
                  <a:srgbClr val="C00000"/>
                </a:solidFill>
                <a:latin typeface="Gill Sans Nova Ultra Bold" panose="020B0B02020104020203" pitchFamily="34" charset="0"/>
                <a:ea typeface="STHupo" panose="02010800040101010101" pitchFamily="2" charset="-122"/>
                <a:cs typeface="Times New Roman" panose="02020603050405020304" pitchFamily="18" charset="0"/>
              </a:rPr>
              <a:t>6</a:t>
            </a:r>
            <a:endParaRPr lang="en-US" altLang="en-US" sz="4000" dirty="0">
              <a:solidFill>
                <a:srgbClr val="C00000"/>
              </a:solidFill>
              <a:latin typeface="Gill Sans Nova Ultra Bold" panose="020B0B02020104020203" pitchFamily="34" charset="0"/>
              <a:ea typeface="STHupo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E33296-77D7-460B-2BE7-A9452EE22DAD}"/>
              </a:ext>
            </a:extLst>
          </p:cNvPr>
          <p:cNvGrpSpPr/>
          <p:nvPr/>
        </p:nvGrpSpPr>
        <p:grpSpPr>
          <a:xfrm>
            <a:off x="8855305" y="1845091"/>
            <a:ext cx="5372100" cy="6858000"/>
            <a:chOff x="6451722" y="2552074"/>
            <a:chExt cx="5372100" cy="685800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7CE3B3F-223D-4A79-A9DA-B6D82A940D20}"/>
                </a:ext>
              </a:extLst>
            </p:cNvPr>
            <p:cNvSpPr/>
            <p:nvPr/>
          </p:nvSpPr>
          <p:spPr>
            <a:xfrm>
              <a:off x="6451722" y="2552074"/>
              <a:ext cx="5372100" cy="6858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C199DDE-DC86-34CF-64FF-C37C7011EE15}"/>
                </a:ext>
              </a:extLst>
            </p:cNvPr>
            <p:cNvSpPr/>
            <p:nvPr/>
          </p:nvSpPr>
          <p:spPr>
            <a:xfrm>
              <a:off x="7697874" y="3086100"/>
              <a:ext cx="3012363" cy="538609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4400" b="0" cap="none" spc="0" dirty="0">
                  <a:ln w="0"/>
                  <a:solidFill>
                    <a:schemeClr val="bg1"/>
                  </a:solidFill>
                  <a:latin typeface=".VnVogue" panose="020B7200000000000000" pitchFamily="34" charset="0"/>
                </a:rPr>
                <a:t>X</a:t>
              </a:r>
            </a:p>
          </p:txBody>
        </p:sp>
      </p:grpSp>
      <p:pic>
        <p:nvPicPr>
          <p:cNvPr id="9" name="Picture 8" descr="cau mon 5.png">
            <a:extLst>
              <a:ext uri="{FF2B5EF4-FFF2-40B4-BE49-F238E27FC236}">
                <a16:creationId xmlns:a16="http://schemas.microsoft.com/office/drawing/2014/main" id="{D173E77F-AF65-4783-B78D-E262BCC3A0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11368966" y="806052"/>
            <a:ext cx="4251991" cy="867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au mon 5.png">
            <a:extLst>
              <a:ext uri="{FF2B5EF4-FFF2-40B4-BE49-F238E27FC236}">
                <a16:creationId xmlns:a16="http://schemas.microsoft.com/office/drawing/2014/main" id="{DF87586C-EA74-453D-8415-3C1D370DFA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6901557" y="806053"/>
            <a:ext cx="4481512" cy="867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6">
            <a:extLst>
              <a:ext uri="{FF2B5EF4-FFF2-40B4-BE49-F238E27FC236}">
                <a16:creationId xmlns:a16="http://schemas.microsoft.com/office/drawing/2014/main" id="{FDCCCAA3-C213-9230-1849-292073F08A68}"/>
              </a:ext>
            </a:extLst>
          </p:cNvPr>
          <p:cNvSpPr txBox="1"/>
          <p:nvPr/>
        </p:nvSpPr>
        <p:spPr>
          <a:xfrm>
            <a:off x="464213" y="2777073"/>
            <a:ext cx="6513132" cy="563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5"/>
              </a:lnSpc>
            </a:pPr>
            <a:r>
              <a:rPr lang="en-US" sz="7200" spc="310" dirty="0">
                <a:solidFill>
                  <a:srgbClr val="FAB30C"/>
                </a:solidFill>
                <a:latin typeface="Lucky Bones"/>
              </a:rPr>
              <a:t>Say and </a:t>
            </a:r>
          </a:p>
          <a:p>
            <a:pPr algn="ctr">
              <a:lnSpc>
                <a:spcPts val="8925"/>
              </a:lnSpc>
            </a:pPr>
            <a:r>
              <a:rPr lang="en-US" sz="7200" spc="310" dirty="0">
                <a:solidFill>
                  <a:srgbClr val="FAB30C"/>
                </a:solidFill>
                <a:latin typeface="Lucky Bones"/>
              </a:rPr>
              <a:t>Write </a:t>
            </a:r>
          </a:p>
          <a:p>
            <a:pPr algn="ctr">
              <a:lnSpc>
                <a:spcPts val="8925"/>
              </a:lnSpc>
            </a:pPr>
            <a:r>
              <a:rPr lang="en-US" sz="7200" spc="310" dirty="0">
                <a:solidFill>
                  <a:srgbClr val="FAB30C"/>
                </a:solidFill>
                <a:latin typeface="Lucky Bones"/>
              </a:rPr>
              <a:t>the words beginning </a:t>
            </a:r>
          </a:p>
          <a:p>
            <a:pPr algn="ctr">
              <a:lnSpc>
                <a:spcPts val="8925"/>
              </a:lnSpc>
            </a:pPr>
            <a:r>
              <a:rPr lang="en-US" sz="7200" spc="310" dirty="0">
                <a:solidFill>
                  <a:srgbClr val="FAB30C"/>
                </a:solidFill>
                <a:latin typeface="Lucky Bones"/>
              </a:rPr>
              <a:t>with Letter:</a:t>
            </a:r>
          </a:p>
        </p:txBody>
      </p:sp>
    </p:spTree>
    <p:extLst>
      <p:ext uri="{BB962C8B-B14F-4D97-AF65-F5344CB8AC3E}">
        <p14:creationId xmlns:p14="http://schemas.microsoft.com/office/powerpoint/2010/main" val="296497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1028700"/>
            <a:ext cx="16287058" cy="8612397"/>
            <a:chOff x="0" y="0"/>
            <a:chExt cx="3149072" cy="16651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49072" cy="1665191"/>
            </a:xfrm>
            <a:custGeom>
              <a:avLst/>
              <a:gdLst/>
              <a:ahLst/>
              <a:cxnLst/>
              <a:rect l="l" t="t" r="r" b="b"/>
              <a:pathLst>
                <a:path w="3149072" h="1665191">
                  <a:moveTo>
                    <a:pt x="23292" y="0"/>
                  </a:moveTo>
                  <a:lnTo>
                    <a:pt x="3125780" y="0"/>
                  </a:lnTo>
                  <a:cubicBezTo>
                    <a:pt x="3138644" y="0"/>
                    <a:pt x="3149072" y="10428"/>
                    <a:pt x="3149072" y="23292"/>
                  </a:cubicBezTo>
                  <a:lnTo>
                    <a:pt x="3149072" y="1641899"/>
                  </a:lnTo>
                  <a:cubicBezTo>
                    <a:pt x="3149072" y="1654763"/>
                    <a:pt x="3138644" y="1665191"/>
                    <a:pt x="3125780" y="1665191"/>
                  </a:cubicBezTo>
                  <a:lnTo>
                    <a:pt x="23292" y="1665191"/>
                  </a:lnTo>
                  <a:cubicBezTo>
                    <a:pt x="10428" y="1665191"/>
                    <a:pt x="0" y="1654763"/>
                    <a:pt x="0" y="1641899"/>
                  </a:cubicBezTo>
                  <a:lnTo>
                    <a:pt x="0" y="23292"/>
                  </a:lnTo>
                  <a:cubicBezTo>
                    <a:pt x="0" y="10428"/>
                    <a:pt x="10428" y="0"/>
                    <a:pt x="23292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149072" cy="1703291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" name="Freeform 2"/>
          <p:cNvSpPr/>
          <p:nvPr/>
        </p:nvSpPr>
        <p:spPr>
          <a:xfrm rot="5400000">
            <a:off x="2799804" y="-5589596"/>
            <a:ext cx="12074733" cy="21466192"/>
          </a:xfrm>
          <a:custGeom>
            <a:avLst/>
            <a:gdLst/>
            <a:ahLst/>
            <a:cxnLst/>
            <a:rect l="l" t="t" r="r" b="b"/>
            <a:pathLst>
              <a:path w="12074733" h="21466192">
                <a:moveTo>
                  <a:pt x="0" y="0"/>
                </a:moveTo>
                <a:lnTo>
                  <a:pt x="12074733" y="0"/>
                </a:lnTo>
                <a:lnTo>
                  <a:pt x="12074733" y="21466192"/>
                </a:lnTo>
                <a:lnTo>
                  <a:pt x="0" y="214661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7F58E324-E92F-D34E-DF1E-EF5F9772F455}"/>
              </a:ext>
            </a:extLst>
          </p:cNvPr>
          <p:cNvGrpSpPr/>
          <p:nvPr/>
        </p:nvGrpSpPr>
        <p:grpSpPr>
          <a:xfrm>
            <a:off x="795155" y="1184261"/>
            <a:ext cx="16287058" cy="8612397"/>
            <a:chOff x="0" y="0"/>
            <a:chExt cx="3149072" cy="1665191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3B1F4D53-723E-8BEF-A3C4-473F281417FC}"/>
                </a:ext>
              </a:extLst>
            </p:cNvPr>
            <p:cNvSpPr/>
            <p:nvPr/>
          </p:nvSpPr>
          <p:spPr>
            <a:xfrm>
              <a:off x="0" y="0"/>
              <a:ext cx="3149072" cy="1665191"/>
            </a:xfrm>
            <a:custGeom>
              <a:avLst/>
              <a:gdLst/>
              <a:ahLst/>
              <a:cxnLst/>
              <a:rect l="l" t="t" r="r" b="b"/>
              <a:pathLst>
                <a:path w="3149072" h="1665191">
                  <a:moveTo>
                    <a:pt x="23292" y="0"/>
                  </a:moveTo>
                  <a:lnTo>
                    <a:pt x="3125780" y="0"/>
                  </a:lnTo>
                  <a:cubicBezTo>
                    <a:pt x="3138644" y="0"/>
                    <a:pt x="3149072" y="10428"/>
                    <a:pt x="3149072" y="23292"/>
                  </a:cubicBezTo>
                  <a:lnTo>
                    <a:pt x="3149072" y="1641899"/>
                  </a:lnTo>
                  <a:cubicBezTo>
                    <a:pt x="3149072" y="1654763"/>
                    <a:pt x="3138644" y="1665191"/>
                    <a:pt x="3125780" y="1665191"/>
                  </a:cubicBezTo>
                  <a:lnTo>
                    <a:pt x="23292" y="1665191"/>
                  </a:lnTo>
                  <a:cubicBezTo>
                    <a:pt x="10428" y="1665191"/>
                    <a:pt x="0" y="1654763"/>
                    <a:pt x="0" y="1641899"/>
                  </a:cubicBezTo>
                  <a:lnTo>
                    <a:pt x="0" y="23292"/>
                  </a:lnTo>
                  <a:cubicBezTo>
                    <a:pt x="0" y="10428"/>
                    <a:pt x="10428" y="0"/>
                    <a:pt x="23292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30E9AB8A-E18F-E558-F6DA-E8744511D3E6}"/>
                </a:ext>
              </a:extLst>
            </p:cNvPr>
            <p:cNvSpPr txBox="1"/>
            <p:nvPr/>
          </p:nvSpPr>
          <p:spPr>
            <a:xfrm>
              <a:off x="0" y="-38100"/>
              <a:ext cx="3149072" cy="1703291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496190" y="474179"/>
            <a:ext cx="9440520" cy="1605297"/>
            <a:chOff x="0" y="0"/>
            <a:chExt cx="2486392" cy="4227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71639" cy="332812"/>
            </a:xfrm>
            <a:custGeom>
              <a:avLst/>
              <a:gdLst/>
              <a:ahLst/>
              <a:cxnLst/>
              <a:rect l="l" t="t" r="r" b="b"/>
              <a:pathLst>
                <a:path w="2471639" h="332812">
                  <a:moveTo>
                    <a:pt x="20624" y="0"/>
                  </a:moveTo>
                  <a:lnTo>
                    <a:pt x="2451015" y="0"/>
                  </a:lnTo>
                  <a:cubicBezTo>
                    <a:pt x="2462406" y="0"/>
                    <a:pt x="2471639" y="9234"/>
                    <a:pt x="2471639" y="20624"/>
                  </a:cubicBezTo>
                  <a:lnTo>
                    <a:pt x="2471639" y="312188"/>
                  </a:lnTo>
                  <a:cubicBezTo>
                    <a:pt x="2471639" y="317658"/>
                    <a:pt x="2469466" y="322904"/>
                    <a:pt x="2465599" y="326771"/>
                  </a:cubicBezTo>
                  <a:cubicBezTo>
                    <a:pt x="2461731" y="330639"/>
                    <a:pt x="2456485" y="332812"/>
                    <a:pt x="2451015" y="332812"/>
                  </a:cubicBezTo>
                  <a:lnTo>
                    <a:pt x="20624" y="332812"/>
                  </a:lnTo>
                  <a:cubicBezTo>
                    <a:pt x="15154" y="332812"/>
                    <a:pt x="9908" y="330639"/>
                    <a:pt x="6041" y="326771"/>
                  </a:cubicBezTo>
                  <a:cubicBezTo>
                    <a:pt x="2173" y="322904"/>
                    <a:pt x="0" y="317658"/>
                    <a:pt x="0" y="312188"/>
                  </a:cubicBezTo>
                  <a:lnTo>
                    <a:pt x="0" y="20624"/>
                  </a:lnTo>
                  <a:cubicBezTo>
                    <a:pt x="0" y="15154"/>
                    <a:pt x="2173" y="9908"/>
                    <a:pt x="6041" y="6041"/>
                  </a:cubicBezTo>
                  <a:cubicBezTo>
                    <a:pt x="9908" y="2173"/>
                    <a:pt x="15154" y="0"/>
                    <a:pt x="20624" y="0"/>
                  </a:cubicBezTo>
                  <a:close/>
                </a:path>
              </a:pathLst>
            </a:custGeom>
            <a:solidFill>
              <a:srgbClr val="FFA030"/>
            </a:solidFill>
            <a:ln w="7620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4753" y="4257"/>
              <a:ext cx="2471639" cy="4185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19"/>
                </a:lnSpc>
              </a:pPr>
              <a:r>
                <a:rPr lang="en-US" sz="8000" spc="253" dirty="0">
                  <a:solidFill>
                    <a:srgbClr val="FFFFFF"/>
                  </a:solidFill>
                  <a:latin typeface="Tropika"/>
                </a:rPr>
                <a:t>ANSWER</a:t>
              </a:r>
            </a:p>
          </p:txBody>
        </p:sp>
      </p:grpSp>
      <p:grpSp>
        <p:nvGrpSpPr>
          <p:cNvPr id="23" name="fox">
            <a:extLst>
              <a:ext uri="{FF2B5EF4-FFF2-40B4-BE49-F238E27FC236}">
                <a16:creationId xmlns:a16="http://schemas.microsoft.com/office/drawing/2014/main" id="{65C8946B-C246-0186-FDDD-BE4859D605F9}"/>
              </a:ext>
            </a:extLst>
          </p:cNvPr>
          <p:cNvGrpSpPr/>
          <p:nvPr/>
        </p:nvGrpSpPr>
        <p:grpSpPr>
          <a:xfrm>
            <a:off x="6924497" y="7196658"/>
            <a:ext cx="4645602" cy="2015763"/>
            <a:chOff x="0" y="-7529"/>
            <a:chExt cx="746158" cy="315030"/>
          </a:xfrm>
        </p:grpSpPr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26CA0FEC-2EC9-9643-185F-1451FE67420B}"/>
                </a:ext>
              </a:extLst>
            </p:cNvPr>
            <p:cNvSpPr/>
            <p:nvPr/>
          </p:nvSpPr>
          <p:spPr>
            <a:xfrm>
              <a:off x="0" y="0"/>
              <a:ext cx="746158" cy="248355"/>
            </a:xfrm>
            <a:custGeom>
              <a:avLst/>
              <a:gdLst/>
              <a:ahLst/>
              <a:cxnLst/>
              <a:rect l="l" t="t" r="r" b="b"/>
              <a:pathLst>
                <a:path w="746158" h="248355">
                  <a:moveTo>
                    <a:pt x="68317" y="0"/>
                  </a:moveTo>
                  <a:lnTo>
                    <a:pt x="677841" y="0"/>
                  </a:lnTo>
                  <a:cubicBezTo>
                    <a:pt x="695960" y="0"/>
                    <a:pt x="713336" y="7198"/>
                    <a:pt x="726148" y="20010"/>
                  </a:cubicBezTo>
                  <a:cubicBezTo>
                    <a:pt x="738960" y="32822"/>
                    <a:pt x="746158" y="50199"/>
                    <a:pt x="746158" y="68317"/>
                  </a:cubicBezTo>
                  <a:lnTo>
                    <a:pt x="746158" y="180037"/>
                  </a:lnTo>
                  <a:cubicBezTo>
                    <a:pt x="746158" y="198156"/>
                    <a:pt x="738960" y="215533"/>
                    <a:pt x="726148" y="228345"/>
                  </a:cubicBezTo>
                  <a:cubicBezTo>
                    <a:pt x="713336" y="241157"/>
                    <a:pt x="695960" y="248355"/>
                    <a:pt x="677841" y="248355"/>
                  </a:cubicBezTo>
                  <a:lnTo>
                    <a:pt x="68317" y="248355"/>
                  </a:lnTo>
                  <a:cubicBezTo>
                    <a:pt x="30587" y="248355"/>
                    <a:pt x="0" y="217768"/>
                    <a:pt x="0" y="180037"/>
                  </a:cubicBezTo>
                  <a:lnTo>
                    <a:pt x="0" y="68317"/>
                  </a:lnTo>
                  <a:cubicBezTo>
                    <a:pt x="0" y="30587"/>
                    <a:pt x="30587" y="0"/>
                    <a:pt x="68317" y="0"/>
                  </a:cubicBezTo>
                  <a:close/>
                </a:path>
              </a:pathLst>
            </a:custGeom>
            <a:solidFill>
              <a:srgbClr val="FDBFD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C87AEFCC-4B68-F1E2-A500-515526F1B2A2}"/>
                </a:ext>
              </a:extLst>
            </p:cNvPr>
            <p:cNvSpPr txBox="1"/>
            <p:nvPr/>
          </p:nvSpPr>
          <p:spPr>
            <a:xfrm>
              <a:off x="0" y="-7529"/>
              <a:ext cx="746158" cy="315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8000" spc="212" dirty="0">
                  <a:latin typeface="Tropika"/>
                </a:rPr>
                <a:t>fo</a:t>
              </a:r>
              <a:r>
                <a:rPr lang="en-US" sz="8000" spc="212" dirty="0">
                  <a:solidFill>
                    <a:srgbClr val="C00000"/>
                  </a:solidFill>
                  <a:latin typeface="Tropika"/>
                </a:rPr>
                <a:t>x</a:t>
              </a:r>
              <a:endParaRPr lang="en-US" sz="8000" spc="212" dirty="0">
                <a:solidFill>
                  <a:srgbClr val="393939"/>
                </a:solidFill>
                <a:latin typeface="Tropika"/>
              </a:endParaRPr>
            </a:p>
          </p:txBody>
        </p:sp>
      </p:grpSp>
      <p:grpSp>
        <p:nvGrpSpPr>
          <p:cNvPr id="26" name="ox">
            <a:extLst>
              <a:ext uri="{FF2B5EF4-FFF2-40B4-BE49-F238E27FC236}">
                <a16:creationId xmlns:a16="http://schemas.microsoft.com/office/drawing/2014/main" id="{82D9617C-AD75-68AD-D36C-4E589E1CCD52}"/>
              </a:ext>
            </a:extLst>
          </p:cNvPr>
          <p:cNvGrpSpPr/>
          <p:nvPr/>
        </p:nvGrpSpPr>
        <p:grpSpPr>
          <a:xfrm>
            <a:off x="12590073" y="7163768"/>
            <a:ext cx="3901960" cy="2015763"/>
            <a:chOff x="0" y="-7529"/>
            <a:chExt cx="746158" cy="315030"/>
          </a:xfrm>
        </p:grpSpPr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3960AFD0-72D3-834D-0C34-CBF9C31E9C77}"/>
                </a:ext>
              </a:extLst>
            </p:cNvPr>
            <p:cNvSpPr/>
            <p:nvPr/>
          </p:nvSpPr>
          <p:spPr>
            <a:xfrm>
              <a:off x="0" y="0"/>
              <a:ext cx="746158" cy="248355"/>
            </a:xfrm>
            <a:custGeom>
              <a:avLst/>
              <a:gdLst/>
              <a:ahLst/>
              <a:cxnLst/>
              <a:rect l="l" t="t" r="r" b="b"/>
              <a:pathLst>
                <a:path w="746158" h="248355">
                  <a:moveTo>
                    <a:pt x="68317" y="0"/>
                  </a:moveTo>
                  <a:lnTo>
                    <a:pt x="677841" y="0"/>
                  </a:lnTo>
                  <a:cubicBezTo>
                    <a:pt x="695960" y="0"/>
                    <a:pt x="713336" y="7198"/>
                    <a:pt x="726148" y="20010"/>
                  </a:cubicBezTo>
                  <a:cubicBezTo>
                    <a:pt x="738960" y="32822"/>
                    <a:pt x="746158" y="50199"/>
                    <a:pt x="746158" y="68317"/>
                  </a:cubicBezTo>
                  <a:lnTo>
                    <a:pt x="746158" y="180037"/>
                  </a:lnTo>
                  <a:cubicBezTo>
                    <a:pt x="746158" y="198156"/>
                    <a:pt x="738960" y="215533"/>
                    <a:pt x="726148" y="228345"/>
                  </a:cubicBezTo>
                  <a:cubicBezTo>
                    <a:pt x="713336" y="241157"/>
                    <a:pt x="695960" y="248355"/>
                    <a:pt x="677841" y="248355"/>
                  </a:cubicBezTo>
                  <a:lnTo>
                    <a:pt x="68317" y="248355"/>
                  </a:lnTo>
                  <a:cubicBezTo>
                    <a:pt x="30587" y="248355"/>
                    <a:pt x="0" y="217768"/>
                    <a:pt x="0" y="180037"/>
                  </a:cubicBezTo>
                  <a:lnTo>
                    <a:pt x="0" y="68317"/>
                  </a:lnTo>
                  <a:cubicBezTo>
                    <a:pt x="0" y="30587"/>
                    <a:pt x="30587" y="0"/>
                    <a:pt x="68317" y="0"/>
                  </a:cubicBezTo>
                  <a:close/>
                </a:path>
              </a:pathLst>
            </a:custGeom>
            <a:solidFill>
              <a:srgbClr val="FDBFD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7CFB28E8-D846-1DBF-0F3C-3487EE63F7FF}"/>
                </a:ext>
              </a:extLst>
            </p:cNvPr>
            <p:cNvSpPr txBox="1"/>
            <p:nvPr/>
          </p:nvSpPr>
          <p:spPr>
            <a:xfrm>
              <a:off x="0" y="-7529"/>
              <a:ext cx="746158" cy="315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8000" spc="212" dirty="0">
                  <a:solidFill>
                    <a:srgbClr val="393939"/>
                  </a:solidFill>
                  <a:latin typeface="Tropika"/>
                </a:rPr>
                <a:t>o</a:t>
              </a:r>
              <a:r>
                <a:rPr lang="en-US" sz="8000" spc="212" dirty="0">
                  <a:solidFill>
                    <a:srgbClr val="C00000"/>
                  </a:solidFill>
                  <a:latin typeface="Tropika"/>
                </a:rPr>
                <a:t>x</a:t>
              </a:r>
            </a:p>
          </p:txBody>
        </p:sp>
      </p:grpSp>
      <p:grpSp>
        <p:nvGrpSpPr>
          <p:cNvPr id="9" name="box"/>
          <p:cNvGrpSpPr/>
          <p:nvPr/>
        </p:nvGrpSpPr>
        <p:grpSpPr>
          <a:xfrm>
            <a:off x="1844250" y="7227878"/>
            <a:ext cx="3901960" cy="2015763"/>
            <a:chOff x="0" y="-7529"/>
            <a:chExt cx="746158" cy="31503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6158" cy="248355"/>
            </a:xfrm>
            <a:custGeom>
              <a:avLst/>
              <a:gdLst/>
              <a:ahLst/>
              <a:cxnLst/>
              <a:rect l="l" t="t" r="r" b="b"/>
              <a:pathLst>
                <a:path w="746158" h="248355">
                  <a:moveTo>
                    <a:pt x="68317" y="0"/>
                  </a:moveTo>
                  <a:lnTo>
                    <a:pt x="677841" y="0"/>
                  </a:lnTo>
                  <a:cubicBezTo>
                    <a:pt x="695960" y="0"/>
                    <a:pt x="713336" y="7198"/>
                    <a:pt x="726148" y="20010"/>
                  </a:cubicBezTo>
                  <a:cubicBezTo>
                    <a:pt x="738960" y="32822"/>
                    <a:pt x="746158" y="50199"/>
                    <a:pt x="746158" y="68317"/>
                  </a:cubicBezTo>
                  <a:lnTo>
                    <a:pt x="746158" y="180037"/>
                  </a:lnTo>
                  <a:cubicBezTo>
                    <a:pt x="746158" y="198156"/>
                    <a:pt x="738960" y="215533"/>
                    <a:pt x="726148" y="228345"/>
                  </a:cubicBezTo>
                  <a:cubicBezTo>
                    <a:pt x="713336" y="241157"/>
                    <a:pt x="695960" y="248355"/>
                    <a:pt x="677841" y="248355"/>
                  </a:cubicBezTo>
                  <a:lnTo>
                    <a:pt x="68317" y="248355"/>
                  </a:lnTo>
                  <a:cubicBezTo>
                    <a:pt x="30587" y="248355"/>
                    <a:pt x="0" y="217768"/>
                    <a:pt x="0" y="180037"/>
                  </a:cubicBezTo>
                  <a:lnTo>
                    <a:pt x="0" y="68317"/>
                  </a:lnTo>
                  <a:cubicBezTo>
                    <a:pt x="0" y="30587"/>
                    <a:pt x="30587" y="0"/>
                    <a:pt x="68317" y="0"/>
                  </a:cubicBezTo>
                  <a:close/>
                </a:path>
              </a:pathLst>
            </a:custGeom>
            <a:solidFill>
              <a:srgbClr val="FDBFD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529"/>
              <a:ext cx="746158" cy="315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8000" spc="212" dirty="0">
                  <a:latin typeface="Tropika"/>
                </a:rPr>
                <a:t>bo</a:t>
              </a:r>
              <a:r>
                <a:rPr lang="en-US" sz="8000" spc="212" dirty="0">
                  <a:solidFill>
                    <a:srgbClr val="C00000"/>
                  </a:solidFill>
                  <a:latin typeface="Tropika"/>
                </a:rPr>
                <a:t>x</a:t>
              </a:r>
              <a:endParaRPr lang="en-US" sz="8000" spc="212" dirty="0">
                <a:solidFill>
                  <a:srgbClr val="393939"/>
                </a:solidFill>
                <a:latin typeface="Tropika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137A2AC-242C-E2D7-362E-D2DD7B01CE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7341" y="3411337"/>
            <a:ext cx="4362201" cy="3223538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0A06F8-95D8-C94E-D403-314DEDC6E8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3389" y="3411337"/>
            <a:ext cx="4362201" cy="3182388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72F5A7-D485-E5B6-7396-7807A6D9BC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68403" y="3440564"/>
            <a:ext cx="4049740" cy="3223538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8" name="unit 6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91FED85-7942-F84C-3F43-6FAF8DBE3A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26" end="6771.489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97600" y="1614338"/>
            <a:ext cx="930275" cy="930275"/>
          </a:xfrm>
          <a:prstGeom prst="rect">
            <a:avLst/>
          </a:prstGeom>
        </p:spPr>
      </p:pic>
      <p:pic>
        <p:nvPicPr>
          <p:cNvPr id="19" name="unit 6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73F230A5-EE5F-E250-BEFD-B5D1782E66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40" end="3863.489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933607" y="4404623"/>
            <a:ext cx="930275" cy="930275"/>
          </a:xfrm>
          <a:prstGeom prst="rect">
            <a:avLst/>
          </a:prstGeom>
        </p:spPr>
      </p:pic>
      <p:pic>
        <p:nvPicPr>
          <p:cNvPr id="20" name="unit 6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3A704BB-BC7F-4848-9652-22ABF5492A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91" end="947.489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967653" y="7541372"/>
            <a:ext cx="930275" cy="93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0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8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4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56191" y="-4908019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11567" y="1327419"/>
            <a:ext cx="15183701" cy="7742018"/>
            <a:chOff x="0" y="0"/>
            <a:chExt cx="2935740" cy="14969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496905"/>
            </a:xfrm>
            <a:custGeom>
              <a:avLst/>
              <a:gdLst/>
              <a:ahLst/>
              <a:cxnLst/>
              <a:rect l="l" t="t" r="r" b="b"/>
              <a:pathLst>
                <a:path w="2935740" h="1496905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471920"/>
                  </a:lnTo>
                  <a:cubicBezTo>
                    <a:pt x="2935740" y="1485719"/>
                    <a:pt x="2924554" y="1496905"/>
                    <a:pt x="2910756" y="1496905"/>
                  </a:cubicBezTo>
                  <a:lnTo>
                    <a:pt x="24984" y="1496905"/>
                  </a:lnTo>
                  <a:cubicBezTo>
                    <a:pt x="18358" y="1496905"/>
                    <a:pt x="12003" y="1494272"/>
                    <a:pt x="7318" y="1489587"/>
                  </a:cubicBezTo>
                  <a:cubicBezTo>
                    <a:pt x="2632" y="1484902"/>
                    <a:pt x="0" y="1478547"/>
                    <a:pt x="0" y="1471920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535005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39663" y="2490244"/>
            <a:ext cx="13345100" cy="562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92"/>
              </a:lnSpc>
              <a:spcBef>
                <a:spcPts val="2400"/>
              </a:spcBef>
              <a:spcAft>
                <a:spcPts val="2400"/>
              </a:spcAft>
            </a:pPr>
            <a:r>
              <a:rPr lang="en-US" sz="27000" spc="900" dirty="0">
                <a:solidFill>
                  <a:srgbClr val="FAB30C"/>
                </a:solidFill>
                <a:latin typeface="Lucky Bones"/>
              </a:rPr>
              <a:t>Good</a:t>
            </a:r>
          </a:p>
          <a:p>
            <a:pPr algn="ctr">
              <a:lnSpc>
                <a:spcPts val="18692"/>
              </a:lnSpc>
              <a:spcBef>
                <a:spcPts val="2400"/>
              </a:spcBef>
              <a:spcAft>
                <a:spcPts val="2400"/>
              </a:spcAft>
            </a:pPr>
            <a:r>
              <a:rPr lang="en-US" sz="27000" spc="900" dirty="0">
                <a:solidFill>
                  <a:srgbClr val="FAB30C"/>
                </a:solidFill>
                <a:latin typeface="Lucky Bones"/>
              </a:rPr>
              <a:t>job!</a:t>
            </a:r>
          </a:p>
        </p:txBody>
      </p:sp>
      <p:sp>
        <p:nvSpPr>
          <p:cNvPr id="7" name="Freeform 7"/>
          <p:cNvSpPr/>
          <p:nvPr/>
        </p:nvSpPr>
        <p:spPr>
          <a:xfrm rot="-1712785">
            <a:off x="13522054" y="277577"/>
            <a:ext cx="3689018" cy="3195612"/>
          </a:xfrm>
          <a:custGeom>
            <a:avLst/>
            <a:gdLst/>
            <a:ahLst/>
            <a:cxnLst/>
            <a:rect l="l" t="t" r="r" b="b"/>
            <a:pathLst>
              <a:path w="3689018" h="3195612">
                <a:moveTo>
                  <a:pt x="0" y="0"/>
                </a:moveTo>
                <a:lnTo>
                  <a:pt x="3689018" y="0"/>
                </a:lnTo>
                <a:lnTo>
                  <a:pt x="3689018" y="3195612"/>
                </a:lnTo>
                <a:lnTo>
                  <a:pt x="0" y="31956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50892">
            <a:off x="15667913" y="2524977"/>
            <a:ext cx="2473638" cy="2142789"/>
          </a:xfrm>
          <a:custGeom>
            <a:avLst/>
            <a:gdLst/>
            <a:ahLst/>
            <a:cxnLst/>
            <a:rect l="l" t="t" r="r" b="b"/>
            <a:pathLst>
              <a:path w="2473638" h="2142789">
                <a:moveTo>
                  <a:pt x="0" y="0"/>
                </a:moveTo>
                <a:lnTo>
                  <a:pt x="2473638" y="0"/>
                </a:lnTo>
                <a:lnTo>
                  <a:pt x="2473638" y="2142788"/>
                </a:lnTo>
                <a:lnTo>
                  <a:pt x="0" y="21427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610037">
            <a:off x="-92200" y="5008776"/>
            <a:ext cx="3926266" cy="3401128"/>
          </a:xfrm>
          <a:custGeom>
            <a:avLst/>
            <a:gdLst/>
            <a:ahLst/>
            <a:cxnLst/>
            <a:rect l="l" t="t" r="r" b="b"/>
            <a:pathLst>
              <a:path w="3926266" h="3401128">
                <a:moveTo>
                  <a:pt x="0" y="0"/>
                </a:moveTo>
                <a:lnTo>
                  <a:pt x="3926266" y="0"/>
                </a:lnTo>
                <a:lnTo>
                  <a:pt x="3926266" y="3401128"/>
                </a:lnTo>
                <a:lnTo>
                  <a:pt x="0" y="3401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2055860" y="7340890"/>
            <a:ext cx="2748456" cy="2380850"/>
          </a:xfrm>
          <a:custGeom>
            <a:avLst/>
            <a:gdLst/>
            <a:ahLst/>
            <a:cxnLst/>
            <a:rect l="l" t="t" r="r" b="b"/>
            <a:pathLst>
              <a:path w="2748456" h="2380850">
                <a:moveTo>
                  <a:pt x="0" y="0"/>
                </a:moveTo>
                <a:lnTo>
                  <a:pt x="2748456" y="0"/>
                </a:lnTo>
                <a:lnTo>
                  <a:pt x="2748456" y="2380850"/>
                </a:lnTo>
                <a:lnTo>
                  <a:pt x="0" y="238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6244891" y="8177418"/>
            <a:ext cx="5798218" cy="1587061"/>
            <a:chOff x="0" y="-42127"/>
            <a:chExt cx="690654" cy="22841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89818" cy="136745"/>
            </a:xfrm>
            <a:custGeom>
              <a:avLst/>
              <a:gdLst/>
              <a:ahLst/>
              <a:cxnLst/>
              <a:rect l="l" t="t" r="r" b="b"/>
              <a:pathLst>
                <a:path w="689818" h="180794">
                  <a:moveTo>
                    <a:pt x="35471" y="0"/>
                  </a:moveTo>
                  <a:lnTo>
                    <a:pt x="654347" y="0"/>
                  </a:lnTo>
                  <a:cubicBezTo>
                    <a:pt x="663755" y="0"/>
                    <a:pt x="672777" y="3737"/>
                    <a:pt x="679429" y="10389"/>
                  </a:cubicBezTo>
                  <a:cubicBezTo>
                    <a:pt x="686081" y="17041"/>
                    <a:pt x="689818" y="26063"/>
                    <a:pt x="689818" y="35471"/>
                  </a:cubicBezTo>
                  <a:lnTo>
                    <a:pt x="689818" y="145324"/>
                  </a:lnTo>
                  <a:cubicBezTo>
                    <a:pt x="689818" y="154731"/>
                    <a:pt x="686081" y="163753"/>
                    <a:pt x="679429" y="170405"/>
                  </a:cubicBezTo>
                  <a:cubicBezTo>
                    <a:pt x="672777" y="177057"/>
                    <a:pt x="663755" y="180794"/>
                    <a:pt x="654347" y="180794"/>
                  </a:cubicBezTo>
                  <a:lnTo>
                    <a:pt x="35471" y="180794"/>
                  </a:lnTo>
                  <a:cubicBezTo>
                    <a:pt x="26063" y="180794"/>
                    <a:pt x="17041" y="177057"/>
                    <a:pt x="10389" y="170405"/>
                  </a:cubicBezTo>
                  <a:cubicBezTo>
                    <a:pt x="3737" y="163753"/>
                    <a:pt x="0" y="154731"/>
                    <a:pt x="0" y="145324"/>
                  </a:cubicBezTo>
                  <a:lnTo>
                    <a:pt x="0" y="35471"/>
                  </a:lnTo>
                  <a:cubicBezTo>
                    <a:pt x="0" y="26063"/>
                    <a:pt x="3737" y="17041"/>
                    <a:pt x="10389" y="10389"/>
                  </a:cubicBezTo>
                  <a:cubicBezTo>
                    <a:pt x="17041" y="3737"/>
                    <a:pt x="26063" y="0"/>
                    <a:pt x="35471" y="0"/>
                  </a:cubicBezTo>
                  <a:close/>
                </a:path>
              </a:pathLst>
            </a:custGeom>
            <a:solidFill>
              <a:srgbClr val="FDBFD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836" y="-42127"/>
              <a:ext cx="689818" cy="2284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4800" spc="147" dirty="0">
                  <a:solidFill>
                    <a:srgbClr val="393939"/>
                  </a:solidFill>
                  <a:latin typeface="Tropika"/>
                </a:rPr>
                <a:t>Keep moving!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265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7" name="applause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9054746" y="-5371898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52149" y="1028700"/>
            <a:ext cx="15183701" cy="8229600"/>
            <a:chOff x="0" y="0"/>
            <a:chExt cx="2935740" cy="15911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591178"/>
            </a:xfrm>
            <a:custGeom>
              <a:avLst/>
              <a:gdLst/>
              <a:ahLst/>
              <a:cxnLst/>
              <a:rect l="l" t="t" r="r" b="b"/>
              <a:pathLst>
                <a:path w="2935740" h="1591178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566193"/>
                  </a:lnTo>
                  <a:cubicBezTo>
                    <a:pt x="2935740" y="1572820"/>
                    <a:pt x="2933108" y="1579174"/>
                    <a:pt x="2928422" y="1583860"/>
                  </a:cubicBezTo>
                  <a:cubicBezTo>
                    <a:pt x="2923737" y="1588545"/>
                    <a:pt x="2917382" y="1591178"/>
                    <a:pt x="2910756" y="1591178"/>
                  </a:cubicBezTo>
                  <a:lnTo>
                    <a:pt x="24984" y="1591178"/>
                  </a:lnTo>
                  <a:cubicBezTo>
                    <a:pt x="11186" y="1591178"/>
                    <a:pt x="0" y="1579992"/>
                    <a:pt x="0" y="1566193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18840" y="3341114"/>
            <a:ext cx="13068725" cy="381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2400" b="1" spc="496" dirty="0">
                <a:solidFill>
                  <a:srgbClr val="FAB30C"/>
                </a:solidFill>
                <a:latin typeface="Lucky Bones"/>
              </a:rPr>
              <a:t>Rearrange the letters. Then say.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43200" y="2526968"/>
            <a:ext cx="10934328" cy="77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7"/>
              </a:lnSpc>
            </a:pPr>
            <a:r>
              <a:rPr lang="en-US" sz="8800" spc="-103" dirty="0">
                <a:solidFill>
                  <a:srgbClr val="763B0A"/>
                </a:solidFill>
                <a:latin typeface="มอนตี้ Bold"/>
              </a:rPr>
              <a:t>Activity 2</a:t>
            </a:r>
          </a:p>
        </p:txBody>
      </p:sp>
      <p:sp>
        <p:nvSpPr>
          <p:cNvPr id="8" name="Freeform 8"/>
          <p:cNvSpPr/>
          <p:nvPr/>
        </p:nvSpPr>
        <p:spPr>
          <a:xfrm>
            <a:off x="14510917" y="6172188"/>
            <a:ext cx="2748383" cy="4718253"/>
          </a:xfrm>
          <a:custGeom>
            <a:avLst/>
            <a:gdLst/>
            <a:ahLst/>
            <a:cxnLst/>
            <a:rect l="l" t="t" r="r" b="b"/>
            <a:pathLst>
              <a:path w="2748383" h="4718253">
                <a:moveTo>
                  <a:pt x="0" y="0"/>
                </a:moveTo>
                <a:lnTo>
                  <a:pt x="2748383" y="0"/>
                </a:lnTo>
                <a:lnTo>
                  <a:pt x="2748383" y="4718254"/>
                </a:lnTo>
                <a:lnTo>
                  <a:pt x="0" y="47182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905450" y="1840899"/>
            <a:ext cx="1848285" cy="1848285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4"/>
                </a:lnTo>
                <a:lnTo>
                  <a:pt x="0" y="1848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314283" y="1287125"/>
            <a:ext cx="1182333" cy="1182333"/>
          </a:xfrm>
          <a:custGeom>
            <a:avLst/>
            <a:gdLst/>
            <a:ahLst/>
            <a:cxnLst/>
            <a:rect l="l" t="t" r="r" b="b"/>
            <a:pathLst>
              <a:path w="1182333" h="1182333">
                <a:moveTo>
                  <a:pt x="0" y="0"/>
                </a:moveTo>
                <a:lnTo>
                  <a:pt x="1182333" y="0"/>
                </a:lnTo>
                <a:lnTo>
                  <a:pt x="1182333" y="1182333"/>
                </a:lnTo>
                <a:lnTo>
                  <a:pt x="0" y="11823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1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drumroll.wav"/>
          </p:stSnd>
        </p:sndAc>
      </p:transition>
    </mc:Choice>
    <mc:Fallback xmlns="">
      <p:transition spd="slow">
        <p:random/>
        <p:sndAc>
          <p:stSnd>
            <p:snd r:embed="rId9" name="drumroll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96B7AB-0BE1-A1AF-3F56-1D5465DF5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637082" y="3048532"/>
            <a:ext cx="14669718" cy="6590768"/>
            <a:chOff x="0" y="0"/>
            <a:chExt cx="931674" cy="537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1675" cy="537579"/>
            </a:xfrm>
            <a:custGeom>
              <a:avLst/>
              <a:gdLst/>
              <a:ahLst/>
              <a:cxnLst/>
              <a:rect l="l" t="t" r="r" b="b"/>
              <a:pathLst>
                <a:path w="931675" h="537579">
                  <a:moveTo>
                    <a:pt x="78726" y="0"/>
                  </a:moveTo>
                  <a:lnTo>
                    <a:pt x="852948" y="0"/>
                  </a:lnTo>
                  <a:cubicBezTo>
                    <a:pt x="896428" y="0"/>
                    <a:pt x="931675" y="35247"/>
                    <a:pt x="931675" y="78726"/>
                  </a:cubicBezTo>
                  <a:lnTo>
                    <a:pt x="931675" y="458853"/>
                  </a:lnTo>
                  <a:cubicBezTo>
                    <a:pt x="931675" y="479732"/>
                    <a:pt x="923380" y="499756"/>
                    <a:pt x="908616" y="514520"/>
                  </a:cubicBezTo>
                  <a:cubicBezTo>
                    <a:pt x="893852" y="529285"/>
                    <a:pt x="873828" y="537579"/>
                    <a:pt x="852948" y="537579"/>
                  </a:cubicBezTo>
                  <a:lnTo>
                    <a:pt x="78726" y="537579"/>
                  </a:lnTo>
                  <a:cubicBezTo>
                    <a:pt x="57847" y="537579"/>
                    <a:pt x="37823" y="529285"/>
                    <a:pt x="23058" y="514520"/>
                  </a:cubicBezTo>
                  <a:cubicBezTo>
                    <a:pt x="8294" y="499756"/>
                    <a:pt x="0" y="479732"/>
                    <a:pt x="0" y="458853"/>
                  </a:cubicBezTo>
                  <a:lnTo>
                    <a:pt x="0" y="78726"/>
                  </a:lnTo>
                  <a:cubicBezTo>
                    <a:pt x="0" y="57847"/>
                    <a:pt x="8294" y="37823"/>
                    <a:pt x="23058" y="23058"/>
                  </a:cubicBezTo>
                  <a:cubicBezTo>
                    <a:pt x="37823" y="8294"/>
                    <a:pt x="57847" y="0"/>
                    <a:pt x="78726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31674" cy="575679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-290386" y="8601054"/>
            <a:ext cx="963731" cy="1729545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028700" y="1305927"/>
            <a:ext cx="16230600" cy="150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spc="351" dirty="0">
                <a:solidFill>
                  <a:srgbClr val="FAB30C"/>
                </a:solidFill>
                <a:latin typeface="Lucky Bones"/>
              </a:rPr>
              <a:t>LOOK and SAY.</a:t>
            </a:r>
          </a:p>
        </p:txBody>
      </p:sp>
      <p:sp>
        <p:nvSpPr>
          <p:cNvPr id="28" name="Freeform 28"/>
          <p:cNvSpPr/>
          <p:nvPr/>
        </p:nvSpPr>
        <p:spPr>
          <a:xfrm>
            <a:off x="14076620" y="77759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1"/>
                </a:lnTo>
                <a:lnTo>
                  <a:pt x="0" y="18004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5398495" y="0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-10800000">
            <a:off x="1967945" y="164549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2"/>
                </a:lnTo>
                <a:lnTo>
                  <a:pt x="0" y="18004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-10800000">
            <a:off x="-179362" y="196020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6A64C7-8DF0-81EF-6209-3CEDC8F684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3916341"/>
            <a:ext cx="4968760" cy="4744154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228600">
              <a:srgbClr val="FFFF00">
                <a:alpha val="4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8" name="unit 5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2C688A16-6EA1-11A0-01C3-3E665E9E63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71" end="3470.91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88788" y="5027686"/>
            <a:ext cx="1082675" cy="10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3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56191" y="-4908019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81001" y="800105"/>
            <a:ext cx="17526000" cy="8991596"/>
            <a:chOff x="0" y="0"/>
            <a:chExt cx="2935740" cy="15911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591178"/>
            </a:xfrm>
            <a:custGeom>
              <a:avLst/>
              <a:gdLst/>
              <a:ahLst/>
              <a:cxnLst/>
              <a:rect l="l" t="t" r="r" b="b"/>
              <a:pathLst>
                <a:path w="2935740" h="1591178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566193"/>
                  </a:lnTo>
                  <a:cubicBezTo>
                    <a:pt x="2935740" y="1572820"/>
                    <a:pt x="2933108" y="1579174"/>
                    <a:pt x="2928422" y="1583860"/>
                  </a:cubicBezTo>
                  <a:cubicBezTo>
                    <a:pt x="2923737" y="1588545"/>
                    <a:pt x="2917382" y="1591178"/>
                    <a:pt x="2910756" y="1591178"/>
                  </a:cubicBezTo>
                  <a:lnTo>
                    <a:pt x="24984" y="1591178"/>
                  </a:lnTo>
                  <a:cubicBezTo>
                    <a:pt x="11186" y="1591178"/>
                    <a:pt x="0" y="1579992"/>
                    <a:pt x="0" y="1566193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061027" y="-40677"/>
            <a:ext cx="10906262" cy="2381496"/>
            <a:chOff x="0" y="-34044"/>
            <a:chExt cx="1711034" cy="296381"/>
          </a:xfrm>
        </p:grpSpPr>
        <p:sp>
          <p:nvSpPr>
            <p:cNvPr id="8" name="Freeform 8"/>
            <p:cNvSpPr/>
            <p:nvPr/>
          </p:nvSpPr>
          <p:spPr>
            <a:xfrm>
              <a:off x="0" y="10363"/>
              <a:ext cx="1703939" cy="185914"/>
            </a:xfrm>
            <a:custGeom>
              <a:avLst/>
              <a:gdLst/>
              <a:ahLst/>
              <a:cxnLst/>
              <a:rect l="l" t="t" r="r" b="b"/>
              <a:pathLst>
                <a:path w="1703939" h="215743">
                  <a:moveTo>
                    <a:pt x="29916" y="0"/>
                  </a:moveTo>
                  <a:lnTo>
                    <a:pt x="1674023" y="0"/>
                  </a:lnTo>
                  <a:cubicBezTo>
                    <a:pt x="1690545" y="0"/>
                    <a:pt x="1703939" y="13394"/>
                    <a:pt x="1703939" y="29916"/>
                  </a:cubicBezTo>
                  <a:lnTo>
                    <a:pt x="1703939" y="185827"/>
                  </a:lnTo>
                  <a:cubicBezTo>
                    <a:pt x="1703939" y="202349"/>
                    <a:pt x="1690545" y="215743"/>
                    <a:pt x="1674023" y="215743"/>
                  </a:cubicBezTo>
                  <a:lnTo>
                    <a:pt x="29916" y="215743"/>
                  </a:lnTo>
                  <a:cubicBezTo>
                    <a:pt x="13394" y="215743"/>
                    <a:pt x="0" y="202349"/>
                    <a:pt x="0" y="185827"/>
                  </a:cubicBezTo>
                  <a:lnTo>
                    <a:pt x="0" y="29916"/>
                  </a:lnTo>
                  <a:cubicBezTo>
                    <a:pt x="0" y="13394"/>
                    <a:pt x="13394" y="0"/>
                    <a:pt x="29916" y="0"/>
                  </a:cubicBezTo>
                  <a:close/>
                </a:path>
              </a:pathLst>
            </a:custGeom>
            <a:solidFill>
              <a:srgbClr val="FDBFD5"/>
            </a:solidFill>
            <a:ln w="85725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095" y="-34044"/>
              <a:ext cx="1703939" cy="29638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/>
              <a:r>
                <a:rPr lang="en-US" sz="8000" spc="159" dirty="0">
                  <a:solidFill>
                    <a:srgbClr val="984E11"/>
                  </a:solidFill>
                  <a:latin typeface="Tropika"/>
                </a:rPr>
                <a:t>TABLE OF CONTENTS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-35317" y="800105"/>
            <a:ext cx="1848285" cy="1848285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981" y="486989"/>
            <a:ext cx="1182333" cy="1182333"/>
          </a:xfrm>
          <a:custGeom>
            <a:avLst/>
            <a:gdLst/>
            <a:ahLst/>
            <a:cxnLst/>
            <a:rect l="l" t="t" r="r" b="b"/>
            <a:pathLst>
              <a:path w="1182333" h="1182333">
                <a:moveTo>
                  <a:pt x="0" y="0"/>
                </a:moveTo>
                <a:lnTo>
                  <a:pt x="1182333" y="0"/>
                </a:lnTo>
                <a:lnTo>
                  <a:pt x="1182333" y="1182333"/>
                </a:lnTo>
                <a:lnTo>
                  <a:pt x="0" y="11823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0800000">
            <a:off x="16570227" y="8927804"/>
            <a:ext cx="1182333" cy="1182333"/>
          </a:xfrm>
          <a:custGeom>
            <a:avLst/>
            <a:gdLst/>
            <a:ahLst/>
            <a:cxnLst/>
            <a:rect l="l" t="t" r="r" b="b"/>
            <a:pathLst>
              <a:path w="1182333" h="1182333">
                <a:moveTo>
                  <a:pt x="0" y="0"/>
                </a:moveTo>
                <a:lnTo>
                  <a:pt x="1182333" y="0"/>
                </a:lnTo>
                <a:lnTo>
                  <a:pt x="1182333" y="1182333"/>
                </a:lnTo>
                <a:lnTo>
                  <a:pt x="0" y="11823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5">
            <a:extLst>
              <a:ext uri="{FF2B5EF4-FFF2-40B4-BE49-F238E27FC236}">
                <a16:creationId xmlns:a16="http://schemas.microsoft.com/office/drawing/2014/main" id="{7C16FF33-CC9B-BDAB-EA82-7ABD8E9EF7AF}"/>
              </a:ext>
            </a:extLst>
          </p:cNvPr>
          <p:cNvGrpSpPr/>
          <p:nvPr/>
        </p:nvGrpSpPr>
        <p:grpSpPr>
          <a:xfrm>
            <a:off x="-1171609" y="2272962"/>
            <a:ext cx="6477511" cy="1196128"/>
            <a:chOff x="763553" y="-61212"/>
            <a:chExt cx="1801802" cy="315030"/>
          </a:xfrm>
        </p:grpSpPr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7CE6A0F7-5DD1-5D8F-4752-FFB83CB294A7}"/>
                </a:ext>
              </a:extLst>
            </p:cNvPr>
            <p:cNvSpPr/>
            <p:nvPr/>
          </p:nvSpPr>
          <p:spPr>
            <a:xfrm>
              <a:off x="763553" y="-25725"/>
              <a:ext cx="1801802" cy="248355"/>
            </a:xfrm>
            <a:custGeom>
              <a:avLst/>
              <a:gdLst/>
              <a:ahLst/>
              <a:cxnLst/>
              <a:rect l="l" t="t" r="r" b="b"/>
              <a:pathLst>
                <a:path w="2675505" h="248355">
                  <a:moveTo>
                    <a:pt x="19053" y="0"/>
                  </a:moveTo>
                  <a:lnTo>
                    <a:pt x="2656452" y="0"/>
                  </a:lnTo>
                  <a:cubicBezTo>
                    <a:pt x="2661506" y="0"/>
                    <a:pt x="2666352" y="2007"/>
                    <a:pt x="2669925" y="5580"/>
                  </a:cubicBezTo>
                  <a:cubicBezTo>
                    <a:pt x="2673498" y="9153"/>
                    <a:pt x="2675505" y="14000"/>
                    <a:pt x="2675505" y="19053"/>
                  </a:cubicBezTo>
                  <a:lnTo>
                    <a:pt x="2675505" y="229302"/>
                  </a:lnTo>
                  <a:cubicBezTo>
                    <a:pt x="2675505" y="234355"/>
                    <a:pt x="2673498" y="239201"/>
                    <a:pt x="2669925" y="242774"/>
                  </a:cubicBezTo>
                  <a:cubicBezTo>
                    <a:pt x="2666352" y="246347"/>
                    <a:pt x="2661506" y="248355"/>
                    <a:pt x="2656452" y="248355"/>
                  </a:cubicBezTo>
                  <a:lnTo>
                    <a:pt x="19053" y="248355"/>
                  </a:lnTo>
                  <a:cubicBezTo>
                    <a:pt x="14000" y="248355"/>
                    <a:pt x="9153" y="246347"/>
                    <a:pt x="5580" y="242774"/>
                  </a:cubicBezTo>
                  <a:cubicBezTo>
                    <a:pt x="2007" y="239201"/>
                    <a:pt x="0" y="234355"/>
                    <a:pt x="0" y="229302"/>
                  </a:cubicBezTo>
                  <a:lnTo>
                    <a:pt x="0" y="19053"/>
                  </a:lnTo>
                  <a:cubicBezTo>
                    <a:pt x="0" y="14000"/>
                    <a:pt x="2007" y="9153"/>
                    <a:pt x="5580" y="5580"/>
                  </a:cubicBezTo>
                  <a:cubicBezTo>
                    <a:pt x="9153" y="2007"/>
                    <a:pt x="14000" y="0"/>
                    <a:pt x="19053" y="0"/>
                  </a:cubicBezTo>
                  <a:close/>
                </a:path>
              </a:pathLst>
            </a:custGeom>
            <a:solidFill>
              <a:srgbClr val="FDBFD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7">
              <a:extLst>
                <a:ext uri="{FF2B5EF4-FFF2-40B4-BE49-F238E27FC236}">
                  <a16:creationId xmlns:a16="http://schemas.microsoft.com/office/drawing/2014/main" id="{74315ED1-7BBF-E3D5-D684-9A427F6CFCEA}"/>
                </a:ext>
              </a:extLst>
            </p:cNvPr>
            <p:cNvSpPr txBox="1"/>
            <p:nvPr/>
          </p:nvSpPr>
          <p:spPr>
            <a:xfrm>
              <a:off x="1213480" y="-61212"/>
              <a:ext cx="1191785" cy="315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5039"/>
                </a:lnSpc>
              </a:pPr>
              <a:r>
                <a:rPr lang="en-US" sz="4400" spc="212" dirty="0">
                  <a:solidFill>
                    <a:srgbClr val="393939"/>
                  </a:solidFill>
                  <a:latin typeface="Tropika"/>
                </a:rPr>
                <a:t>Activity  1</a:t>
              </a:r>
            </a:p>
          </p:txBody>
        </p:sp>
      </p:grpSp>
      <p:grpSp>
        <p:nvGrpSpPr>
          <p:cNvPr id="27" name="Group 15">
            <a:extLst>
              <a:ext uri="{FF2B5EF4-FFF2-40B4-BE49-F238E27FC236}">
                <a16:creationId xmlns:a16="http://schemas.microsoft.com/office/drawing/2014/main" id="{1EC93950-6619-F237-1AE3-3A107593250A}"/>
              </a:ext>
            </a:extLst>
          </p:cNvPr>
          <p:cNvGrpSpPr/>
          <p:nvPr/>
        </p:nvGrpSpPr>
        <p:grpSpPr>
          <a:xfrm>
            <a:off x="-1171610" y="4107742"/>
            <a:ext cx="6477511" cy="1196128"/>
            <a:chOff x="763553" y="-61212"/>
            <a:chExt cx="1801802" cy="315030"/>
          </a:xfrm>
        </p:grpSpPr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486A2184-0B9A-1DD6-50EB-47484678D1F9}"/>
                </a:ext>
              </a:extLst>
            </p:cNvPr>
            <p:cNvSpPr/>
            <p:nvPr/>
          </p:nvSpPr>
          <p:spPr>
            <a:xfrm>
              <a:off x="763553" y="-25725"/>
              <a:ext cx="1801802" cy="248355"/>
            </a:xfrm>
            <a:custGeom>
              <a:avLst/>
              <a:gdLst/>
              <a:ahLst/>
              <a:cxnLst/>
              <a:rect l="l" t="t" r="r" b="b"/>
              <a:pathLst>
                <a:path w="2675505" h="248355">
                  <a:moveTo>
                    <a:pt x="19053" y="0"/>
                  </a:moveTo>
                  <a:lnTo>
                    <a:pt x="2656452" y="0"/>
                  </a:lnTo>
                  <a:cubicBezTo>
                    <a:pt x="2661506" y="0"/>
                    <a:pt x="2666352" y="2007"/>
                    <a:pt x="2669925" y="5580"/>
                  </a:cubicBezTo>
                  <a:cubicBezTo>
                    <a:pt x="2673498" y="9153"/>
                    <a:pt x="2675505" y="14000"/>
                    <a:pt x="2675505" y="19053"/>
                  </a:cubicBezTo>
                  <a:lnTo>
                    <a:pt x="2675505" y="229302"/>
                  </a:lnTo>
                  <a:cubicBezTo>
                    <a:pt x="2675505" y="234355"/>
                    <a:pt x="2673498" y="239201"/>
                    <a:pt x="2669925" y="242774"/>
                  </a:cubicBezTo>
                  <a:cubicBezTo>
                    <a:pt x="2666352" y="246347"/>
                    <a:pt x="2661506" y="248355"/>
                    <a:pt x="2656452" y="248355"/>
                  </a:cubicBezTo>
                  <a:lnTo>
                    <a:pt x="19053" y="248355"/>
                  </a:lnTo>
                  <a:cubicBezTo>
                    <a:pt x="14000" y="248355"/>
                    <a:pt x="9153" y="246347"/>
                    <a:pt x="5580" y="242774"/>
                  </a:cubicBezTo>
                  <a:cubicBezTo>
                    <a:pt x="2007" y="239201"/>
                    <a:pt x="0" y="234355"/>
                    <a:pt x="0" y="229302"/>
                  </a:cubicBezTo>
                  <a:lnTo>
                    <a:pt x="0" y="19053"/>
                  </a:lnTo>
                  <a:cubicBezTo>
                    <a:pt x="0" y="14000"/>
                    <a:pt x="2007" y="9153"/>
                    <a:pt x="5580" y="5580"/>
                  </a:cubicBezTo>
                  <a:cubicBezTo>
                    <a:pt x="9153" y="2007"/>
                    <a:pt x="14000" y="0"/>
                    <a:pt x="19053" y="0"/>
                  </a:cubicBezTo>
                  <a:close/>
                </a:path>
              </a:pathLst>
            </a:custGeom>
            <a:solidFill>
              <a:srgbClr val="FDBFD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17">
              <a:extLst>
                <a:ext uri="{FF2B5EF4-FFF2-40B4-BE49-F238E27FC236}">
                  <a16:creationId xmlns:a16="http://schemas.microsoft.com/office/drawing/2014/main" id="{A9A871A7-88B4-4414-E2C5-E790C496224A}"/>
                </a:ext>
              </a:extLst>
            </p:cNvPr>
            <p:cNvSpPr txBox="1"/>
            <p:nvPr/>
          </p:nvSpPr>
          <p:spPr>
            <a:xfrm>
              <a:off x="1213480" y="-61212"/>
              <a:ext cx="1191785" cy="315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5039"/>
                </a:lnSpc>
              </a:pPr>
              <a:r>
                <a:rPr lang="en-US" sz="4400" spc="212" dirty="0">
                  <a:solidFill>
                    <a:srgbClr val="393939"/>
                  </a:solidFill>
                  <a:latin typeface="Tropika"/>
                </a:rPr>
                <a:t>Activity 2</a:t>
              </a:r>
            </a:p>
          </p:txBody>
        </p:sp>
      </p:grpSp>
      <p:grpSp>
        <p:nvGrpSpPr>
          <p:cNvPr id="30" name="Group 15">
            <a:extLst>
              <a:ext uri="{FF2B5EF4-FFF2-40B4-BE49-F238E27FC236}">
                <a16:creationId xmlns:a16="http://schemas.microsoft.com/office/drawing/2014/main" id="{12C2FFFA-59AD-AC7E-82C2-E89FC4784444}"/>
              </a:ext>
            </a:extLst>
          </p:cNvPr>
          <p:cNvGrpSpPr/>
          <p:nvPr/>
        </p:nvGrpSpPr>
        <p:grpSpPr>
          <a:xfrm>
            <a:off x="-1152260" y="5975794"/>
            <a:ext cx="6477511" cy="1196128"/>
            <a:chOff x="763553" y="-61212"/>
            <a:chExt cx="1801802" cy="315030"/>
          </a:xfrm>
        </p:grpSpPr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5BDD43CD-5154-5334-EA31-48DDC0C999B1}"/>
                </a:ext>
              </a:extLst>
            </p:cNvPr>
            <p:cNvSpPr/>
            <p:nvPr/>
          </p:nvSpPr>
          <p:spPr>
            <a:xfrm>
              <a:off x="763553" y="-25725"/>
              <a:ext cx="1801802" cy="248355"/>
            </a:xfrm>
            <a:custGeom>
              <a:avLst/>
              <a:gdLst/>
              <a:ahLst/>
              <a:cxnLst/>
              <a:rect l="l" t="t" r="r" b="b"/>
              <a:pathLst>
                <a:path w="2675505" h="248355">
                  <a:moveTo>
                    <a:pt x="19053" y="0"/>
                  </a:moveTo>
                  <a:lnTo>
                    <a:pt x="2656452" y="0"/>
                  </a:lnTo>
                  <a:cubicBezTo>
                    <a:pt x="2661506" y="0"/>
                    <a:pt x="2666352" y="2007"/>
                    <a:pt x="2669925" y="5580"/>
                  </a:cubicBezTo>
                  <a:cubicBezTo>
                    <a:pt x="2673498" y="9153"/>
                    <a:pt x="2675505" y="14000"/>
                    <a:pt x="2675505" y="19053"/>
                  </a:cubicBezTo>
                  <a:lnTo>
                    <a:pt x="2675505" y="229302"/>
                  </a:lnTo>
                  <a:cubicBezTo>
                    <a:pt x="2675505" y="234355"/>
                    <a:pt x="2673498" y="239201"/>
                    <a:pt x="2669925" y="242774"/>
                  </a:cubicBezTo>
                  <a:cubicBezTo>
                    <a:pt x="2666352" y="246347"/>
                    <a:pt x="2661506" y="248355"/>
                    <a:pt x="2656452" y="248355"/>
                  </a:cubicBezTo>
                  <a:lnTo>
                    <a:pt x="19053" y="248355"/>
                  </a:lnTo>
                  <a:cubicBezTo>
                    <a:pt x="14000" y="248355"/>
                    <a:pt x="9153" y="246347"/>
                    <a:pt x="5580" y="242774"/>
                  </a:cubicBezTo>
                  <a:cubicBezTo>
                    <a:pt x="2007" y="239201"/>
                    <a:pt x="0" y="234355"/>
                    <a:pt x="0" y="229302"/>
                  </a:cubicBezTo>
                  <a:lnTo>
                    <a:pt x="0" y="19053"/>
                  </a:lnTo>
                  <a:cubicBezTo>
                    <a:pt x="0" y="14000"/>
                    <a:pt x="2007" y="9153"/>
                    <a:pt x="5580" y="5580"/>
                  </a:cubicBezTo>
                  <a:cubicBezTo>
                    <a:pt x="9153" y="2007"/>
                    <a:pt x="14000" y="0"/>
                    <a:pt x="19053" y="0"/>
                  </a:cubicBezTo>
                  <a:close/>
                </a:path>
              </a:pathLst>
            </a:custGeom>
            <a:solidFill>
              <a:srgbClr val="FDBFD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17">
              <a:extLst>
                <a:ext uri="{FF2B5EF4-FFF2-40B4-BE49-F238E27FC236}">
                  <a16:creationId xmlns:a16="http://schemas.microsoft.com/office/drawing/2014/main" id="{CDAB0C67-BE20-0DF2-8EDA-EA7733603675}"/>
                </a:ext>
              </a:extLst>
            </p:cNvPr>
            <p:cNvSpPr txBox="1"/>
            <p:nvPr/>
          </p:nvSpPr>
          <p:spPr>
            <a:xfrm>
              <a:off x="1213480" y="-61212"/>
              <a:ext cx="1191785" cy="315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5039"/>
                </a:lnSpc>
              </a:pPr>
              <a:r>
                <a:rPr lang="en-US" sz="4400" spc="212" dirty="0">
                  <a:solidFill>
                    <a:srgbClr val="393939"/>
                  </a:solidFill>
                  <a:latin typeface="Tropika"/>
                </a:rPr>
                <a:t>Activity 3</a:t>
              </a:r>
            </a:p>
          </p:txBody>
        </p:sp>
      </p:grpSp>
      <p:grpSp>
        <p:nvGrpSpPr>
          <p:cNvPr id="33" name="Group 15">
            <a:extLst>
              <a:ext uri="{FF2B5EF4-FFF2-40B4-BE49-F238E27FC236}">
                <a16:creationId xmlns:a16="http://schemas.microsoft.com/office/drawing/2014/main" id="{0B0A60F6-D40A-A966-6D57-C93D5B4561AB}"/>
              </a:ext>
            </a:extLst>
          </p:cNvPr>
          <p:cNvGrpSpPr/>
          <p:nvPr/>
        </p:nvGrpSpPr>
        <p:grpSpPr>
          <a:xfrm>
            <a:off x="-1152261" y="7742506"/>
            <a:ext cx="6477511" cy="1196128"/>
            <a:chOff x="763553" y="-61212"/>
            <a:chExt cx="1801802" cy="315030"/>
          </a:xfrm>
        </p:grpSpPr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93A14922-E1F8-CAB8-451E-26578F2B3A43}"/>
                </a:ext>
              </a:extLst>
            </p:cNvPr>
            <p:cNvSpPr/>
            <p:nvPr/>
          </p:nvSpPr>
          <p:spPr>
            <a:xfrm>
              <a:off x="763553" y="-25725"/>
              <a:ext cx="1801802" cy="248355"/>
            </a:xfrm>
            <a:custGeom>
              <a:avLst/>
              <a:gdLst/>
              <a:ahLst/>
              <a:cxnLst/>
              <a:rect l="l" t="t" r="r" b="b"/>
              <a:pathLst>
                <a:path w="2675505" h="248355">
                  <a:moveTo>
                    <a:pt x="19053" y="0"/>
                  </a:moveTo>
                  <a:lnTo>
                    <a:pt x="2656452" y="0"/>
                  </a:lnTo>
                  <a:cubicBezTo>
                    <a:pt x="2661506" y="0"/>
                    <a:pt x="2666352" y="2007"/>
                    <a:pt x="2669925" y="5580"/>
                  </a:cubicBezTo>
                  <a:cubicBezTo>
                    <a:pt x="2673498" y="9153"/>
                    <a:pt x="2675505" y="14000"/>
                    <a:pt x="2675505" y="19053"/>
                  </a:cubicBezTo>
                  <a:lnTo>
                    <a:pt x="2675505" y="229302"/>
                  </a:lnTo>
                  <a:cubicBezTo>
                    <a:pt x="2675505" y="234355"/>
                    <a:pt x="2673498" y="239201"/>
                    <a:pt x="2669925" y="242774"/>
                  </a:cubicBezTo>
                  <a:cubicBezTo>
                    <a:pt x="2666352" y="246347"/>
                    <a:pt x="2661506" y="248355"/>
                    <a:pt x="2656452" y="248355"/>
                  </a:cubicBezTo>
                  <a:lnTo>
                    <a:pt x="19053" y="248355"/>
                  </a:lnTo>
                  <a:cubicBezTo>
                    <a:pt x="14000" y="248355"/>
                    <a:pt x="9153" y="246347"/>
                    <a:pt x="5580" y="242774"/>
                  </a:cubicBezTo>
                  <a:cubicBezTo>
                    <a:pt x="2007" y="239201"/>
                    <a:pt x="0" y="234355"/>
                    <a:pt x="0" y="229302"/>
                  </a:cubicBezTo>
                  <a:lnTo>
                    <a:pt x="0" y="19053"/>
                  </a:lnTo>
                  <a:cubicBezTo>
                    <a:pt x="0" y="14000"/>
                    <a:pt x="2007" y="9153"/>
                    <a:pt x="5580" y="5580"/>
                  </a:cubicBezTo>
                  <a:cubicBezTo>
                    <a:pt x="9153" y="2007"/>
                    <a:pt x="14000" y="0"/>
                    <a:pt x="19053" y="0"/>
                  </a:cubicBezTo>
                  <a:close/>
                </a:path>
              </a:pathLst>
            </a:custGeom>
            <a:solidFill>
              <a:srgbClr val="FDBFD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17">
              <a:extLst>
                <a:ext uri="{FF2B5EF4-FFF2-40B4-BE49-F238E27FC236}">
                  <a16:creationId xmlns:a16="http://schemas.microsoft.com/office/drawing/2014/main" id="{9CF2DCF5-6EEB-8027-D333-8BBC1CDA959E}"/>
                </a:ext>
              </a:extLst>
            </p:cNvPr>
            <p:cNvSpPr txBox="1"/>
            <p:nvPr/>
          </p:nvSpPr>
          <p:spPr>
            <a:xfrm>
              <a:off x="1213480" y="-61212"/>
              <a:ext cx="1191785" cy="315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5039"/>
                </a:lnSpc>
              </a:pPr>
              <a:r>
                <a:rPr lang="en-US" sz="4400" spc="212" dirty="0">
                  <a:solidFill>
                    <a:srgbClr val="393939"/>
                  </a:solidFill>
                  <a:latin typeface="Tropika"/>
                </a:rPr>
                <a:t>Activity 4</a:t>
              </a:r>
            </a:p>
          </p:txBody>
        </p:sp>
      </p:grpSp>
      <p:sp>
        <p:nvSpPr>
          <p:cNvPr id="12" name="Freeform 12"/>
          <p:cNvSpPr/>
          <p:nvPr/>
        </p:nvSpPr>
        <p:spPr>
          <a:xfrm rot="-10800000">
            <a:off x="16677268" y="7156723"/>
            <a:ext cx="1848285" cy="1848285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5" y="0"/>
                </a:lnTo>
                <a:lnTo>
                  <a:pt x="1848285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2560219-EF9E-3CFB-7891-FA0BCD23E15E}"/>
              </a:ext>
            </a:extLst>
          </p:cNvPr>
          <p:cNvGrpSpPr/>
          <p:nvPr/>
        </p:nvGrpSpPr>
        <p:grpSpPr>
          <a:xfrm>
            <a:off x="5628364" y="2206135"/>
            <a:ext cx="11201400" cy="1313264"/>
            <a:chOff x="5628364" y="2206135"/>
            <a:chExt cx="11201400" cy="1313264"/>
          </a:xfrm>
        </p:grpSpPr>
        <p:grpSp>
          <p:nvGrpSpPr>
            <p:cNvPr id="14" name="Group 8">
              <a:extLst>
                <a:ext uri="{FF2B5EF4-FFF2-40B4-BE49-F238E27FC236}">
                  <a16:creationId xmlns:a16="http://schemas.microsoft.com/office/drawing/2014/main" id="{D1C8C4DF-EC66-E8B4-AAE2-2E097C052B63}"/>
                </a:ext>
              </a:extLst>
            </p:cNvPr>
            <p:cNvGrpSpPr/>
            <p:nvPr/>
          </p:nvGrpSpPr>
          <p:grpSpPr>
            <a:xfrm>
              <a:off x="5628364" y="2206135"/>
              <a:ext cx="11201400" cy="1313264"/>
              <a:chOff x="0" y="0"/>
              <a:chExt cx="2099827" cy="624293"/>
            </a:xfrm>
          </p:grpSpPr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E9E53C3B-0EB0-8058-91E8-BEE57EC1B857}"/>
                  </a:ext>
                </a:extLst>
              </p:cNvPr>
              <p:cNvSpPr/>
              <p:nvPr/>
            </p:nvSpPr>
            <p:spPr>
              <a:xfrm>
                <a:off x="0" y="0"/>
                <a:ext cx="2099827" cy="624293"/>
              </a:xfrm>
              <a:custGeom>
                <a:avLst/>
                <a:gdLst/>
                <a:ahLst/>
                <a:cxnLst/>
                <a:rect l="l" t="t" r="r" b="b"/>
                <a:pathLst>
                  <a:path w="2099827" h="624293">
                    <a:moveTo>
                      <a:pt x="34930" y="0"/>
                    </a:moveTo>
                    <a:lnTo>
                      <a:pt x="2064897" y="0"/>
                    </a:lnTo>
                    <a:cubicBezTo>
                      <a:pt x="2074161" y="0"/>
                      <a:pt x="2083046" y="3680"/>
                      <a:pt x="2089596" y="10231"/>
                    </a:cubicBezTo>
                    <a:cubicBezTo>
                      <a:pt x="2096147" y="16782"/>
                      <a:pt x="2099827" y="25666"/>
                      <a:pt x="2099827" y="34930"/>
                    </a:cubicBezTo>
                    <a:lnTo>
                      <a:pt x="2099827" y="589362"/>
                    </a:lnTo>
                    <a:cubicBezTo>
                      <a:pt x="2099827" y="598626"/>
                      <a:pt x="2096147" y="607511"/>
                      <a:pt x="2089596" y="614062"/>
                    </a:cubicBezTo>
                    <a:cubicBezTo>
                      <a:pt x="2083046" y="620612"/>
                      <a:pt x="2074161" y="624293"/>
                      <a:pt x="2064897" y="624293"/>
                    </a:cubicBezTo>
                    <a:lnTo>
                      <a:pt x="34930" y="624293"/>
                    </a:lnTo>
                    <a:cubicBezTo>
                      <a:pt x="25666" y="624293"/>
                      <a:pt x="16782" y="620612"/>
                      <a:pt x="10231" y="614062"/>
                    </a:cubicBezTo>
                    <a:cubicBezTo>
                      <a:pt x="3680" y="607511"/>
                      <a:pt x="0" y="598626"/>
                      <a:pt x="0" y="589362"/>
                    </a:cubicBezTo>
                    <a:lnTo>
                      <a:pt x="0" y="34930"/>
                    </a:lnTo>
                    <a:cubicBezTo>
                      <a:pt x="0" y="25666"/>
                      <a:pt x="3680" y="16782"/>
                      <a:pt x="10231" y="10231"/>
                    </a:cubicBezTo>
                    <a:cubicBezTo>
                      <a:pt x="16782" y="3680"/>
                      <a:pt x="25666" y="0"/>
                      <a:pt x="34930" y="0"/>
                    </a:cubicBezTo>
                    <a:close/>
                  </a:path>
                </a:pathLst>
              </a:custGeom>
              <a:solidFill>
                <a:srgbClr val="FDF1E8"/>
              </a:solidFill>
              <a:ln w="95250" cap="rnd">
                <a:solidFill>
                  <a:srgbClr val="984E11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0">
                <a:extLst>
                  <a:ext uri="{FF2B5EF4-FFF2-40B4-BE49-F238E27FC236}">
                    <a16:creationId xmlns:a16="http://schemas.microsoft.com/office/drawing/2014/main" id="{9B6788B6-537C-5832-E69E-E3795148504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9827" cy="662393"/>
              </a:xfrm>
              <a:prstGeom prst="rect">
                <a:avLst/>
              </a:prstGeom>
            </p:spPr>
            <p:txBody>
              <a:bodyPr lIns="29741" tIns="29741" rIns="29741" bIns="29741" rtlCol="0" anchor="ctr"/>
              <a:lstStyle/>
              <a:p>
                <a:pPr algn="ctr">
                  <a:lnSpc>
                    <a:spcPts val="14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5" name="TextBox 11">
              <a:extLst>
                <a:ext uri="{FF2B5EF4-FFF2-40B4-BE49-F238E27FC236}">
                  <a16:creationId xmlns:a16="http://schemas.microsoft.com/office/drawing/2014/main" id="{B1FE05E6-1873-E936-CE5C-F8649B89801B}"/>
                </a:ext>
              </a:extLst>
            </p:cNvPr>
            <p:cNvSpPr txBox="1"/>
            <p:nvPr/>
          </p:nvSpPr>
          <p:spPr>
            <a:xfrm>
              <a:off x="6202724" y="2941400"/>
              <a:ext cx="10164105" cy="496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36"/>
                </a:lnSpc>
              </a:pPr>
              <a:r>
                <a:rPr lang="en-US" sz="5400" spc="-69" dirty="0">
                  <a:solidFill>
                    <a:srgbClr val="763B0A"/>
                  </a:solidFill>
                  <a:latin typeface="มอนตี้ Bold"/>
                </a:rPr>
                <a:t>Warm-up and Review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07839B0-6B76-B17A-CF1A-0F247912CD76}"/>
              </a:ext>
            </a:extLst>
          </p:cNvPr>
          <p:cNvGrpSpPr/>
          <p:nvPr/>
        </p:nvGrpSpPr>
        <p:grpSpPr>
          <a:xfrm>
            <a:off x="5613065" y="3839953"/>
            <a:ext cx="11201400" cy="1822306"/>
            <a:chOff x="5613065" y="3839953"/>
            <a:chExt cx="11201400" cy="1822306"/>
          </a:xfrm>
        </p:grpSpPr>
        <p:grpSp>
          <p:nvGrpSpPr>
            <p:cNvPr id="36" name="Group 8">
              <a:extLst>
                <a:ext uri="{FF2B5EF4-FFF2-40B4-BE49-F238E27FC236}">
                  <a16:creationId xmlns:a16="http://schemas.microsoft.com/office/drawing/2014/main" id="{E2A16302-D2C2-21CA-1F7D-A05B05F1DD86}"/>
                </a:ext>
              </a:extLst>
            </p:cNvPr>
            <p:cNvGrpSpPr/>
            <p:nvPr/>
          </p:nvGrpSpPr>
          <p:grpSpPr>
            <a:xfrm>
              <a:off x="5613065" y="3839953"/>
              <a:ext cx="11201400" cy="1822306"/>
              <a:chOff x="0" y="0"/>
              <a:chExt cx="2099827" cy="624293"/>
            </a:xfrm>
          </p:grpSpPr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F9DDA3F0-3B02-A230-105B-1C9A7C592400}"/>
                  </a:ext>
                </a:extLst>
              </p:cNvPr>
              <p:cNvSpPr/>
              <p:nvPr/>
            </p:nvSpPr>
            <p:spPr>
              <a:xfrm>
                <a:off x="0" y="0"/>
                <a:ext cx="2099827" cy="624293"/>
              </a:xfrm>
              <a:custGeom>
                <a:avLst/>
                <a:gdLst/>
                <a:ahLst/>
                <a:cxnLst/>
                <a:rect l="l" t="t" r="r" b="b"/>
                <a:pathLst>
                  <a:path w="2099827" h="624293">
                    <a:moveTo>
                      <a:pt x="34930" y="0"/>
                    </a:moveTo>
                    <a:lnTo>
                      <a:pt x="2064897" y="0"/>
                    </a:lnTo>
                    <a:cubicBezTo>
                      <a:pt x="2074161" y="0"/>
                      <a:pt x="2083046" y="3680"/>
                      <a:pt x="2089596" y="10231"/>
                    </a:cubicBezTo>
                    <a:cubicBezTo>
                      <a:pt x="2096147" y="16782"/>
                      <a:pt x="2099827" y="25666"/>
                      <a:pt x="2099827" y="34930"/>
                    </a:cubicBezTo>
                    <a:lnTo>
                      <a:pt x="2099827" y="589362"/>
                    </a:lnTo>
                    <a:cubicBezTo>
                      <a:pt x="2099827" y="598626"/>
                      <a:pt x="2096147" y="607511"/>
                      <a:pt x="2089596" y="614062"/>
                    </a:cubicBezTo>
                    <a:cubicBezTo>
                      <a:pt x="2083046" y="620612"/>
                      <a:pt x="2074161" y="624293"/>
                      <a:pt x="2064897" y="624293"/>
                    </a:cubicBezTo>
                    <a:lnTo>
                      <a:pt x="34930" y="624293"/>
                    </a:lnTo>
                    <a:cubicBezTo>
                      <a:pt x="25666" y="624293"/>
                      <a:pt x="16782" y="620612"/>
                      <a:pt x="10231" y="614062"/>
                    </a:cubicBezTo>
                    <a:cubicBezTo>
                      <a:pt x="3680" y="607511"/>
                      <a:pt x="0" y="598626"/>
                      <a:pt x="0" y="589362"/>
                    </a:cubicBezTo>
                    <a:lnTo>
                      <a:pt x="0" y="34930"/>
                    </a:lnTo>
                    <a:cubicBezTo>
                      <a:pt x="0" y="25666"/>
                      <a:pt x="3680" y="16782"/>
                      <a:pt x="10231" y="10231"/>
                    </a:cubicBezTo>
                    <a:cubicBezTo>
                      <a:pt x="16782" y="3680"/>
                      <a:pt x="25666" y="0"/>
                      <a:pt x="34930" y="0"/>
                    </a:cubicBezTo>
                    <a:close/>
                  </a:path>
                </a:pathLst>
              </a:custGeom>
              <a:solidFill>
                <a:srgbClr val="FDF1E8"/>
              </a:solidFill>
              <a:ln w="95250" cap="rnd">
                <a:solidFill>
                  <a:srgbClr val="984E11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TextBox 10">
                <a:extLst>
                  <a:ext uri="{FF2B5EF4-FFF2-40B4-BE49-F238E27FC236}">
                    <a16:creationId xmlns:a16="http://schemas.microsoft.com/office/drawing/2014/main" id="{FF31B3C2-DDED-EA06-A1D4-B047E94AFB9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9827" cy="662393"/>
              </a:xfrm>
              <a:prstGeom prst="rect">
                <a:avLst/>
              </a:prstGeom>
            </p:spPr>
            <p:txBody>
              <a:bodyPr lIns="29741" tIns="29741" rIns="29741" bIns="29741" rtlCol="0" anchor="ctr"/>
              <a:lstStyle/>
              <a:p>
                <a:pPr algn="ctr">
                  <a:lnSpc>
                    <a:spcPts val="14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6" name="TextBox 11">
              <a:extLst>
                <a:ext uri="{FF2B5EF4-FFF2-40B4-BE49-F238E27FC236}">
                  <a16:creationId xmlns:a16="http://schemas.microsoft.com/office/drawing/2014/main" id="{7050AFD5-FC53-08A6-FADF-5D4587E11992}"/>
                </a:ext>
              </a:extLst>
            </p:cNvPr>
            <p:cNvSpPr txBox="1"/>
            <p:nvPr/>
          </p:nvSpPr>
          <p:spPr>
            <a:xfrm>
              <a:off x="6166128" y="3991750"/>
              <a:ext cx="10164105" cy="1661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5400" spc="-69" dirty="0">
                  <a:solidFill>
                    <a:srgbClr val="763B0A"/>
                  </a:solidFill>
                  <a:latin typeface="มอนตี้ Bold"/>
                </a:rPr>
                <a:t>Rearrange the letters to make words. Then say.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7345357-450B-A944-5C9A-FAD8FD9CAD34}"/>
              </a:ext>
            </a:extLst>
          </p:cNvPr>
          <p:cNvGrpSpPr/>
          <p:nvPr/>
        </p:nvGrpSpPr>
        <p:grpSpPr>
          <a:xfrm>
            <a:off x="5628364" y="5963364"/>
            <a:ext cx="11201400" cy="1393411"/>
            <a:chOff x="5628364" y="5963364"/>
            <a:chExt cx="11201400" cy="1393411"/>
          </a:xfrm>
        </p:grpSpPr>
        <p:grpSp>
          <p:nvGrpSpPr>
            <p:cNvPr id="39" name="Group 8">
              <a:extLst>
                <a:ext uri="{FF2B5EF4-FFF2-40B4-BE49-F238E27FC236}">
                  <a16:creationId xmlns:a16="http://schemas.microsoft.com/office/drawing/2014/main" id="{14155B98-510B-3B47-C0AB-0F943DD3E9F3}"/>
                </a:ext>
              </a:extLst>
            </p:cNvPr>
            <p:cNvGrpSpPr/>
            <p:nvPr/>
          </p:nvGrpSpPr>
          <p:grpSpPr>
            <a:xfrm>
              <a:off x="5628364" y="5963364"/>
              <a:ext cx="11201400" cy="1393411"/>
              <a:chOff x="0" y="0"/>
              <a:chExt cx="2099827" cy="624293"/>
            </a:xfrm>
          </p:grpSpPr>
          <p:sp>
            <p:nvSpPr>
              <p:cNvPr id="40" name="Freeform 9">
                <a:extLst>
                  <a:ext uri="{FF2B5EF4-FFF2-40B4-BE49-F238E27FC236}">
                    <a16:creationId xmlns:a16="http://schemas.microsoft.com/office/drawing/2014/main" id="{D5FE45AB-166E-B6A7-AF42-387E9FAD917D}"/>
                  </a:ext>
                </a:extLst>
              </p:cNvPr>
              <p:cNvSpPr/>
              <p:nvPr/>
            </p:nvSpPr>
            <p:spPr>
              <a:xfrm>
                <a:off x="0" y="0"/>
                <a:ext cx="2099827" cy="624293"/>
              </a:xfrm>
              <a:custGeom>
                <a:avLst/>
                <a:gdLst/>
                <a:ahLst/>
                <a:cxnLst/>
                <a:rect l="l" t="t" r="r" b="b"/>
                <a:pathLst>
                  <a:path w="2099827" h="624293">
                    <a:moveTo>
                      <a:pt x="34930" y="0"/>
                    </a:moveTo>
                    <a:lnTo>
                      <a:pt x="2064897" y="0"/>
                    </a:lnTo>
                    <a:cubicBezTo>
                      <a:pt x="2074161" y="0"/>
                      <a:pt x="2083046" y="3680"/>
                      <a:pt x="2089596" y="10231"/>
                    </a:cubicBezTo>
                    <a:cubicBezTo>
                      <a:pt x="2096147" y="16782"/>
                      <a:pt x="2099827" y="25666"/>
                      <a:pt x="2099827" y="34930"/>
                    </a:cubicBezTo>
                    <a:lnTo>
                      <a:pt x="2099827" y="589362"/>
                    </a:lnTo>
                    <a:cubicBezTo>
                      <a:pt x="2099827" y="598626"/>
                      <a:pt x="2096147" y="607511"/>
                      <a:pt x="2089596" y="614062"/>
                    </a:cubicBezTo>
                    <a:cubicBezTo>
                      <a:pt x="2083046" y="620612"/>
                      <a:pt x="2074161" y="624293"/>
                      <a:pt x="2064897" y="624293"/>
                    </a:cubicBezTo>
                    <a:lnTo>
                      <a:pt x="34930" y="624293"/>
                    </a:lnTo>
                    <a:cubicBezTo>
                      <a:pt x="25666" y="624293"/>
                      <a:pt x="16782" y="620612"/>
                      <a:pt x="10231" y="614062"/>
                    </a:cubicBezTo>
                    <a:cubicBezTo>
                      <a:pt x="3680" y="607511"/>
                      <a:pt x="0" y="598626"/>
                      <a:pt x="0" y="589362"/>
                    </a:cubicBezTo>
                    <a:lnTo>
                      <a:pt x="0" y="34930"/>
                    </a:lnTo>
                    <a:cubicBezTo>
                      <a:pt x="0" y="25666"/>
                      <a:pt x="3680" y="16782"/>
                      <a:pt x="10231" y="10231"/>
                    </a:cubicBezTo>
                    <a:cubicBezTo>
                      <a:pt x="16782" y="3680"/>
                      <a:pt x="25666" y="0"/>
                      <a:pt x="34930" y="0"/>
                    </a:cubicBezTo>
                    <a:close/>
                  </a:path>
                </a:pathLst>
              </a:custGeom>
              <a:solidFill>
                <a:srgbClr val="FDF1E8"/>
              </a:solidFill>
              <a:ln w="95250" cap="rnd">
                <a:solidFill>
                  <a:srgbClr val="984E11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Box 10">
                <a:extLst>
                  <a:ext uri="{FF2B5EF4-FFF2-40B4-BE49-F238E27FC236}">
                    <a16:creationId xmlns:a16="http://schemas.microsoft.com/office/drawing/2014/main" id="{56751184-EFA9-194B-9190-BE75203EBA0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9827" cy="662393"/>
              </a:xfrm>
              <a:prstGeom prst="rect">
                <a:avLst/>
              </a:prstGeom>
            </p:spPr>
            <p:txBody>
              <a:bodyPr lIns="29741" tIns="29741" rIns="29741" bIns="29741" rtlCol="0" anchor="ctr"/>
              <a:lstStyle/>
              <a:p>
                <a:pPr algn="ctr">
                  <a:lnSpc>
                    <a:spcPts val="14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7" name="TextBox 11">
              <a:extLst>
                <a:ext uri="{FF2B5EF4-FFF2-40B4-BE49-F238E27FC236}">
                  <a16:creationId xmlns:a16="http://schemas.microsoft.com/office/drawing/2014/main" id="{21B63710-D33D-56EB-A5F2-723235575AA8}"/>
                </a:ext>
              </a:extLst>
            </p:cNvPr>
            <p:cNvSpPr txBox="1"/>
            <p:nvPr/>
          </p:nvSpPr>
          <p:spPr>
            <a:xfrm>
              <a:off x="5948612" y="6696025"/>
              <a:ext cx="10164105" cy="496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36"/>
                </a:lnSpc>
              </a:pPr>
              <a:r>
                <a:rPr lang="en-US" sz="5400" spc="-69" dirty="0">
                  <a:solidFill>
                    <a:srgbClr val="763B0A"/>
                  </a:solidFill>
                  <a:latin typeface="มอนตี้ Bold"/>
                </a:rPr>
                <a:t>Let’s play.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37B0428-0B6F-A450-9358-AD25CFCECC73}"/>
              </a:ext>
            </a:extLst>
          </p:cNvPr>
          <p:cNvGrpSpPr/>
          <p:nvPr/>
        </p:nvGrpSpPr>
        <p:grpSpPr>
          <a:xfrm>
            <a:off x="5613065" y="7704272"/>
            <a:ext cx="11201400" cy="1355310"/>
            <a:chOff x="5613065" y="7704272"/>
            <a:chExt cx="11201400" cy="1355310"/>
          </a:xfrm>
        </p:grpSpPr>
        <p:grpSp>
          <p:nvGrpSpPr>
            <p:cNvPr id="42" name="Group 8">
              <a:extLst>
                <a:ext uri="{FF2B5EF4-FFF2-40B4-BE49-F238E27FC236}">
                  <a16:creationId xmlns:a16="http://schemas.microsoft.com/office/drawing/2014/main" id="{6FD95810-FD75-066C-0537-2A616539551C}"/>
                </a:ext>
              </a:extLst>
            </p:cNvPr>
            <p:cNvGrpSpPr/>
            <p:nvPr/>
          </p:nvGrpSpPr>
          <p:grpSpPr>
            <a:xfrm>
              <a:off x="5613065" y="7704272"/>
              <a:ext cx="11201400" cy="1355310"/>
              <a:chOff x="0" y="0"/>
              <a:chExt cx="2099827" cy="624293"/>
            </a:xfrm>
          </p:grpSpPr>
          <p:sp>
            <p:nvSpPr>
              <p:cNvPr id="43" name="Freeform 9">
                <a:extLst>
                  <a:ext uri="{FF2B5EF4-FFF2-40B4-BE49-F238E27FC236}">
                    <a16:creationId xmlns:a16="http://schemas.microsoft.com/office/drawing/2014/main" id="{D3CE1DA7-D599-8D6F-1B32-D5BBE1ED1509}"/>
                  </a:ext>
                </a:extLst>
              </p:cNvPr>
              <p:cNvSpPr/>
              <p:nvPr/>
            </p:nvSpPr>
            <p:spPr>
              <a:xfrm>
                <a:off x="0" y="0"/>
                <a:ext cx="2099827" cy="624293"/>
              </a:xfrm>
              <a:custGeom>
                <a:avLst/>
                <a:gdLst/>
                <a:ahLst/>
                <a:cxnLst/>
                <a:rect l="l" t="t" r="r" b="b"/>
                <a:pathLst>
                  <a:path w="2099827" h="624293">
                    <a:moveTo>
                      <a:pt x="34930" y="0"/>
                    </a:moveTo>
                    <a:lnTo>
                      <a:pt x="2064897" y="0"/>
                    </a:lnTo>
                    <a:cubicBezTo>
                      <a:pt x="2074161" y="0"/>
                      <a:pt x="2083046" y="3680"/>
                      <a:pt x="2089596" y="10231"/>
                    </a:cubicBezTo>
                    <a:cubicBezTo>
                      <a:pt x="2096147" y="16782"/>
                      <a:pt x="2099827" y="25666"/>
                      <a:pt x="2099827" y="34930"/>
                    </a:cubicBezTo>
                    <a:lnTo>
                      <a:pt x="2099827" y="589362"/>
                    </a:lnTo>
                    <a:cubicBezTo>
                      <a:pt x="2099827" y="598626"/>
                      <a:pt x="2096147" y="607511"/>
                      <a:pt x="2089596" y="614062"/>
                    </a:cubicBezTo>
                    <a:cubicBezTo>
                      <a:pt x="2083046" y="620612"/>
                      <a:pt x="2074161" y="624293"/>
                      <a:pt x="2064897" y="624293"/>
                    </a:cubicBezTo>
                    <a:lnTo>
                      <a:pt x="34930" y="624293"/>
                    </a:lnTo>
                    <a:cubicBezTo>
                      <a:pt x="25666" y="624293"/>
                      <a:pt x="16782" y="620612"/>
                      <a:pt x="10231" y="614062"/>
                    </a:cubicBezTo>
                    <a:cubicBezTo>
                      <a:pt x="3680" y="607511"/>
                      <a:pt x="0" y="598626"/>
                      <a:pt x="0" y="589362"/>
                    </a:cubicBezTo>
                    <a:lnTo>
                      <a:pt x="0" y="34930"/>
                    </a:lnTo>
                    <a:cubicBezTo>
                      <a:pt x="0" y="25666"/>
                      <a:pt x="3680" y="16782"/>
                      <a:pt x="10231" y="10231"/>
                    </a:cubicBezTo>
                    <a:cubicBezTo>
                      <a:pt x="16782" y="3680"/>
                      <a:pt x="25666" y="0"/>
                      <a:pt x="34930" y="0"/>
                    </a:cubicBezTo>
                    <a:close/>
                  </a:path>
                </a:pathLst>
              </a:custGeom>
              <a:solidFill>
                <a:srgbClr val="FDF1E8"/>
              </a:solidFill>
              <a:ln w="95250" cap="rnd">
                <a:solidFill>
                  <a:srgbClr val="984E11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69BE6E93-0470-5DD1-9319-CE186A962DA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9827" cy="662393"/>
              </a:xfrm>
              <a:prstGeom prst="rect">
                <a:avLst/>
              </a:prstGeom>
            </p:spPr>
            <p:txBody>
              <a:bodyPr lIns="29741" tIns="29741" rIns="29741" bIns="29741" rtlCol="0" anchor="ctr"/>
              <a:lstStyle/>
              <a:p>
                <a:pPr algn="ctr">
                  <a:lnSpc>
                    <a:spcPts val="14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8" name="TextBox 11">
              <a:extLst>
                <a:ext uri="{FF2B5EF4-FFF2-40B4-BE49-F238E27FC236}">
                  <a16:creationId xmlns:a16="http://schemas.microsoft.com/office/drawing/2014/main" id="{F7E6AD6C-2CBA-C336-1E02-F2DAFF10425A}"/>
                </a:ext>
              </a:extLst>
            </p:cNvPr>
            <p:cNvSpPr txBox="1"/>
            <p:nvPr/>
          </p:nvSpPr>
          <p:spPr>
            <a:xfrm>
              <a:off x="6166127" y="8431513"/>
              <a:ext cx="10164105" cy="496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36"/>
                </a:lnSpc>
              </a:pPr>
              <a:r>
                <a:rPr lang="en-US" sz="5400" spc="-69" dirty="0">
                  <a:solidFill>
                    <a:srgbClr val="763B0A"/>
                  </a:solidFill>
                  <a:latin typeface="มอนตี้ Bold"/>
                </a:rPr>
                <a:t>Fun corner and Wrap-up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96B7AB-0BE1-A1AF-3F56-1D5465DF5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637082" y="3048532"/>
            <a:ext cx="14669718" cy="6590768"/>
            <a:chOff x="0" y="0"/>
            <a:chExt cx="931674" cy="537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1675" cy="537579"/>
            </a:xfrm>
            <a:custGeom>
              <a:avLst/>
              <a:gdLst/>
              <a:ahLst/>
              <a:cxnLst/>
              <a:rect l="l" t="t" r="r" b="b"/>
              <a:pathLst>
                <a:path w="931675" h="537579">
                  <a:moveTo>
                    <a:pt x="78726" y="0"/>
                  </a:moveTo>
                  <a:lnTo>
                    <a:pt x="852948" y="0"/>
                  </a:lnTo>
                  <a:cubicBezTo>
                    <a:pt x="896428" y="0"/>
                    <a:pt x="931675" y="35247"/>
                    <a:pt x="931675" y="78726"/>
                  </a:cubicBezTo>
                  <a:lnTo>
                    <a:pt x="931675" y="458853"/>
                  </a:lnTo>
                  <a:cubicBezTo>
                    <a:pt x="931675" y="479732"/>
                    <a:pt x="923380" y="499756"/>
                    <a:pt x="908616" y="514520"/>
                  </a:cubicBezTo>
                  <a:cubicBezTo>
                    <a:pt x="893852" y="529285"/>
                    <a:pt x="873828" y="537579"/>
                    <a:pt x="852948" y="537579"/>
                  </a:cubicBezTo>
                  <a:lnTo>
                    <a:pt x="78726" y="537579"/>
                  </a:lnTo>
                  <a:cubicBezTo>
                    <a:pt x="57847" y="537579"/>
                    <a:pt x="37823" y="529285"/>
                    <a:pt x="23058" y="514520"/>
                  </a:cubicBezTo>
                  <a:cubicBezTo>
                    <a:pt x="8294" y="499756"/>
                    <a:pt x="0" y="479732"/>
                    <a:pt x="0" y="458853"/>
                  </a:cubicBezTo>
                  <a:lnTo>
                    <a:pt x="0" y="78726"/>
                  </a:lnTo>
                  <a:cubicBezTo>
                    <a:pt x="0" y="57847"/>
                    <a:pt x="8294" y="37823"/>
                    <a:pt x="23058" y="23058"/>
                  </a:cubicBezTo>
                  <a:cubicBezTo>
                    <a:pt x="37823" y="8294"/>
                    <a:pt x="57847" y="0"/>
                    <a:pt x="78726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31674" cy="575679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-290386" y="8601054"/>
            <a:ext cx="963731" cy="1729545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028700" y="1305927"/>
            <a:ext cx="16230600" cy="150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spc="351" dirty="0">
                <a:solidFill>
                  <a:srgbClr val="FAB30C"/>
                </a:solidFill>
                <a:latin typeface="Lucky Bones"/>
              </a:rPr>
              <a:t>LOOK and SAY.</a:t>
            </a:r>
          </a:p>
        </p:txBody>
      </p:sp>
      <p:sp>
        <p:nvSpPr>
          <p:cNvPr id="28" name="Freeform 28"/>
          <p:cNvSpPr/>
          <p:nvPr/>
        </p:nvSpPr>
        <p:spPr>
          <a:xfrm>
            <a:off x="14076620" y="77759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1"/>
                </a:lnTo>
                <a:lnTo>
                  <a:pt x="0" y="18004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5398495" y="0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-10800000">
            <a:off x="1967945" y="164549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2"/>
                </a:lnTo>
                <a:lnTo>
                  <a:pt x="0" y="18004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-10800000">
            <a:off x="-179362" y="196020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4AFBB3-6EA1-2FFF-45AC-2DCD682B08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6400" y="3695700"/>
            <a:ext cx="5713238" cy="5285373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0" name="unit 6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CD0C05DD-1918-BF37-1D61-76FF404E69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40" end="3863.489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933607" y="4404623"/>
            <a:ext cx="930275" cy="93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4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96B7AB-0BE1-A1AF-3F56-1D5465DF5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637082" y="3048532"/>
            <a:ext cx="14669718" cy="6590768"/>
            <a:chOff x="0" y="0"/>
            <a:chExt cx="931674" cy="537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1675" cy="537579"/>
            </a:xfrm>
            <a:custGeom>
              <a:avLst/>
              <a:gdLst/>
              <a:ahLst/>
              <a:cxnLst/>
              <a:rect l="l" t="t" r="r" b="b"/>
              <a:pathLst>
                <a:path w="931675" h="537579">
                  <a:moveTo>
                    <a:pt x="78726" y="0"/>
                  </a:moveTo>
                  <a:lnTo>
                    <a:pt x="852948" y="0"/>
                  </a:lnTo>
                  <a:cubicBezTo>
                    <a:pt x="896428" y="0"/>
                    <a:pt x="931675" y="35247"/>
                    <a:pt x="931675" y="78726"/>
                  </a:cubicBezTo>
                  <a:lnTo>
                    <a:pt x="931675" y="458853"/>
                  </a:lnTo>
                  <a:cubicBezTo>
                    <a:pt x="931675" y="479732"/>
                    <a:pt x="923380" y="499756"/>
                    <a:pt x="908616" y="514520"/>
                  </a:cubicBezTo>
                  <a:cubicBezTo>
                    <a:pt x="893852" y="529285"/>
                    <a:pt x="873828" y="537579"/>
                    <a:pt x="852948" y="537579"/>
                  </a:cubicBezTo>
                  <a:lnTo>
                    <a:pt x="78726" y="537579"/>
                  </a:lnTo>
                  <a:cubicBezTo>
                    <a:pt x="57847" y="537579"/>
                    <a:pt x="37823" y="529285"/>
                    <a:pt x="23058" y="514520"/>
                  </a:cubicBezTo>
                  <a:cubicBezTo>
                    <a:pt x="8294" y="499756"/>
                    <a:pt x="0" y="479732"/>
                    <a:pt x="0" y="458853"/>
                  </a:cubicBezTo>
                  <a:lnTo>
                    <a:pt x="0" y="78726"/>
                  </a:lnTo>
                  <a:cubicBezTo>
                    <a:pt x="0" y="57847"/>
                    <a:pt x="8294" y="37823"/>
                    <a:pt x="23058" y="23058"/>
                  </a:cubicBezTo>
                  <a:cubicBezTo>
                    <a:pt x="37823" y="8294"/>
                    <a:pt x="57847" y="0"/>
                    <a:pt x="78726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31674" cy="575679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-290386" y="8601054"/>
            <a:ext cx="963731" cy="1729545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028700" y="1305927"/>
            <a:ext cx="16230600" cy="150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spc="351" dirty="0">
                <a:solidFill>
                  <a:srgbClr val="FAB30C"/>
                </a:solidFill>
                <a:latin typeface="Lucky Bones"/>
              </a:rPr>
              <a:t>LOOK and SAY.</a:t>
            </a:r>
          </a:p>
        </p:txBody>
      </p:sp>
      <p:sp>
        <p:nvSpPr>
          <p:cNvPr id="28" name="Freeform 28"/>
          <p:cNvSpPr/>
          <p:nvPr/>
        </p:nvSpPr>
        <p:spPr>
          <a:xfrm>
            <a:off x="14076620" y="77759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1"/>
                </a:lnTo>
                <a:lnTo>
                  <a:pt x="0" y="18004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5398495" y="0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-10800000">
            <a:off x="1967945" y="164549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2"/>
                </a:lnTo>
                <a:lnTo>
                  <a:pt x="0" y="18004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-10800000">
            <a:off x="-179362" y="196020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3F98A1-0173-6BD7-442D-12AA9619BB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2200" y="3800263"/>
            <a:ext cx="5029200" cy="5087306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9" name="unit 5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480121DF-D73B-D3F2-8991-56E09A142E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22" end="602.91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651951" y="4381500"/>
            <a:ext cx="1082675" cy="10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3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96B7AB-0BE1-A1AF-3F56-1D5465DF5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637082" y="3048532"/>
            <a:ext cx="14669718" cy="6590768"/>
            <a:chOff x="0" y="0"/>
            <a:chExt cx="931674" cy="537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1675" cy="537579"/>
            </a:xfrm>
            <a:custGeom>
              <a:avLst/>
              <a:gdLst/>
              <a:ahLst/>
              <a:cxnLst/>
              <a:rect l="l" t="t" r="r" b="b"/>
              <a:pathLst>
                <a:path w="931675" h="537579">
                  <a:moveTo>
                    <a:pt x="78726" y="0"/>
                  </a:moveTo>
                  <a:lnTo>
                    <a:pt x="852948" y="0"/>
                  </a:lnTo>
                  <a:cubicBezTo>
                    <a:pt x="896428" y="0"/>
                    <a:pt x="931675" y="35247"/>
                    <a:pt x="931675" y="78726"/>
                  </a:cubicBezTo>
                  <a:lnTo>
                    <a:pt x="931675" y="458853"/>
                  </a:lnTo>
                  <a:cubicBezTo>
                    <a:pt x="931675" y="479732"/>
                    <a:pt x="923380" y="499756"/>
                    <a:pt x="908616" y="514520"/>
                  </a:cubicBezTo>
                  <a:cubicBezTo>
                    <a:pt x="893852" y="529285"/>
                    <a:pt x="873828" y="537579"/>
                    <a:pt x="852948" y="537579"/>
                  </a:cubicBezTo>
                  <a:lnTo>
                    <a:pt x="78726" y="537579"/>
                  </a:lnTo>
                  <a:cubicBezTo>
                    <a:pt x="57847" y="537579"/>
                    <a:pt x="37823" y="529285"/>
                    <a:pt x="23058" y="514520"/>
                  </a:cubicBezTo>
                  <a:cubicBezTo>
                    <a:pt x="8294" y="499756"/>
                    <a:pt x="0" y="479732"/>
                    <a:pt x="0" y="458853"/>
                  </a:cubicBezTo>
                  <a:lnTo>
                    <a:pt x="0" y="78726"/>
                  </a:lnTo>
                  <a:cubicBezTo>
                    <a:pt x="0" y="57847"/>
                    <a:pt x="8294" y="37823"/>
                    <a:pt x="23058" y="23058"/>
                  </a:cubicBezTo>
                  <a:cubicBezTo>
                    <a:pt x="37823" y="8294"/>
                    <a:pt x="57847" y="0"/>
                    <a:pt x="78726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31674" cy="575679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-290386" y="8601054"/>
            <a:ext cx="963731" cy="1729545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028700" y="1305927"/>
            <a:ext cx="16230600" cy="150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spc="351" dirty="0">
                <a:solidFill>
                  <a:srgbClr val="FAB30C"/>
                </a:solidFill>
                <a:latin typeface="Lucky Bones"/>
              </a:rPr>
              <a:t>LOOK and SAY.</a:t>
            </a:r>
          </a:p>
        </p:txBody>
      </p:sp>
      <p:sp>
        <p:nvSpPr>
          <p:cNvPr id="28" name="Freeform 28"/>
          <p:cNvSpPr/>
          <p:nvPr/>
        </p:nvSpPr>
        <p:spPr>
          <a:xfrm>
            <a:off x="14076620" y="77759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1"/>
                </a:lnTo>
                <a:lnTo>
                  <a:pt x="0" y="18004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5398495" y="0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-10800000">
            <a:off x="1967945" y="164549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2"/>
                </a:lnTo>
                <a:lnTo>
                  <a:pt x="0" y="18004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-10800000">
            <a:off x="-179362" y="196020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unit 6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CD0C05DD-1918-BF37-1D61-76FF404E69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0" end="6828.489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933607" y="4404623"/>
            <a:ext cx="930275" cy="930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D2763C-BDA2-A0A0-51A4-0EAE58D511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7902" y="3780036"/>
            <a:ext cx="6705600" cy="4891985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9083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96B7AB-0BE1-A1AF-3F56-1D5465DF5E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637082" y="3048532"/>
            <a:ext cx="14669718" cy="6590768"/>
            <a:chOff x="0" y="0"/>
            <a:chExt cx="931674" cy="537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1675" cy="537579"/>
            </a:xfrm>
            <a:custGeom>
              <a:avLst/>
              <a:gdLst/>
              <a:ahLst/>
              <a:cxnLst/>
              <a:rect l="l" t="t" r="r" b="b"/>
              <a:pathLst>
                <a:path w="931675" h="537579">
                  <a:moveTo>
                    <a:pt x="78726" y="0"/>
                  </a:moveTo>
                  <a:lnTo>
                    <a:pt x="852948" y="0"/>
                  </a:lnTo>
                  <a:cubicBezTo>
                    <a:pt x="896428" y="0"/>
                    <a:pt x="931675" y="35247"/>
                    <a:pt x="931675" y="78726"/>
                  </a:cubicBezTo>
                  <a:lnTo>
                    <a:pt x="931675" y="458853"/>
                  </a:lnTo>
                  <a:cubicBezTo>
                    <a:pt x="931675" y="479732"/>
                    <a:pt x="923380" y="499756"/>
                    <a:pt x="908616" y="514520"/>
                  </a:cubicBezTo>
                  <a:cubicBezTo>
                    <a:pt x="893852" y="529285"/>
                    <a:pt x="873828" y="537579"/>
                    <a:pt x="852948" y="537579"/>
                  </a:cubicBezTo>
                  <a:lnTo>
                    <a:pt x="78726" y="537579"/>
                  </a:lnTo>
                  <a:cubicBezTo>
                    <a:pt x="57847" y="537579"/>
                    <a:pt x="37823" y="529285"/>
                    <a:pt x="23058" y="514520"/>
                  </a:cubicBezTo>
                  <a:cubicBezTo>
                    <a:pt x="8294" y="499756"/>
                    <a:pt x="0" y="479732"/>
                    <a:pt x="0" y="458853"/>
                  </a:cubicBezTo>
                  <a:lnTo>
                    <a:pt x="0" y="78726"/>
                  </a:lnTo>
                  <a:cubicBezTo>
                    <a:pt x="0" y="57847"/>
                    <a:pt x="8294" y="37823"/>
                    <a:pt x="23058" y="23058"/>
                  </a:cubicBezTo>
                  <a:cubicBezTo>
                    <a:pt x="37823" y="8294"/>
                    <a:pt x="57847" y="0"/>
                    <a:pt x="78726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31674" cy="575679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54555" y="8191501"/>
            <a:ext cx="1210332" cy="2089806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082191" y="193571"/>
            <a:ext cx="16230600" cy="2708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799" spc="351" dirty="0">
                <a:solidFill>
                  <a:srgbClr val="FAB30C"/>
                </a:solidFill>
                <a:latin typeface="Lucky Bones"/>
              </a:rPr>
              <a:t>REARRANGE the letters </a:t>
            </a:r>
          </a:p>
          <a:p>
            <a:pPr algn="ctr"/>
            <a:r>
              <a:rPr lang="en-US" sz="8799" spc="351" dirty="0">
                <a:solidFill>
                  <a:srgbClr val="FAB30C"/>
                </a:solidFill>
                <a:latin typeface="Lucky Bones"/>
              </a:rPr>
              <a:t>to make words.</a:t>
            </a:r>
          </a:p>
        </p:txBody>
      </p:sp>
      <p:sp>
        <p:nvSpPr>
          <p:cNvPr id="28" name="Freeform 28"/>
          <p:cNvSpPr/>
          <p:nvPr/>
        </p:nvSpPr>
        <p:spPr>
          <a:xfrm>
            <a:off x="16000584" y="1873994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1"/>
                </a:lnTo>
                <a:lnTo>
                  <a:pt x="0" y="18004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4932718" y="-243044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-10800000">
            <a:off x="895917" y="20375"/>
            <a:ext cx="2151983" cy="1853619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6A64C7-8DF0-81EF-6209-3CEDC8F684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3200" y="4415606"/>
            <a:ext cx="4114800" cy="3928796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228600">
              <a:srgbClr val="FFFF00">
                <a:alpha val="4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8" name="unit 5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2C688A16-6EA1-11A0-01C3-3E665E9E63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71" end="3470.918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88788" y="5027686"/>
            <a:ext cx="1082675" cy="1082675"/>
          </a:xfrm>
          <a:prstGeom prst="rect">
            <a:avLst/>
          </a:prstGeom>
        </p:spPr>
      </p:pic>
      <p:grpSp>
        <p:nvGrpSpPr>
          <p:cNvPr id="7" name="quiz">
            <a:extLst>
              <a:ext uri="{FF2B5EF4-FFF2-40B4-BE49-F238E27FC236}">
                <a16:creationId xmlns:a16="http://schemas.microsoft.com/office/drawing/2014/main" id="{10E24E99-4497-A27A-7073-D057CC591DB6}"/>
              </a:ext>
            </a:extLst>
          </p:cNvPr>
          <p:cNvGrpSpPr/>
          <p:nvPr/>
        </p:nvGrpSpPr>
        <p:grpSpPr>
          <a:xfrm>
            <a:off x="7689212" y="4250640"/>
            <a:ext cx="8290350" cy="2015763"/>
            <a:chOff x="0" y="-7529"/>
            <a:chExt cx="746158" cy="315030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5C5B7916-DCFA-1559-B259-43B67C1B99B8}"/>
                </a:ext>
              </a:extLst>
            </p:cNvPr>
            <p:cNvSpPr/>
            <p:nvPr/>
          </p:nvSpPr>
          <p:spPr>
            <a:xfrm>
              <a:off x="0" y="0"/>
              <a:ext cx="746158" cy="248355"/>
            </a:xfrm>
            <a:custGeom>
              <a:avLst/>
              <a:gdLst/>
              <a:ahLst/>
              <a:cxnLst/>
              <a:rect l="l" t="t" r="r" b="b"/>
              <a:pathLst>
                <a:path w="746158" h="248355">
                  <a:moveTo>
                    <a:pt x="68317" y="0"/>
                  </a:moveTo>
                  <a:lnTo>
                    <a:pt x="677841" y="0"/>
                  </a:lnTo>
                  <a:cubicBezTo>
                    <a:pt x="695960" y="0"/>
                    <a:pt x="713336" y="7198"/>
                    <a:pt x="726148" y="20010"/>
                  </a:cubicBezTo>
                  <a:cubicBezTo>
                    <a:pt x="738960" y="32822"/>
                    <a:pt x="746158" y="50199"/>
                    <a:pt x="746158" y="68317"/>
                  </a:cubicBezTo>
                  <a:lnTo>
                    <a:pt x="746158" y="180037"/>
                  </a:lnTo>
                  <a:cubicBezTo>
                    <a:pt x="746158" y="198156"/>
                    <a:pt x="738960" y="215533"/>
                    <a:pt x="726148" y="228345"/>
                  </a:cubicBezTo>
                  <a:cubicBezTo>
                    <a:pt x="713336" y="241157"/>
                    <a:pt x="695960" y="248355"/>
                    <a:pt x="677841" y="248355"/>
                  </a:cubicBezTo>
                  <a:lnTo>
                    <a:pt x="68317" y="248355"/>
                  </a:lnTo>
                  <a:cubicBezTo>
                    <a:pt x="30587" y="248355"/>
                    <a:pt x="0" y="217768"/>
                    <a:pt x="0" y="180037"/>
                  </a:cubicBezTo>
                  <a:lnTo>
                    <a:pt x="0" y="68317"/>
                  </a:lnTo>
                  <a:cubicBezTo>
                    <a:pt x="0" y="30587"/>
                    <a:pt x="30587" y="0"/>
                    <a:pt x="68317" y="0"/>
                  </a:cubicBezTo>
                  <a:close/>
                </a:path>
              </a:pathLst>
            </a:custGeom>
            <a:solidFill>
              <a:srgbClr val="FDBFD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62073DE3-494D-76ED-B348-D34E548408A7}"/>
                </a:ext>
              </a:extLst>
            </p:cNvPr>
            <p:cNvSpPr txBox="1"/>
            <p:nvPr/>
          </p:nvSpPr>
          <p:spPr>
            <a:xfrm>
              <a:off x="0" y="-7529"/>
              <a:ext cx="746158" cy="315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11500" spc="212" dirty="0" err="1">
                  <a:latin typeface="Tw Cen MT Condensed Extra Bold" panose="020F0502020204030204" pitchFamily="34" charset="0"/>
                </a:rPr>
                <a:t>aqsuer</a:t>
              </a:r>
              <a:endParaRPr lang="en-US" sz="11500" spc="212" dirty="0">
                <a:latin typeface="Tw Cen MT Condensed Extra Bold" panose="020F050202020403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F872036-8668-C3F5-E16C-9DB51D6EC139}"/>
              </a:ext>
            </a:extLst>
          </p:cNvPr>
          <p:cNvSpPr/>
          <p:nvPr/>
        </p:nvSpPr>
        <p:spPr>
          <a:xfrm>
            <a:off x="7842758" y="7124700"/>
            <a:ext cx="77668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______________________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7420E7-582B-C0BE-56F0-C25773852DB3}"/>
              </a:ext>
            </a:extLst>
          </p:cNvPr>
          <p:cNvSpPr/>
          <p:nvPr/>
        </p:nvSpPr>
        <p:spPr>
          <a:xfrm>
            <a:off x="8953548" y="5697524"/>
            <a:ext cx="564770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rgbClr val="0070C0"/>
                </a:solidFill>
                <a:latin typeface="Tw Cen MT Condensed Extra Bold" panose="020B0803020202020204" pitchFamily="34" charset="0"/>
              </a:rPr>
              <a:t>square</a:t>
            </a: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B1B15666-7E8A-77EF-1301-36F10485DF84}"/>
              </a:ext>
            </a:extLst>
          </p:cNvPr>
          <p:cNvSpPr/>
          <p:nvPr/>
        </p:nvSpPr>
        <p:spPr>
          <a:xfrm rot="21299725">
            <a:off x="964375" y="2320449"/>
            <a:ext cx="1811898" cy="1648685"/>
          </a:xfrm>
          <a:custGeom>
            <a:avLst/>
            <a:gdLst/>
            <a:ahLst/>
            <a:cxnLst/>
            <a:rect l="l" t="t" r="r" b="b"/>
            <a:pathLst>
              <a:path w="2600737" h="2997968">
                <a:moveTo>
                  <a:pt x="0" y="0"/>
                </a:moveTo>
                <a:lnTo>
                  <a:pt x="2600737" y="0"/>
                </a:lnTo>
                <a:lnTo>
                  <a:pt x="2600737" y="2997967"/>
                </a:lnTo>
                <a:lnTo>
                  <a:pt x="0" y="299796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5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96B7AB-0BE1-A1AF-3F56-1D5465DF5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sp>
        <p:nvSpPr>
          <p:cNvPr id="23" name="Freeform 23"/>
          <p:cNvSpPr/>
          <p:nvPr/>
        </p:nvSpPr>
        <p:spPr>
          <a:xfrm>
            <a:off x="154555" y="8191501"/>
            <a:ext cx="1210332" cy="2089806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082191" y="193571"/>
            <a:ext cx="16230600" cy="2708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799" spc="351" dirty="0">
                <a:solidFill>
                  <a:srgbClr val="FAB30C"/>
                </a:solidFill>
                <a:latin typeface="Lucky Bones"/>
              </a:rPr>
              <a:t>REARRANGE the letters </a:t>
            </a:r>
          </a:p>
          <a:p>
            <a:pPr algn="ctr"/>
            <a:r>
              <a:rPr lang="en-US" sz="8799" spc="351" dirty="0">
                <a:solidFill>
                  <a:srgbClr val="FAB30C"/>
                </a:solidFill>
                <a:latin typeface="Lucky Bones"/>
              </a:rPr>
              <a:t>to make words.</a:t>
            </a:r>
          </a:p>
        </p:txBody>
      </p:sp>
      <p:sp>
        <p:nvSpPr>
          <p:cNvPr id="28" name="Freeform 28"/>
          <p:cNvSpPr/>
          <p:nvPr/>
        </p:nvSpPr>
        <p:spPr>
          <a:xfrm>
            <a:off x="16000584" y="1873994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1"/>
                </a:lnTo>
                <a:lnTo>
                  <a:pt x="0" y="18004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4932718" y="-243044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-10800000">
            <a:off x="208961" y="-149948"/>
            <a:ext cx="3259289" cy="2576808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3C420D-18D0-82D8-85D8-3BE783C5DE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800" y="3144792"/>
            <a:ext cx="9846340" cy="6622741"/>
          </a:xfrm>
          <a:prstGeom prst="rect">
            <a:avLst/>
          </a:prstGeom>
          <a:ln w="127000" cap="rnd">
            <a:solidFill>
              <a:schemeClr val="accent5">
                <a:lumMod val="5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Freeform 23">
            <a:extLst>
              <a:ext uri="{FF2B5EF4-FFF2-40B4-BE49-F238E27FC236}">
                <a16:creationId xmlns:a16="http://schemas.microsoft.com/office/drawing/2014/main" id="{4039B406-2133-3849-3DAF-7C94405DCA59}"/>
              </a:ext>
            </a:extLst>
          </p:cNvPr>
          <p:cNvSpPr/>
          <p:nvPr/>
        </p:nvSpPr>
        <p:spPr>
          <a:xfrm>
            <a:off x="16868707" y="8197194"/>
            <a:ext cx="1210332" cy="2089806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28">
            <a:extLst>
              <a:ext uri="{FF2B5EF4-FFF2-40B4-BE49-F238E27FC236}">
                <a16:creationId xmlns:a16="http://schemas.microsoft.com/office/drawing/2014/main" id="{D2A8F4FD-A07F-C246-92CB-5034C6988EB8}"/>
              </a:ext>
            </a:extLst>
          </p:cNvPr>
          <p:cNvSpPr/>
          <p:nvPr/>
        </p:nvSpPr>
        <p:spPr>
          <a:xfrm>
            <a:off x="-64019" y="1912983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1"/>
                </a:lnTo>
                <a:lnTo>
                  <a:pt x="0" y="18004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529F6CFF-92EE-7A76-8AA7-4B9307F6F7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600" y="3924300"/>
            <a:ext cx="998906" cy="99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B3F825FE-B760-8A67-77F6-B82550B69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483" y="-52834"/>
            <a:ext cx="18382483" cy="10339834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 rot="5400000">
            <a:off x="2876587" y="12152187"/>
            <a:ext cx="7707755" cy="1825408"/>
          </a:xfrm>
          <a:custGeom>
            <a:avLst/>
            <a:gdLst/>
            <a:ahLst/>
            <a:cxnLst/>
            <a:rect l="l" t="t" r="r" b="b"/>
            <a:pathLst>
              <a:path w="7707755" h="3153173">
                <a:moveTo>
                  <a:pt x="0" y="0"/>
                </a:moveTo>
                <a:lnTo>
                  <a:pt x="7707755" y="0"/>
                </a:lnTo>
                <a:lnTo>
                  <a:pt x="7707755" y="3153172"/>
                </a:lnTo>
                <a:lnTo>
                  <a:pt x="0" y="31531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5400000">
            <a:off x="1939468" y="11470844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5400000">
            <a:off x="947706" y="10840314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5400000">
            <a:off x="24401" y="10257942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5400000">
            <a:off x="-976034" y="10146631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28">
            <a:extLst>
              <a:ext uri="{FF2B5EF4-FFF2-40B4-BE49-F238E27FC236}">
                <a16:creationId xmlns:a16="http://schemas.microsoft.com/office/drawing/2014/main" id="{3AEDBED3-7C31-935A-0C67-5BA21D2C9C49}"/>
              </a:ext>
            </a:extLst>
          </p:cNvPr>
          <p:cNvSpPr/>
          <p:nvPr/>
        </p:nvSpPr>
        <p:spPr>
          <a:xfrm rot="5400000">
            <a:off x="8447465" y="1145295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9">
            <a:extLst>
              <a:ext uri="{FF2B5EF4-FFF2-40B4-BE49-F238E27FC236}">
                <a16:creationId xmlns:a16="http://schemas.microsoft.com/office/drawing/2014/main" id="{D7A2E1AA-A2F1-5D6C-0BAB-6EEDBEC65FE9}"/>
              </a:ext>
            </a:extLst>
          </p:cNvPr>
          <p:cNvSpPr/>
          <p:nvPr/>
        </p:nvSpPr>
        <p:spPr>
          <a:xfrm rot="5400000">
            <a:off x="7455703" y="1082242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0">
            <a:extLst>
              <a:ext uri="{FF2B5EF4-FFF2-40B4-BE49-F238E27FC236}">
                <a16:creationId xmlns:a16="http://schemas.microsoft.com/office/drawing/2014/main" id="{4B25CA05-33AF-8B1C-881E-2779EFBD5AB9}"/>
              </a:ext>
            </a:extLst>
          </p:cNvPr>
          <p:cNvSpPr/>
          <p:nvPr/>
        </p:nvSpPr>
        <p:spPr>
          <a:xfrm rot="5400000">
            <a:off x="6532398" y="1024005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28">
            <a:extLst>
              <a:ext uri="{FF2B5EF4-FFF2-40B4-BE49-F238E27FC236}">
                <a16:creationId xmlns:a16="http://schemas.microsoft.com/office/drawing/2014/main" id="{2C70E6A2-C425-DB44-A748-ECE1EAA3D934}"/>
              </a:ext>
            </a:extLst>
          </p:cNvPr>
          <p:cNvSpPr/>
          <p:nvPr/>
        </p:nvSpPr>
        <p:spPr>
          <a:xfrm rot="5400000">
            <a:off x="14384421" y="1151977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29">
            <a:extLst>
              <a:ext uri="{FF2B5EF4-FFF2-40B4-BE49-F238E27FC236}">
                <a16:creationId xmlns:a16="http://schemas.microsoft.com/office/drawing/2014/main" id="{BAEB8A2F-FA7E-7149-3315-D6DDE2CCE135}"/>
              </a:ext>
            </a:extLst>
          </p:cNvPr>
          <p:cNvSpPr/>
          <p:nvPr/>
        </p:nvSpPr>
        <p:spPr>
          <a:xfrm rot="5400000">
            <a:off x="13392659" y="1088924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30">
            <a:extLst>
              <a:ext uri="{FF2B5EF4-FFF2-40B4-BE49-F238E27FC236}">
                <a16:creationId xmlns:a16="http://schemas.microsoft.com/office/drawing/2014/main" id="{E21B88FB-201E-3A9C-87EE-3AAE39C68132}"/>
              </a:ext>
            </a:extLst>
          </p:cNvPr>
          <p:cNvSpPr/>
          <p:nvPr/>
        </p:nvSpPr>
        <p:spPr>
          <a:xfrm rot="5400000">
            <a:off x="12469354" y="1030687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31">
            <a:extLst>
              <a:ext uri="{FF2B5EF4-FFF2-40B4-BE49-F238E27FC236}">
                <a16:creationId xmlns:a16="http://schemas.microsoft.com/office/drawing/2014/main" id="{5F5178BA-AB26-48C1-4505-B7C33403C370}"/>
              </a:ext>
            </a:extLst>
          </p:cNvPr>
          <p:cNvSpPr/>
          <p:nvPr/>
        </p:nvSpPr>
        <p:spPr>
          <a:xfrm rot="5400000">
            <a:off x="11468919" y="10195560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5B4BAF31-1388-2990-05EF-6FC147E10F7E}"/>
              </a:ext>
            </a:extLst>
          </p:cNvPr>
          <p:cNvSpPr txBox="1"/>
          <p:nvPr/>
        </p:nvSpPr>
        <p:spPr>
          <a:xfrm>
            <a:off x="4137373" y="245156"/>
            <a:ext cx="9753520" cy="112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7200" b="1" dirty="0">
                <a:solidFill>
                  <a:srgbClr val="0070C0"/>
                </a:solidFill>
                <a:latin typeface="Luckiest Guy"/>
              </a:rPr>
              <a:t>Let’s check.</a:t>
            </a:r>
          </a:p>
        </p:txBody>
      </p:sp>
      <p:pic>
        <p:nvPicPr>
          <p:cNvPr id="54" name="Picture 53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642D642F-7C2F-536F-E733-BB8376CB2F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274" y="2332834"/>
            <a:ext cx="9163678" cy="7311269"/>
          </a:xfrm>
          <a:prstGeom prst="rect">
            <a:avLst/>
          </a:prstGeom>
        </p:spPr>
      </p:pic>
      <p:pic>
        <p:nvPicPr>
          <p:cNvPr id="55" name="Auld Lang Syn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725FF26E-BD4B-3644-0D8A-A1D812DD5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849953" y="5535057"/>
            <a:ext cx="2131317" cy="213131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6" name="TextBox 9">
            <a:extLst>
              <a:ext uri="{FF2B5EF4-FFF2-40B4-BE49-F238E27FC236}">
                <a16:creationId xmlns:a16="http://schemas.microsoft.com/office/drawing/2014/main" id="{7D9B5A94-4D99-FC49-5CA3-B19F948377EA}"/>
              </a:ext>
            </a:extLst>
          </p:cNvPr>
          <p:cNvSpPr txBox="1"/>
          <p:nvPr/>
        </p:nvSpPr>
        <p:spPr>
          <a:xfrm>
            <a:off x="3048000" y="1669736"/>
            <a:ext cx="11932266" cy="1326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9600" dirty="0">
                <a:solidFill>
                  <a:srgbClr val="C00000"/>
                </a:solidFill>
                <a:latin typeface="Fredoka One" panose="02000000000000000000" pitchFamily="2" charset="0"/>
              </a:rPr>
              <a:t>Work in pairs. </a:t>
            </a:r>
          </a:p>
        </p:txBody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id="{A25D649B-47ED-7975-DED1-A234F4668D2F}"/>
              </a:ext>
            </a:extLst>
          </p:cNvPr>
          <p:cNvSpPr/>
          <p:nvPr/>
        </p:nvSpPr>
        <p:spPr>
          <a:xfrm>
            <a:off x="300439" y="226184"/>
            <a:ext cx="2949267" cy="2971800"/>
          </a:xfrm>
          <a:custGeom>
            <a:avLst/>
            <a:gdLst/>
            <a:ahLst/>
            <a:cxnLst/>
            <a:rect l="l" t="t" r="r" b="b"/>
            <a:pathLst>
              <a:path w="7890129" h="8229600">
                <a:moveTo>
                  <a:pt x="0" y="0"/>
                </a:moveTo>
                <a:lnTo>
                  <a:pt x="7890129" y="0"/>
                </a:lnTo>
                <a:lnTo>
                  <a:pt x="78901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2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9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96B7AB-0BE1-A1AF-3F56-1D5465DF5E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637082" y="3048532"/>
            <a:ext cx="14669718" cy="6590768"/>
            <a:chOff x="0" y="0"/>
            <a:chExt cx="931674" cy="537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1675" cy="537579"/>
            </a:xfrm>
            <a:custGeom>
              <a:avLst/>
              <a:gdLst/>
              <a:ahLst/>
              <a:cxnLst/>
              <a:rect l="l" t="t" r="r" b="b"/>
              <a:pathLst>
                <a:path w="931675" h="537579">
                  <a:moveTo>
                    <a:pt x="78726" y="0"/>
                  </a:moveTo>
                  <a:lnTo>
                    <a:pt x="852948" y="0"/>
                  </a:lnTo>
                  <a:cubicBezTo>
                    <a:pt x="896428" y="0"/>
                    <a:pt x="931675" y="35247"/>
                    <a:pt x="931675" y="78726"/>
                  </a:cubicBezTo>
                  <a:lnTo>
                    <a:pt x="931675" y="458853"/>
                  </a:lnTo>
                  <a:cubicBezTo>
                    <a:pt x="931675" y="479732"/>
                    <a:pt x="923380" y="499756"/>
                    <a:pt x="908616" y="514520"/>
                  </a:cubicBezTo>
                  <a:cubicBezTo>
                    <a:pt x="893852" y="529285"/>
                    <a:pt x="873828" y="537579"/>
                    <a:pt x="852948" y="537579"/>
                  </a:cubicBezTo>
                  <a:lnTo>
                    <a:pt x="78726" y="537579"/>
                  </a:lnTo>
                  <a:cubicBezTo>
                    <a:pt x="57847" y="537579"/>
                    <a:pt x="37823" y="529285"/>
                    <a:pt x="23058" y="514520"/>
                  </a:cubicBezTo>
                  <a:cubicBezTo>
                    <a:pt x="8294" y="499756"/>
                    <a:pt x="0" y="479732"/>
                    <a:pt x="0" y="458853"/>
                  </a:cubicBezTo>
                  <a:lnTo>
                    <a:pt x="0" y="78726"/>
                  </a:lnTo>
                  <a:cubicBezTo>
                    <a:pt x="0" y="57847"/>
                    <a:pt x="8294" y="37823"/>
                    <a:pt x="23058" y="23058"/>
                  </a:cubicBezTo>
                  <a:cubicBezTo>
                    <a:pt x="37823" y="8294"/>
                    <a:pt x="57847" y="0"/>
                    <a:pt x="78726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31674" cy="575679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78218" y="7886701"/>
            <a:ext cx="1193381" cy="2379926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028700" y="1140190"/>
            <a:ext cx="16230600" cy="135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799" spc="351" dirty="0">
                <a:solidFill>
                  <a:srgbClr val="FAB30C"/>
                </a:solidFill>
                <a:latin typeface="Lucky Bones"/>
              </a:rPr>
              <a:t>Let’s CHECK.</a:t>
            </a:r>
          </a:p>
        </p:txBody>
      </p:sp>
      <p:sp>
        <p:nvSpPr>
          <p:cNvPr id="28" name="Freeform 28"/>
          <p:cNvSpPr/>
          <p:nvPr/>
        </p:nvSpPr>
        <p:spPr>
          <a:xfrm>
            <a:off x="12347821" y="242494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1"/>
                </a:lnTo>
                <a:lnTo>
                  <a:pt x="0" y="18004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3872589" y="640375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-10800000">
            <a:off x="2715386" y="633304"/>
            <a:ext cx="2434184" cy="1988484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quiz">
            <a:extLst>
              <a:ext uri="{FF2B5EF4-FFF2-40B4-BE49-F238E27FC236}">
                <a16:creationId xmlns:a16="http://schemas.microsoft.com/office/drawing/2014/main" id="{10E24E99-4497-A27A-7073-D057CC591DB6}"/>
              </a:ext>
            </a:extLst>
          </p:cNvPr>
          <p:cNvGrpSpPr/>
          <p:nvPr/>
        </p:nvGrpSpPr>
        <p:grpSpPr>
          <a:xfrm>
            <a:off x="7632225" y="4298815"/>
            <a:ext cx="8347337" cy="2126530"/>
            <a:chOff x="-5129" y="0"/>
            <a:chExt cx="751287" cy="332341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5C5B7916-DCFA-1559-B259-43B67C1B99B8}"/>
                </a:ext>
              </a:extLst>
            </p:cNvPr>
            <p:cNvSpPr/>
            <p:nvPr/>
          </p:nvSpPr>
          <p:spPr>
            <a:xfrm>
              <a:off x="0" y="0"/>
              <a:ext cx="746158" cy="248355"/>
            </a:xfrm>
            <a:custGeom>
              <a:avLst/>
              <a:gdLst/>
              <a:ahLst/>
              <a:cxnLst/>
              <a:rect l="l" t="t" r="r" b="b"/>
              <a:pathLst>
                <a:path w="746158" h="248355">
                  <a:moveTo>
                    <a:pt x="68317" y="0"/>
                  </a:moveTo>
                  <a:lnTo>
                    <a:pt x="677841" y="0"/>
                  </a:lnTo>
                  <a:cubicBezTo>
                    <a:pt x="695960" y="0"/>
                    <a:pt x="713336" y="7198"/>
                    <a:pt x="726148" y="20010"/>
                  </a:cubicBezTo>
                  <a:cubicBezTo>
                    <a:pt x="738960" y="32822"/>
                    <a:pt x="746158" y="50199"/>
                    <a:pt x="746158" y="68317"/>
                  </a:cubicBezTo>
                  <a:lnTo>
                    <a:pt x="746158" y="180037"/>
                  </a:lnTo>
                  <a:cubicBezTo>
                    <a:pt x="746158" y="198156"/>
                    <a:pt x="738960" y="215533"/>
                    <a:pt x="726148" y="228345"/>
                  </a:cubicBezTo>
                  <a:cubicBezTo>
                    <a:pt x="713336" y="241157"/>
                    <a:pt x="695960" y="248355"/>
                    <a:pt x="677841" y="248355"/>
                  </a:cubicBezTo>
                  <a:lnTo>
                    <a:pt x="68317" y="248355"/>
                  </a:lnTo>
                  <a:cubicBezTo>
                    <a:pt x="30587" y="248355"/>
                    <a:pt x="0" y="217768"/>
                    <a:pt x="0" y="180037"/>
                  </a:cubicBezTo>
                  <a:lnTo>
                    <a:pt x="0" y="68317"/>
                  </a:lnTo>
                  <a:cubicBezTo>
                    <a:pt x="0" y="30587"/>
                    <a:pt x="30587" y="0"/>
                    <a:pt x="68317" y="0"/>
                  </a:cubicBezTo>
                  <a:close/>
                </a:path>
              </a:pathLst>
            </a:custGeom>
            <a:solidFill>
              <a:srgbClr val="FDBFD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62073DE3-494D-76ED-B348-D34E548408A7}"/>
                </a:ext>
              </a:extLst>
            </p:cNvPr>
            <p:cNvSpPr txBox="1"/>
            <p:nvPr/>
          </p:nvSpPr>
          <p:spPr>
            <a:xfrm>
              <a:off x="-5129" y="17311"/>
              <a:ext cx="746158" cy="315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11500" spc="212" dirty="0" err="1">
                  <a:latin typeface="Tw Cen MT Condensed Extra Bold" panose="020F0502020204030204" pitchFamily="34" charset="0"/>
                </a:rPr>
                <a:t>ofx</a:t>
              </a:r>
              <a:endParaRPr lang="en-US" sz="11500" spc="212" dirty="0">
                <a:latin typeface="Tw Cen MT Condensed Extra Bold" panose="020F050202020403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F872036-8668-C3F5-E16C-9DB51D6EC139}"/>
              </a:ext>
            </a:extLst>
          </p:cNvPr>
          <p:cNvSpPr/>
          <p:nvPr/>
        </p:nvSpPr>
        <p:spPr>
          <a:xfrm>
            <a:off x="7842758" y="7124700"/>
            <a:ext cx="77668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______________________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7420E7-582B-C0BE-56F0-C25773852DB3}"/>
              </a:ext>
            </a:extLst>
          </p:cNvPr>
          <p:cNvSpPr/>
          <p:nvPr/>
        </p:nvSpPr>
        <p:spPr>
          <a:xfrm>
            <a:off x="10407697" y="5697524"/>
            <a:ext cx="2739404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rgbClr val="0070C0"/>
                </a:solidFill>
                <a:latin typeface="Tw Cen MT Condensed Extra Bold" panose="020B0803020202020204" pitchFamily="34" charset="0"/>
              </a:rPr>
              <a:t>fox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1071BB-3A87-DC87-CD6F-61ABF294CD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74889" y="4440394"/>
            <a:ext cx="4497476" cy="4160660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5" name="unit 6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5938AADE-B3DE-0789-A672-BBF9554F18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40" end="3863.489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933607" y="4404623"/>
            <a:ext cx="930275" cy="930275"/>
          </a:xfrm>
          <a:prstGeom prst="rect">
            <a:avLst/>
          </a:prstGeom>
        </p:spPr>
      </p:pic>
      <p:sp>
        <p:nvSpPr>
          <p:cNvPr id="16" name="Freeform 3">
            <a:extLst>
              <a:ext uri="{FF2B5EF4-FFF2-40B4-BE49-F238E27FC236}">
                <a16:creationId xmlns:a16="http://schemas.microsoft.com/office/drawing/2014/main" id="{89CACE3E-87D8-CE6F-DA53-6428CB34CD43}"/>
              </a:ext>
            </a:extLst>
          </p:cNvPr>
          <p:cNvSpPr/>
          <p:nvPr/>
        </p:nvSpPr>
        <p:spPr>
          <a:xfrm rot="338004">
            <a:off x="980129" y="2129105"/>
            <a:ext cx="1910032" cy="1809730"/>
          </a:xfrm>
          <a:custGeom>
            <a:avLst/>
            <a:gdLst/>
            <a:ahLst/>
            <a:cxnLst/>
            <a:rect l="l" t="t" r="r" b="b"/>
            <a:pathLst>
              <a:path w="2815190" h="2921079">
                <a:moveTo>
                  <a:pt x="0" y="0"/>
                </a:moveTo>
                <a:lnTo>
                  <a:pt x="2815190" y="0"/>
                </a:lnTo>
                <a:lnTo>
                  <a:pt x="2815190" y="2921079"/>
                </a:lnTo>
                <a:lnTo>
                  <a:pt x="0" y="292107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28">
            <a:extLst>
              <a:ext uri="{FF2B5EF4-FFF2-40B4-BE49-F238E27FC236}">
                <a16:creationId xmlns:a16="http://schemas.microsoft.com/office/drawing/2014/main" id="{FF7C7AFA-80F1-BC06-35C6-3799528C99A2}"/>
              </a:ext>
            </a:extLst>
          </p:cNvPr>
          <p:cNvSpPr/>
          <p:nvPr/>
        </p:nvSpPr>
        <p:spPr>
          <a:xfrm>
            <a:off x="4329149" y="-9928"/>
            <a:ext cx="1842188" cy="1502189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1"/>
                </a:lnTo>
                <a:lnTo>
                  <a:pt x="0" y="18004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5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96B7AB-0BE1-A1AF-3F56-1D5465DF5E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637082" y="3048532"/>
            <a:ext cx="14669718" cy="6590768"/>
            <a:chOff x="0" y="0"/>
            <a:chExt cx="931674" cy="537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1675" cy="537579"/>
            </a:xfrm>
            <a:custGeom>
              <a:avLst/>
              <a:gdLst/>
              <a:ahLst/>
              <a:cxnLst/>
              <a:rect l="l" t="t" r="r" b="b"/>
              <a:pathLst>
                <a:path w="931675" h="537579">
                  <a:moveTo>
                    <a:pt x="78726" y="0"/>
                  </a:moveTo>
                  <a:lnTo>
                    <a:pt x="852948" y="0"/>
                  </a:lnTo>
                  <a:cubicBezTo>
                    <a:pt x="896428" y="0"/>
                    <a:pt x="931675" y="35247"/>
                    <a:pt x="931675" y="78726"/>
                  </a:cubicBezTo>
                  <a:lnTo>
                    <a:pt x="931675" y="458853"/>
                  </a:lnTo>
                  <a:cubicBezTo>
                    <a:pt x="931675" y="479732"/>
                    <a:pt x="923380" y="499756"/>
                    <a:pt x="908616" y="514520"/>
                  </a:cubicBezTo>
                  <a:cubicBezTo>
                    <a:pt x="893852" y="529285"/>
                    <a:pt x="873828" y="537579"/>
                    <a:pt x="852948" y="537579"/>
                  </a:cubicBezTo>
                  <a:lnTo>
                    <a:pt x="78726" y="537579"/>
                  </a:lnTo>
                  <a:cubicBezTo>
                    <a:pt x="57847" y="537579"/>
                    <a:pt x="37823" y="529285"/>
                    <a:pt x="23058" y="514520"/>
                  </a:cubicBezTo>
                  <a:cubicBezTo>
                    <a:pt x="8294" y="499756"/>
                    <a:pt x="0" y="479732"/>
                    <a:pt x="0" y="458853"/>
                  </a:cubicBezTo>
                  <a:lnTo>
                    <a:pt x="0" y="78726"/>
                  </a:lnTo>
                  <a:cubicBezTo>
                    <a:pt x="0" y="57847"/>
                    <a:pt x="8294" y="37823"/>
                    <a:pt x="23058" y="23058"/>
                  </a:cubicBezTo>
                  <a:cubicBezTo>
                    <a:pt x="37823" y="8294"/>
                    <a:pt x="57847" y="0"/>
                    <a:pt x="78726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31674" cy="575679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78218" y="7886701"/>
            <a:ext cx="1193381" cy="2379926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quiz">
            <a:extLst>
              <a:ext uri="{FF2B5EF4-FFF2-40B4-BE49-F238E27FC236}">
                <a16:creationId xmlns:a16="http://schemas.microsoft.com/office/drawing/2014/main" id="{10E24E99-4497-A27A-7073-D057CC591DB6}"/>
              </a:ext>
            </a:extLst>
          </p:cNvPr>
          <p:cNvGrpSpPr/>
          <p:nvPr/>
        </p:nvGrpSpPr>
        <p:grpSpPr>
          <a:xfrm>
            <a:off x="7632225" y="4298815"/>
            <a:ext cx="8347337" cy="2126530"/>
            <a:chOff x="-5129" y="0"/>
            <a:chExt cx="751287" cy="332341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5C5B7916-DCFA-1559-B259-43B67C1B99B8}"/>
                </a:ext>
              </a:extLst>
            </p:cNvPr>
            <p:cNvSpPr/>
            <p:nvPr/>
          </p:nvSpPr>
          <p:spPr>
            <a:xfrm>
              <a:off x="0" y="0"/>
              <a:ext cx="746158" cy="248355"/>
            </a:xfrm>
            <a:custGeom>
              <a:avLst/>
              <a:gdLst/>
              <a:ahLst/>
              <a:cxnLst/>
              <a:rect l="l" t="t" r="r" b="b"/>
              <a:pathLst>
                <a:path w="746158" h="248355">
                  <a:moveTo>
                    <a:pt x="68317" y="0"/>
                  </a:moveTo>
                  <a:lnTo>
                    <a:pt x="677841" y="0"/>
                  </a:lnTo>
                  <a:cubicBezTo>
                    <a:pt x="695960" y="0"/>
                    <a:pt x="713336" y="7198"/>
                    <a:pt x="726148" y="20010"/>
                  </a:cubicBezTo>
                  <a:cubicBezTo>
                    <a:pt x="738960" y="32822"/>
                    <a:pt x="746158" y="50199"/>
                    <a:pt x="746158" y="68317"/>
                  </a:cubicBezTo>
                  <a:lnTo>
                    <a:pt x="746158" y="180037"/>
                  </a:lnTo>
                  <a:cubicBezTo>
                    <a:pt x="746158" y="198156"/>
                    <a:pt x="738960" y="215533"/>
                    <a:pt x="726148" y="228345"/>
                  </a:cubicBezTo>
                  <a:cubicBezTo>
                    <a:pt x="713336" y="241157"/>
                    <a:pt x="695960" y="248355"/>
                    <a:pt x="677841" y="248355"/>
                  </a:cubicBezTo>
                  <a:lnTo>
                    <a:pt x="68317" y="248355"/>
                  </a:lnTo>
                  <a:cubicBezTo>
                    <a:pt x="30587" y="248355"/>
                    <a:pt x="0" y="217768"/>
                    <a:pt x="0" y="180037"/>
                  </a:cubicBezTo>
                  <a:lnTo>
                    <a:pt x="0" y="68317"/>
                  </a:lnTo>
                  <a:cubicBezTo>
                    <a:pt x="0" y="30587"/>
                    <a:pt x="30587" y="0"/>
                    <a:pt x="68317" y="0"/>
                  </a:cubicBezTo>
                  <a:close/>
                </a:path>
              </a:pathLst>
            </a:custGeom>
            <a:solidFill>
              <a:srgbClr val="FDBFD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62073DE3-494D-76ED-B348-D34E548408A7}"/>
                </a:ext>
              </a:extLst>
            </p:cNvPr>
            <p:cNvSpPr txBox="1"/>
            <p:nvPr/>
          </p:nvSpPr>
          <p:spPr>
            <a:xfrm>
              <a:off x="-5129" y="17311"/>
              <a:ext cx="746158" cy="315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11500" spc="212" dirty="0" err="1">
                  <a:latin typeface="Tw Cen MT Condensed Extra Bold" panose="020F0502020204030204" pitchFamily="34" charset="0"/>
                </a:rPr>
                <a:t>uziq</a:t>
              </a:r>
              <a:endParaRPr lang="en-US" sz="11500" spc="212" dirty="0">
                <a:latin typeface="Tw Cen MT Condensed Extra Bold" panose="020F050202020403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F872036-8668-C3F5-E16C-9DB51D6EC139}"/>
              </a:ext>
            </a:extLst>
          </p:cNvPr>
          <p:cNvSpPr/>
          <p:nvPr/>
        </p:nvSpPr>
        <p:spPr>
          <a:xfrm>
            <a:off x="7842758" y="7124700"/>
            <a:ext cx="77668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______________________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7420E7-582B-C0BE-56F0-C25773852DB3}"/>
              </a:ext>
            </a:extLst>
          </p:cNvPr>
          <p:cNvSpPr/>
          <p:nvPr/>
        </p:nvSpPr>
        <p:spPr>
          <a:xfrm>
            <a:off x="9987486" y="5697524"/>
            <a:ext cx="3579827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rgbClr val="0070C0"/>
                </a:solidFill>
                <a:latin typeface="Tw Cen MT Condensed Extra Bold" panose="020B0803020202020204" pitchFamily="34" charset="0"/>
              </a:rPr>
              <a:t>quiz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90054A-703F-4A97-E745-91AB9DD5B2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5985" y="4594597"/>
            <a:ext cx="4141532" cy="4189383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8" name="unit 5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4FA4B440-6CAC-4B82-5437-F72B6C414D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22" end="602.91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51951" y="4381500"/>
            <a:ext cx="1082675" cy="1082675"/>
          </a:xfrm>
          <a:prstGeom prst="rect">
            <a:avLst/>
          </a:prstGeom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BA190BE7-783F-A2A8-27CA-BE25549CD513}"/>
              </a:ext>
            </a:extLst>
          </p:cNvPr>
          <p:cNvSpPr/>
          <p:nvPr/>
        </p:nvSpPr>
        <p:spPr>
          <a:xfrm rot="204866">
            <a:off x="1028754" y="2135977"/>
            <a:ext cx="2022347" cy="1858391"/>
          </a:xfrm>
          <a:custGeom>
            <a:avLst/>
            <a:gdLst/>
            <a:ahLst/>
            <a:cxnLst/>
            <a:rect l="l" t="t" r="r" b="b"/>
            <a:pathLst>
              <a:path w="2925517" h="2997968">
                <a:moveTo>
                  <a:pt x="0" y="0"/>
                </a:moveTo>
                <a:lnTo>
                  <a:pt x="2925517" y="0"/>
                </a:lnTo>
                <a:lnTo>
                  <a:pt x="2925517" y="2997968"/>
                </a:lnTo>
                <a:lnTo>
                  <a:pt x="0" y="29979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24">
            <a:extLst>
              <a:ext uri="{FF2B5EF4-FFF2-40B4-BE49-F238E27FC236}">
                <a16:creationId xmlns:a16="http://schemas.microsoft.com/office/drawing/2014/main" id="{09358E55-7A53-3221-6D0D-D296E077420E}"/>
              </a:ext>
            </a:extLst>
          </p:cNvPr>
          <p:cNvSpPr txBox="1"/>
          <p:nvPr/>
        </p:nvSpPr>
        <p:spPr>
          <a:xfrm>
            <a:off x="1028700" y="1140190"/>
            <a:ext cx="16230600" cy="135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799" spc="351" dirty="0">
                <a:solidFill>
                  <a:srgbClr val="FAB30C"/>
                </a:solidFill>
                <a:latin typeface="Lucky Bones"/>
              </a:rPr>
              <a:t>Let’s CHECK.</a:t>
            </a:r>
          </a:p>
        </p:txBody>
      </p:sp>
      <p:sp>
        <p:nvSpPr>
          <p:cNvPr id="18" name="Freeform 28">
            <a:extLst>
              <a:ext uri="{FF2B5EF4-FFF2-40B4-BE49-F238E27FC236}">
                <a16:creationId xmlns:a16="http://schemas.microsoft.com/office/drawing/2014/main" id="{272653CA-685C-BDF5-742C-182CCEE9480F}"/>
              </a:ext>
            </a:extLst>
          </p:cNvPr>
          <p:cNvSpPr/>
          <p:nvPr/>
        </p:nvSpPr>
        <p:spPr>
          <a:xfrm>
            <a:off x="12347821" y="242494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1"/>
                </a:lnTo>
                <a:lnTo>
                  <a:pt x="0" y="180046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9">
            <a:extLst>
              <a:ext uri="{FF2B5EF4-FFF2-40B4-BE49-F238E27FC236}">
                <a16:creationId xmlns:a16="http://schemas.microsoft.com/office/drawing/2014/main" id="{F412A7A6-FA03-9F51-E489-532F87AC82A4}"/>
              </a:ext>
            </a:extLst>
          </p:cNvPr>
          <p:cNvSpPr/>
          <p:nvPr/>
        </p:nvSpPr>
        <p:spPr>
          <a:xfrm>
            <a:off x="13872589" y="640375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31">
            <a:extLst>
              <a:ext uri="{FF2B5EF4-FFF2-40B4-BE49-F238E27FC236}">
                <a16:creationId xmlns:a16="http://schemas.microsoft.com/office/drawing/2014/main" id="{AF3E350F-EA3C-6BFA-FCD5-49D82736E2E2}"/>
              </a:ext>
            </a:extLst>
          </p:cNvPr>
          <p:cNvSpPr/>
          <p:nvPr/>
        </p:nvSpPr>
        <p:spPr>
          <a:xfrm rot="-10800000">
            <a:off x="2715386" y="633304"/>
            <a:ext cx="2434184" cy="1988484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8">
            <a:extLst>
              <a:ext uri="{FF2B5EF4-FFF2-40B4-BE49-F238E27FC236}">
                <a16:creationId xmlns:a16="http://schemas.microsoft.com/office/drawing/2014/main" id="{C85E9577-C24A-27B9-C105-ADE78376C23A}"/>
              </a:ext>
            </a:extLst>
          </p:cNvPr>
          <p:cNvSpPr/>
          <p:nvPr/>
        </p:nvSpPr>
        <p:spPr>
          <a:xfrm>
            <a:off x="4329149" y="-9928"/>
            <a:ext cx="1842188" cy="1502189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1"/>
                </a:lnTo>
                <a:lnTo>
                  <a:pt x="0" y="180046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5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96B7AB-0BE1-A1AF-3F56-1D5465DF5E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637082" y="3048532"/>
            <a:ext cx="14669718" cy="6590768"/>
            <a:chOff x="0" y="0"/>
            <a:chExt cx="931674" cy="537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1675" cy="537579"/>
            </a:xfrm>
            <a:custGeom>
              <a:avLst/>
              <a:gdLst/>
              <a:ahLst/>
              <a:cxnLst/>
              <a:rect l="l" t="t" r="r" b="b"/>
              <a:pathLst>
                <a:path w="931675" h="537579">
                  <a:moveTo>
                    <a:pt x="78726" y="0"/>
                  </a:moveTo>
                  <a:lnTo>
                    <a:pt x="852948" y="0"/>
                  </a:lnTo>
                  <a:cubicBezTo>
                    <a:pt x="896428" y="0"/>
                    <a:pt x="931675" y="35247"/>
                    <a:pt x="931675" y="78726"/>
                  </a:cubicBezTo>
                  <a:lnTo>
                    <a:pt x="931675" y="458853"/>
                  </a:lnTo>
                  <a:cubicBezTo>
                    <a:pt x="931675" y="479732"/>
                    <a:pt x="923380" y="499756"/>
                    <a:pt x="908616" y="514520"/>
                  </a:cubicBezTo>
                  <a:cubicBezTo>
                    <a:pt x="893852" y="529285"/>
                    <a:pt x="873828" y="537579"/>
                    <a:pt x="852948" y="537579"/>
                  </a:cubicBezTo>
                  <a:lnTo>
                    <a:pt x="78726" y="537579"/>
                  </a:lnTo>
                  <a:cubicBezTo>
                    <a:pt x="57847" y="537579"/>
                    <a:pt x="37823" y="529285"/>
                    <a:pt x="23058" y="514520"/>
                  </a:cubicBezTo>
                  <a:cubicBezTo>
                    <a:pt x="8294" y="499756"/>
                    <a:pt x="0" y="479732"/>
                    <a:pt x="0" y="458853"/>
                  </a:cubicBezTo>
                  <a:lnTo>
                    <a:pt x="0" y="78726"/>
                  </a:lnTo>
                  <a:cubicBezTo>
                    <a:pt x="0" y="57847"/>
                    <a:pt x="8294" y="37823"/>
                    <a:pt x="23058" y="23058"/>
                  </a:cubicBezTo>
                  <a:cubicBezTo>
                    <a:pt x="37823" y="8294"/>
                    <a:pt x="57847" y="0"/>
                    <a:pt x="78726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31674" cy="575679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78218" y="7886701"/>
            <a:ext cx="1193381" cy="2379926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quiz">
            <a:extLst>
              <a:ext uri="{FF2B5EF4-FFF2-40B4-BE49-F238E27FC236}">
                <a16:creationId xmlns:a16="http://schemas.microsoft.com/office/drawing/2014/main" id="{10E24E99-4497-A27A-7073-D057CC591DB6}"/>
              </a:ext>
            </a:extLst>
          </p:cNvPr>
          <p:cNvGrpSpPr/>
          <p:nvPr/>
        </p:nvGrpSpPr>
        <p:grpSpPr>
          <a:xfrm>
            <a:off x="7632225" y="4298815"/>
            <a:ext cx="8347337" cy="2126530"/>
            <a:chOff x="-5129" y="0"/>
            <a:chExt cx="751287" cy="332341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5C5B7916-DCFA-1559-B259-43B67C1B99B8}"/>
                </a:ext>
              </a:extLst>
            </p:cNvPr>
            <p:cNvSpPr/>
            <p:nvPr/>
          </p:nvSpPr>
          <p:spPr>
            <a:xfrm>
              <a:off x="0" y="0"/>
              <a:ext cx="746158" cy="248355"/>
            </a:xfrm>
            <a:custGeom>
              <a:avLst/>
              <a:gdLst/>
              <a:ahLst/>
              <a:cxnLst/>
              <a:rect l="l" t="t" r="r" b="b"/>
              <a:pathLst>
                <a:path w="746158" h="248355">
                  <a:moveTo>
                    <a:pt x="68317" y="0"/>
                  </a:moveTo>
                  <a:lnTo>
                    <a:pt x="677841" y="0"/>
                  </a:lnTo>
                  <a:cubicBezTo>
                    <a:pt x="695960" y="0"/>
                    <a:pt x="713336" y="7198"/>
                    <a:pt x="726148" y="20010"/>
                  </a:cubicBezTo>
                  <a:cubicBezTo>
                    <a:pt x="738960" y="32822"/>
                    <a:pt x="746158" y="50199"/>
                    <a:pt x="746158" y="68317"/>
                  </a:cubicBezTo>
                  <a:lnTo>
                    <a:pt x="746158" y="180037"/>
                  </a:lnTo>
                  <a:cubicBezTo>
                    <a:pt x="746158" y="198156"/>
                    <a:pt x="738960" y="215533"/>
                    <a:pt x="726148" y="228345"/>
                  </a:cubicBezTo>
                  <a:cubicBezTo>
                    <a:pt x="713336" y="241157"/>
                    <a:pt x="695960" y="248355"/>
                    <a:pt x="677841" y="248355"/>
                  </a:cubicBezTo>
                  <a:lnTo>
                    <a:pt x="68317" y="248355"/>
                  </a:lnTo>
                  <a:cubicBezTo>
                    <a:pt x="30587" y="248355"/>
                    <a:pt x="0" y="217768"/>
                    <a:pt x="0" y="180037"/>
                  </a:cubicBezTo>
                  <a:lnTo>
                    <a:pt x="0" y="68317"/>
                  </a:lnTo>
                  <a:cubicBezTo>
                    <a:pt x="0" y="30587"/>
                    <a:pt x="30587" y="0"/>
                    <a:pt x="68317" y="0"/>
                  </a:cubicBezTo>
                  <a:close/>
                </a:path>
              </a:pathLst>
            </a:custGeom>
            <a:solidFill>
              <a:srgbClr val="FDBFD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62073DE3-494D-76ED-B348-D34E548408A7}"/>
                </a:ext>
              </a:extLst>
            </p:cNvPr>
            <p:cNvSpPr txBox="1"/>
            <p:nvPr/>
          </p:nvSpPr>
          <p:spPr>
            <a:xfrm>
              <a:off x="-5129" y="17311"/>
              <a:ext cx="746158" cy="315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11500" spc="212" dirty="0" err="1">
                  <a:latin typeface="Tw Cen MT Condensed Extra Bold" panose="020F0502020204030204" pitchFamily="34" charset="0"/>
                </a:rPr>
                <a:t>xbo</a:t>
              </a:r>
              <a:endParaRPr lang="en-US" sz="11500" spc="212" dirty="0">
                <a:latin typeface="Tw Cen MT Condensed Extra Bold" panose="020F050202020403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F872036-8668-C3F5-E16C-9DB51D6EC139}"/>
              </a:ext>
            </a:extLst>
          </p:cNvPr>
          <p:cNvSpPr/>
          <p:nvPr/>
        </p:nvSpPr>
        <p:spPr>
          <a:xfrm>
            <a:off x="7842758" y="7124700"/>
            <a:ext cx="77668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______________________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7420E7-582B-C0BE-56F0-C25773852DB3}"/>
              </a:ext>
            </a:extLst>
          </p:cNvPr>
          <p:cNvSpPr/>
          <p:nvPr/>
        </p:nvSpPr>
        <p:spPr>
          <a:xfrm>
            <a:off x="10220948" y="5697524"/>
            <a:ext cx="3112904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rgbClr val="0070C0"/>
                </a:solidFill>
                <a:latin typeface="Tw Cen MT Condensed Extra Bold" panose="020B0803020202020204" pitchFamily="34" charset="0"/>
              </a:rPr>
              <a:t>box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E2627814-66E9-F929-F8F9-536A599B39DE}"/>
              </a:ext>
            </a:extLst>
          </p:cNvPr>
          <p:cNvSpPr/>
          <p:nvPr/>
        </p:nvSpPr>
        <p:spPr>
          <a:xfrm>
            <a:off x="1250267" y="2400832"/>
            <a:ext cx="1834319" cy="1720407"/>
          </a:xfrm>
          <a:custGeom>
            <a:avLst/>
            <a:gdLst/>
            <a:ahLst/>
            <a:cxnLst/>
            <a:rect l="l" t="t" r="r" b="b"/>
            <a:pathLst>
              <a:path w="3084905" h="3125273">
                <a:moveTo>
                  <a:pt x="0" y="0"/>
                </a:moveTo>
                <a:lnTo>
                  <a:pt x="3084905" y="0"/>
                </a:lnTo>
                <a:lnTo>
                  <a:pt x="3084905" y="3125273"/>
                </a:lnTo>
                <a:lnTo>
                  <a:pt x="0" y="31252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unit 6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87808108-4CD2-9F5F-E5A7-FDFF98725F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0" end="6828.489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933607" y="4404623"/>
            <a:ext cx="930275" cy="9302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B12885-6B18-BCE1-CDF5-D44FA655D2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4458" y="4984808"/>
            <a:ext cx="4178763" cy="3048563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sp>
        <p:nvSpPr>
          <p:cNvPr id="17" name="TextBox 24">
            <a:extLst>
              <a:ext uri="{FF2B5EF4-FFF2-40B4-BE49-F238E27FC236}">
                <a16:creationId xmlns:a16="http://schemas.microsoft.com/office/drawing/2014/main" id="{95F9F7AE-BC20-A443-EC45-71BEBFD62AD4}"/>
              </a:ext>
            </a:extLst>
          </p:cNvPr>
          <p:cNvSpPr txBox="1"/>
          <p:nvPr/>
        </p:nvSpPr>
        <p:spPr>
          <a:xfrm>
            <a:off x="1028700" y="1140190"/>
            <a:ext cx="16230600" cy="135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799" spc="351" dirty="0">
                <a:solidFill>
                  <a:srgbClr val="FAB30C"/>
                </a:solidFill>
                <a:latin typeface="Lucky Bones"/>
              </a:rPr>
              <a:t>Let’s CHECK.</a:t>
            </a:r>
          </a:p>
        </p:txBody>
      </p:sp>
      <p:sp>
        <p:nvSpPr>
          <p:cNvPr id="18" name="Freeform 28">
            <a:extLst>
              <a:ext uri="{FF2B5EF4-FFF2-40B4-BE49-F238E27FC236}">
                <a16:creationId xmlns:a16="http://schemas.microsoft.com/office/drawing/2014/main" id="{402824F7-5453-D0B5-0F9A-2F8832229586}"/>
              </a:ext>
            </a:extLst>
          </p:cNvPr>
          <p:cNvSpPr/>
          <p:nvPr/>
        </p:nvSpPr>
        <p:spPr>
          <a:xfrm>
            <a:off x="12347821" y="242494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1"/>
                </a:lnTo>
                <a:lnTo>
                  <a:pt x="0" y="180046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9">
            <a:extLst>
              <a:ext uri="{FF2B5EF4-FFF2-40B4-BE49-F238E27FC236}">
                <a16:creationId xmlns:a16="http://schemas.microsoft.com/office/drawing/2014/main" id="{4B6A84C0-2AE9-242C-55ED-4A028793FC40}"/>
              </a:ext>
            </a:extLst>
          </p:cNvPr>
          <p:cNvSpPr/>
          <p:nvPr/>
        </p:nvSpPr>
        <p:spPr>
          <a:xfrm>
            <a:off x="13872589" y="640375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31">
            <a:extLst>
              <a:ext uri="{FF2B5EF4-FFF2-40B4-BE49-F238E27FC236}">
                <a16:creationId xmlns:a16="http://schemas.microsoft.com/office/drawing/2014/main" id="{0857FB85-D853-6A62-DD1E-E82B9390BA29}"/>
              </a:ext>
            </a:extLst>
          </p:cNvPr>
          <p:cNvSpPr/>
          <p:nvPr/>
        </p:nvSpPr>
        <p:spPr>
          <a:xfrm rot="-10800000">
            <a:off x="2715386" y="633304"/>
            <a:ext cx="2434184" cy="1988484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8">
            <a:extLst>
              <a:ext uri="{FF2B5EF4-FFF2-40B4-BE49-F238E27FC236}">
                <a16:creationId xmlns:a16="http://schemas.microsoft.com/office/drawing/2014/main" id="{7BE0D883-5387-F36A-0476-A4925A8CA6F7}"/>
              </a:ext>
            </a:extLst>
          </p:cNvPr>
          <p:cNvSpPr/>
          <p:nvPr/>
        </p:nvSpPr>
        <p:spPr>
          <a:xfrm>
            <a:off x="4329149" y="-9928"/>
            <a:ext cx="1842188" cy="1502189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1"/>
                </a:lnTo>
                <a:lnTo>
                  <a:pt x="0" y="180046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56191" y="-4908019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11567" y="1327419"/>
            <a:ext cx="15183701" cy="7742018"/>
            <a:chOff x="0" y="0"/>
            <a:chExt cx="2935740" cy="14969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496905"/>
            </a:xfrm>
            <a:custGeom>
              <a:avLst/>
              <a:gdLst/>
              <a:ahLst/>
              <a:cxnLst/>
              <a:rect l="l" t="t" r="r" b="b"/>
              <a:pathLst>
                <a:path w="2935740" h="1496905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471920"/>
                  </a:lnTo>
                  <a:cubicBezTo>
                    <a:pt x="2935740" y="1485719"/>
                    <a:pt x="2924554" y="1496905"/>
                    <a:pt x="2910756" y="1496905"/>
                  </a:cubicBezTo>
                  <a:lnTo>
                    <a:pt x="24984" y="1496905"/>
                  </a:lnTo>
                  <a:cubicBezTo>
                    <a:pt x="18358" y="1496905"/>
                    <a:pt x="12003" y="1494272"/>
                    <a:pt x="7318" y="1489587"/>
                  </a:cubicBezTo>
                  <a:cubicBezTo>
                    <a:pt x="2632" y="1484902"/>
                    <a:pt x="0" y="1478547"/>
                    <a:pt x="0" y="1471920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535005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39663" y="2490244"/>
            <a:ext cx="13345100" cy="562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92"/>
              </a:lnSpc>
              <a:spcBef>
                <a:spcPts val="2400"/>
              </a:spcBef>
              <a:spcAft>
                <a:spcPts val="2400"/>
              </a:spcAft>
            </a:pPr>
            <a:r>
              <a:rPr lang="en-US" sz="27000" spc="900" dirty="0">
                <a:solidFill>
                  <a:srgbClr val="FAB30C"/>
                </a:solidFill>
                <a:latin typeface="Lucky Bones"/>
              </a:rPr>
              <a:t>Good</a:t>
            </a:r>
          </a:p>
          <a:p>
            <a:pPr algn="ctr">
              <a:lnSpc>
                <a:spcPts val="18692"/>
              </a:lnSpc>
              <a:spcBef>
                <a:spcPts val="2400"/>
              </a:spcBef>
              <a:spcAft>
                <a:spcPts val="2400"/>
              </a:spcAft>
            </a:pPr>
            <a:r>
              <a:rPr lang="en-US" sz="27000" spc="900" dirty="0">
                <a:solidFill>
                  <a:srgbClr val="FAB30C"/>
                </a:solidFill>
                <a:latin typeface="Lucky Bones"/>
              </a:rPr>
              <a:t>job!</a:t>
            </a:r>
          </a:p>
        </p:txBody>
      </p:sp>
      <p:sp>
        <p:nvSpPr>
          <p:cNvPr id="7" name="Freeform 7"/>
          <p:cNvSpPr/>
          <p:nvPr/>
        </p:nvSpPr>
        <p:spPr>
          <a:xfrm rot="-1712785">
            <a:off x="13522054" y="277577"/>
            <a:ext cx="3689018" cy="3195612"/>
          </a:xfrm>
          <a:custGeom>
            <a:avLst/>
            <a:gdLst/>
            <a:ahLst/>
            <a:cxnLst/>
            <a:rect l="l" t="t" r="r" b="b"/>
            <a:pathLst>
              <a:path w="3689018" h="3195612">
                <a:moveTo>
                  <a:pt x="0" y="0"/>
                </a:moveTo>
                <a:lnTo>
                  <a:pt x="3689018" y="0"/>
                </a:lnTo>
                <a:lnTo>
                  <a:pt x="3689018" y="3195612"/>
                </a:lnTo>
                <a:lnTo>
                  <a:pt x="0" y="31956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50892">
            <a:off x="15667913" y="2524977"/>
            <a:ext cx="2473638" cy="2142789"/>
          </a:xfrm>
          <a:custGeom>
            <a:avLst/>
            <a:gdLst/>
            <a:ahLst/>
            <a:cxnLst/>
            <a:rect l="l" t="t" r="r" b="b"/>
            <a:pathLst>
              <a:path w="2473638" h="2142789">
                <a:moveTo>
                  <a:pt x="0" y="0"/>
                </a:moveTo>
                <a:lnTo>
                  <a:pt x="2473638" y="0"/>
                </a:lnTo>
                <a:lnTo>
                  <a:pt x="2473638" y="2142788"/>
                </a:lnTo>
                <a:lnTo>
                  <a:pt x="0" y="21427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610037">
            <a:off x="-92200" y="5008776"/>
            <a:ext cx="3926266" cy="3401128"/>
          </a:xfrm>
          <a:custGeom>
            <a:avLst/>
            <a:gdLst/>
            <a:ahLst/>
            <a:cxnLst/>
            <a:rect l="l" t="t" r="r" b="b"/>
            <a:pathLst>
              <a:path w="3926266" h="3401128">
                <a:moveTo>
                  <a:pt x="0" y="0"/>
                </a:moveTo>
                <a:lnTo>
                  <a:pt x="3926266" y="0"/>
                </a:lnTo>
                <a:lnTo>
                  <a:pt x="3926266" y="3401128"/>
                </a:lnTo>
                <a:lnTo>
                  <a:pt x="0" y="3401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2055860" y="7340890"/>
            <a:ext cx="2748456" cy="2380850"/>
          </a:xfrm>
          <a:custGeom>
            <a:avLst/>
            <a:gdLst/>
            <a:ahLst/>
            <a:cxnLst/>
            <a:rect l="l" t="t" r="r" b="b"/>
            <a:pathLst>
              <a:path w="2748456" h="2380850">
                <a:moveTo>
                  <a:pt x="0" y="0"/>
                </a:moveTo>
                <a:lnTo>
                  <a:pt x="2748456" y="0"/>
                </a:lnTo>
                <a:lnTo>
                  <a:pt x="2748456" y="2380850"/>
                </a:lnTo>
                <a:lnTo>
                  <a:pt x="0" y="238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6244891" y="8177418"/>
            <a:ext cx="5798218" cy="1587061"/>
            <a:chOff x="0" y="-42127"/>
            <a:chExt cx="690654" cy="22841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89818" cy="136745"/>
            </a:xfrm>
            <a:custGeom>
              <a:avLst/>
              <a:gdLst/>
              <a:ahLst/>
              <a:cxnLst/>
              <a:rect l="l" t="t" r="r" b="b"/>
              <a:pathLst>
                <a:path w="689818" h="180794">
                  <a:moveTo>
                    <a:pt x="35471" y="0"/>
                  </a:moveTo>
                  <a:lnTo>
                    <a:pt x="654347" y="0"/>
                  </a:lnTo>
                  <a:cubicBezTo>
                    <a:pt x="663755" y="0"/>
                    <a:pt x="672777" y="3737"/>
                    <a:pt x="679429" y="10389"/>
                  </a:cubicBezTo>
                  <a:cubicBezTo>
                    <a:pt x="686081" y="17041"/>
                    <a:pt x="689818" y="26063"/>
                    <a:pt x="689818" y="35471"/>
                  </a:cubicBezTo>
                  <a:lnTo>
                    <a:pt x="689818" y="145324"/>
                  </a:lnTo>
                  <a:cubicBezTo>
                    <a:pt x="689818" y="154731"/>
                    <a:pt x="686081" y="163753"/>
                    <a:pt x="679429" y="170405"/>
                  </a:cubicBezTo>
                  <a:cubicBezTo>
                    <a:pt x="672777" y="177057"/>
                    <a:pt x="663755" y="180794"/>
                    <a:pt x="654347" y="180794"/>
                  </a:cubicBezTo>
                  <a:lnTo>
                    <a:pt x="35471" y="180794"/>
                  </a:lnTo>
                  <a:cubicBezTo>
                    <a:pt x="26063" y="180794"/>
                    <a:pt x="17041" y="177057"/>
                    <a:pt x="10389" y="170405"/>
                  </a:cubicBezTo>
                  <a:cubicBezTo>
                    <a:pt x="3737" y="163753"/>
                    <a:pt x="0" y="154731"/>
                    <a:pt x="0" y="145324"/>
                  </a:cubicBezTo>
                  <a:lnTo>
                    <a:pt x="0" y="35471"/>
                  </a:lnTo>
                  <a:cubicBezTo>
                    <a:pt x="0" y="26063"/>
                    <a:pt x="3737" y="17041"/>
                    <a:pt x="10389" y="10389"/>
                  </a:cubicBezTo>
                  <a:cubicBezTo>
                    <a:pt x="17041" y="3737"/>
                    <a:pt x="26063" y="0"/>
                    <a:pt x="35471" y="0"/>
                  </a:cubicBezTo>
                  <a:close/>
                </a:path>
              </a:pathLst>
            </a:custGeom>
            <a:solidFill>
              <a:srgbClr val="FDBFD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836" y="-42127"/>
              <a:ext cx="689818" cy="2284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4800" spc="147" dirty="0">
                  <a:solidFill>
                    <a:srgbClr val="393939"/>
                  </a:solidFill>
                  <a:latin typeface="Tropika"/>
                </a:rPr>
                <a:t>Keep moving!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109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7" name="applaus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9054746" y="-5371898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70034" y="1028700"/>
            <a:ext cx="15183701" cy="8229600"/>
            <a:chOff x="0" y="0"/>
            <a:chExt cx="2935740" cy="15911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591178"/>
            </a:xfrm>
            <a:custGeom>
              <a:avLst/>
              <a:gdLst/>
              <a:ahLst/>
              <a:cxnLst/>
              <a:rect l="l" t="t" r="r" b="b"/>
              <a:pathLst>
                <a:path w="2935740" h="1591178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566193"/>
                  </a:lnTo>
                  <a:cubicBezTo>
                    <a:pt x="2935740" y="1572820"/>
                    <a:pt x="2933108" y="1579174"/>
                    <a:pt x="2928422" y="1583860"/>
                  </a:cubicBezTo>
                  <a:cubicBezTo>
                    <a:pt x="2923737" y="1588545"/>
                    <a:pt x="2917382" y="1591178"/>
                    <a:pt x="2910756" y="1591178"/>
                  </a:cubicBezTo>
                  <a:lnTo>
                    <a:pt x="24984" y="1591178"/>
                  </a:lnTo>
                  <a:cubicBezTo>
                    <a:pt x="11186" y="1591178"/>
                    <a:pt x="0" y="1579992"/>
                    <a:pt x="0" y="1566193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427891" y="3313113"/>
            <a:ext cx="13068725" cy="4585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4900" b="1" spc="496" dirty="0">
                <a:solidFill>
                  <a:srgbClr val="FAB30C"/>
                </a:solidFill>
                <a:latin typeface="Lucky Bones"/>
              </a:rPr>
              <a:t>Warm-up </a:t>
            </a:r>
          </a:p>
          <a:p>
            <a:pPr algn="ctr"/>
            <a:r>
              <a:rPr lang="en-US" sz="14900" b="1" spc="496" dirty="0">
                <a:solidFill>
                  <a:srgbClr val="FAB30C"/>
                </a:solidFill>
                <a:latin typeface="Lucky Bones"/>
              </a:rPr>
              <a:t>and Review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75539" y="2556542"/>
            <a:ext cx="10934328" cy="77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7"/>
              </a:lnSpc>
            </a:pPr>
            <a:r>
              <a:rPr lang="en-US" sz="8800" spc="-103" dirty="0">
                <a:solidFill>
                  <a:srgbClr val="763B0A"/>
                </a:solidFill>
                <a:latin typeface="มอนตี้ Bold"/>
              </a:rPr>
              <a:t>Activity 1</a:t>
            </a:r>
          </a:p>
        </p:txBody>
      </p:sp>
      <p:sp>
        <p:nvSpPr>
          <p:cNvPr id="8" name="Freeform 8"/>
          <p:cNvSpPr/>
          <p:nvPr/>
        </p:nvSpPr>
        <p:spPr>
          <a:xfrm>
            <a:off x="14510917" y="6172188"/>
            <a:ext cx="2748383" cy="4718253"/>
          </a:xfrm>
          <a:custGeom>
            <a:avLst/>
            <a:gdLst/>
            <a:ahLst/>
            <a:cxnLst/>
            <a:rect l="l" t="t" r="r" b="b"/>
            <a:pathLst>
              <a:path w="2748383" h="4718253">
                <a:moveTo>
                  <a:pt x="0" y="0"/>
                </a:moveTo>
                <a:lnTo>
                  <a:pt x="2748383" y="0"/>
                </a:lnTo>
                <a:lnTo>
                  <a:pt x="2748383" y="4718254"/>
                </a:lnTo>
                <a:lnTo>
                  <a:pt x="0" y="47182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905450" y="1840899"/>
            <a:ext cx="1848285" cy="1848285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4"/>
                </a:lnTo>
                <a:lnTo>
                  <a:pt x="0" y="1848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314283" y="1287125"/>
            <a:ext cx="1182333" cy="1182333"/>
          </a:xfrm>
          <a:custGeom>
            <a:avLst/>
            <a:gdLst/>
            <a:ahLst/>
            <a:cxnLst/>
            <a:rect l="l" t="t" r="r" b="b"/>
            <a:pathLst>
              <a:path w="1182333" h="1182333">
                <a:moveTo>
                  <a:pt x="0" y="0"/>
                </a:moveTo>
                <a:lnTo>
                  <a:pt x="1182333" y="0"/>
                </a:lnTo>
                <a:lnTo>
                  <a:pt x="1182333" y="1182333"/>
                </a:lnTo>
                <a:lnTo>
                  <a:pt x="0" y="11823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drumroll.wav"/>
          </p:stSnd>
        </p:sndAc>
      </p:transition>
    </mc:Choice>
    <mc:Fallback xmlns="">
      <p:transition spd="slow">
        <p:random/>
        <p:sndAc>
          <p:stSnd>
            <p:snd r:embed="rId9" name="drumroll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9054746" y="-5371898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52149" y="1028700"/>
            <a:ext cx="15183701" cy="8229600"/>
            <a:chOff x="0" y="0"/>
            <a:chExt cx="2935740" cy="15911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591178"/>
            </a:xfrm>
            <a:custGeom>
              <a:avLst/>
              <a:gdLst/>
              <a:ahLst/>
              <a:cxnLst/>
              <a:rect l="l" t="t" r="r" b="b"/>
              <a:pathLst>
                <a:path w="2935740" h="1591178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566193"/>
                  </a:lnTo>
                  <a:cubicBezTo>
                    <a:pt x="2935740" y="1572820"/>
                    <a:pt x="2933108" y="1579174"/>
                    <a:pt x="2928422" y="1583860"/>
                  </a:cubicBezTo>
                  <a:cubicBezTo>
                    <a:pt x="2923737" y="1588545"/>
                    <a:pt x="2917382" y="1591178"/>
                    <a:pt x="2910756" y="1591178"/>
                  </a:cubicBezTo>
                  <a:lnTo>
                    <a:pt x="24984" y="1591178"/>
                  </a:lnTo>
                  <a:cubicBezTo>
                    <a:pt x="11186" y="1591178"/>
                    <a:pt x="0" y="1579992"/>
                    <a:pt x="0" y="1566193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86000" y="3425644"/>
            <a:ext cx="13068725" cy="229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4900" b="1" spc="496" dirty="0">
                <a:solidFill>
                  <a:srgbClr val="FAB30C"/>
                </a:solidFill>
                <a:latin typeface="Lucky Bones"/>
              </a:rPr>
              <a:t>Let’s play.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33211" y="2654279"/>
            <a:ext cx="10934328" cy="77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7"/>
              </a:lnSpc>
            </a:pPr>
            <a:r>
              <a:rPr lang="en-US" sz="8800" spc="-103" dirty="0">
                <a:solidFill>
                  <a:srgbClr val="763B0A"/>
                </a:solidFill>
                <a:latin typeface="มอนตี้ Bold"/>
              </a:rPr>
              <a:t>Activity 3</a:t>
            </a:r>
          </a:p>
        </p:txBody>
      </p:sp>
      <p:sp>
        <p:nvSpPr>
          <p:cNvPr id="8" name="Freeform 8"/>
          <p:cNvSpPr/>
          <p:nvPr/>
        </p:nvSpPr>
        <p:spPr>
          <a:xfrm>
            <a:off x="14510917" y="6172188"/>
            <a:ext cx="2748383" cy="4718253"/>
          </a:xfrm>
          <a:custGeom>
            <a:avLst/>
            <a:gdLst/>
            <a:ahLst/>
            <a:cxnLst/>
            <a:rect l="l" t="t" r="r" b="b"/>
            <a:pathLst>
              <a:path w="2748383" h="4718253">
                <a:moveTo>
                  <a:pt x="0" y="0"/>
                </a:moveTo>
                <a:lnTo>
                  <a:pt x="2748383" y="0"/>
                </a:lnTo>
                <a:lnTo>
                  <a:pt x="2748383" y="4718254"/>
                </a:lnTo>
                <a:lnTo>
                  <a:pt x="0" y="47182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905450" y="1840899"/>
            <a:ext cx="1848285" cy="1848285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4"/>
                </a:lnTo>
                <a:lnTo>
                  <a:pt x="0" y="1848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314283" y="1287125"/>
            <a:ext cx="1182333" cy="1182333"/>
          </a:xfrm>
          <a:custGeom>
            <a:avLst/>
            <a:gdLst/>
            <a:ahLst/>
            <a:cxnLst/>
            <a:rect l="l" t="t" r="r" b="b"/>
            <a:pathLst>
              <a:path w="1182333" h="1182333">
                <a:moveTo>
                  <a:pt x="0" y="0"/>
                </a:moveTo>
                <a:lnTo>
                  <a:pt x="1182333" y="0"/>
                </a:lnTo>
                <a:lnTo>
                  <a:pt x="1182333" y="1182333"/>
                </a:lnTo>
                <a:lnTo>
                  <a:pt x="0" y="11823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48AFDB6D-60E0-A439-46FD-C7D4AF9A71F2}"/>
              </a:ext>
            </a:extLst>
          </p:cNvPr>
          <p:cNvSpPr txBox="1"/>
          <p:nvPr/>
        </p:nvSpPr>
        <p:spPr>
          <a:xfrm>
            <a:off x="2634242" y="7127352"/>
            <a:ext cx="11932266" cy="1578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19900" dirty="0">
                <a:solidFill>
                  <a:srgbClr val="C00000"/>
                </a:solidFill>
                <a:latin typeface="Fredoka One" panose="02000000000000000000" pitchFamily="2" charset="0"/>
              </a:rPr>
              <a:t>BINGO</a:t>
            </a:r>
          </a:p>
        </p:txBody>
      </p:sp>
    </p:spTree>
    <p:extLst>
      <p:ext uri="{BB962C8B-B14F-4D97-AF65-F5344CB8AC3E}">
        <p14:creationId xmlns:p14="http://schemas.microsoft.com/office/powerpoint/2010/main" val="100035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drumroll.wav"/>
          </p:stSnd>
        </p:sndAc>
      </p:transition>
    </mc:Choice>
    <mc:Fallback xmlns="">
      <p:transition spd="slow">
        <p:random/>
        <p:sndAc>
          <p:stSnd>
            <p:snd r:embed="rId9" name="drumroll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685901B0-FE9F-1A41-7A0F-D1BAF8F67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 rot="-9093922" flipV="1">
            <a:off x="16139187" y="413214"/>
            <a:ext cx="2098421" cy="902159"/>
          </a:xfrm>
          <a:custGeom>
            <a:avLst/>
            <a:gdLst/>
            <a:ahLst/>
            <a:cxnLst/>
            <a:rect l="l" t="t" r="r" b="b"/>
            <a:pathLst>
              <a:path w="2098421" h="902159">
                <a:moveTo>
                  <a:pt x="0" y="902159"/>
                </a:moveTo>
                <a:lnTo>
                  <a:pt x="2098421" y="902159"/>
                </a:lnTo>
                <a:lnTo>
                  <a:pt x="2098421" y="0"/>
                </a:lnTo>
                <a:lnTo>
                  <a:pt x="0" y="0"/>
                </a:lnTo>
                <a:lnTo>
                  <a:pt x="0" y="90215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34028" y="1052623"/>
            <a:ext cx="271912" cy="271912"/>
          </a:xfrm>
          <a:custGeom>
            <a:avLst/>
            <a:gdLst/>
            <a:ahLst/>
            <a:cxnLst/>
            <a:rect l="l" t="t" r="r" b="b"/>
            <a:pathLst>
              <a:path w="271912" h="271912">
                <a:moveTo>
                  <a:pt x="0" y="0"/>
                </a:moveTo>
                <a:lnTo>
                  <a:pt x="271912" y="0"/>
                </a:lnTo>
                <a:lnTo>
                  <a:pt x="271912" y="271912"/>
                </a:lnTo>
                <a:lnTo>
                  <a:pt x="0" y="2719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6836463" y="5470979"/>
            <a:ext cx="271912" cy="271912"/>
          </a:xfrm>
          <a:custGeom>
            <a:avLst/>
            <a:gdLst/>
            <a:ahLst/>
            <a:cxnLst/>
            <a:rect l="l" t="t" r="r" b="b"/>
            <a:pathLst>
              <a:path w="271912" h="271912">
                <a:moveTo>
                  <a:pt x="0" y="0"/>
                </a:moveTo>
                <a:lnTo>
                  <a:pt x="271912" y="0"/>
                </a:lnTo>
                <a:lnTo>
                  <a:pt x="271912" y="271912"/>
                </a:lnTo>
                <a:lnTo>
                  <a:pt x="0" y="2719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61727" y="9234795"/>
            <a:ext cx="271912" cy="271912"/>
          </a:xfrm>
          <a:custGeom>
            <a:avLst/>
            <a:gdLst/>
            <a:ahLst/>
            <a:cxnLst/>
            <a:rect l="l" t="t" r="r" b="b"/>
            <a:pathLst>
              <a:path w="271912" h="271912">
                <a:moveTo>
                  <a:pt x="0" y="0"/>
                </a:moveTo>
                <a:lnTo>
                  <a:pt x="271912" y="0"/>
                </a:lnTo>
                <a:lnTo>
                  <a:pt x="271912" y="271912"/>
                </a:lnTo>
                <a:lnTo>
                  <a:pt x="0" y="2719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764511" y="1028700"/>
            <a:ext cx="319758" cy="319758"/>
          </a:xfrm>
          <a:custGeom>
            <a:avLst/>
            <a:gdLst/>
            <a:ahLst/>
            <a:cxnLst/>
            <a:rect l="l" t="t" r="r" b="b"/>
            <a:pathLst>
              <a:path w="319758" h="319758">
                <a:moveTo>
                  <a:pt x="0" y="0"/>
                </a:moveTo>
                <a:lnTo>
                  <a:pt x="319758" y="0"/>
                </a:lnTo>
                <a:lnTo>
                  <a:pt x="319758" y="319758"/>
                </a:lnTo>
                <a:lnTo>
                  <a:pt x="0" y="3197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2702537" y="7839975"/>
            <a:ext cx="319758" cy="319758"/>
          </a:xfrm>
          <a:custGeom>
            <a:avLst/>
            <a:gdLst/>
            <a:ahLst/>
            <a:cxnLst/>
            <a:rect l="l" t="t" r="r" b="b"/>
            <a:pathLst>
              <a:path w="319758" h="319758">
                <a:moveTo>
                  <a:pt x="0" y="0"/>
                </a:moveTo>
                <a:lnTo>
                  <a:pt x="319758" y="0"/>
                </a:lnTo>
                <a:lnTo>
                  <a:pt x="319758" y="319758"/>
                </a:lnTo>
                <a:lnTo>
                  <a:pt x="0" y="3197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006631">
            <a:off x="-6148" y="564483"/>
            <a:ext cx="1897831" cy="410622"/>
          </a:xfrm>
          <a:custGeom>
            <a:avLst/>
            <a:gdLst/>
            <a:ahLst/>
            <a:cxnLst/>
            <a:rect l="l" t="t" r="r" b="b"/>
            <a:pathLst>
              <a:path w="1897831" h="410622">
                <a:moveTo>
                  <a:pt x="0" y="0"/>
                </a:moveTo>
                <a:lnTo>
                  <a:pt x="1897832" y="0"/>
                </a:lnTo>
                <a:lnTo>
                  <a:pt x="1897832" y="410621"/>
                </a:lnTo>
                <a:lnTo>
                  <a:pt x="0" y="4106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9650666">
            <a:off x="16203646" y="9389140"/>
            <a:ext cx="1501474" cy="324864"/>
          </a:xfrm>
          <a:custGeom>
            <a:avLst/>
            <a:gdLst/>
            <a:ahLst/>
            <a:cxnLst/>
            <a:rect l="l" t="t" r="r" b="b"/>
            <a:pathLst>
              <a:path w="1501474" h="324864">
                <a:moveTo>
                  <a:pt x="0" y="0"/>
                </a:moveTo>
                <a:lnTo>
                  <a:pt x="1501474" y="0"/>
                </a:lnTo>
                <a:lnTo>
                  <a:pt x="1501474" y="324865"/>
                </a:lnTo>
                <a:lnTo>
                  <a:pt x="0" y="3248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0" name="TextBox 13">
            <a:extLst>
              <a:ext uri="{FF2B5EF4-FFF2-40B4-BE49-F238E27FC236}">
                <a16:creationId xmlns:a16="http://schemas.microsoft.com/office/drawing/2014/main" id="{EEAC4AE7-2B5F-CC0C-AAF6-11FEDE8A8EE4}"/>
              </a:ext>
            </a:extLst>
          </p:cNvPr>
          <p:cNvSpPr txBox="1"/>
          <p:nvPr/>
        </p:nvSpPr>
        <p:spPr>
          <a:xfrm>
            <a:off x="2107035" y="102558"/>
            <a:ext cx="13802164" cy="1447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26"/>
              </a:lnSpc>
            </a:pPr>
            <a:r>
              <a:rPr lang="en-US" sz="7200" dirty="0">
                <a:solidFill>
                  <a:srgbClr val="0070C0"/>
                </a:solidFill>
                <a:latin typeface="Fredoka One" panose="02000000000000000000" pitchFamily="2" charset="0"/>
              </a:rPr>
              <a:t>Look and say.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6A608D7-9B5A-4902-CADE-8FB79001E463}"/>
              </a:ext>
            </a:extLst>
          </p:cNvPr>
          <p:cNvGrpSpPr/>
          <p:nvPr/>
        </p:nvGrpSpPr>
        <p:grpSpPr>
          <a:xfrm>
            <a:off x="902152" y="1843943"/>
            <a:ext cx="2923986" cy="3627036"/>
            <a:chOff x="935705" y="1824052"/>
            <a:chExt cx="2923986" cy="362703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1EC3F8A-9A1C-C10A-F68E-AA20988AE0AA}"/>
                </a:ext>
              </a:extLst>
            </p:cNvPr>
            <p:cNvGrpSpPr/>
            <p:nvPr/>
          </p:nvGrpSpPr>
          <p:grpSpPr>
            <a:xfrm>
              <a:off x="935705" y="1824052"/>
              <a:ext cx="2923986" cy="3627036"/>
              <a:chOff x="2054430" y="1817275"/>
              <a:chExt cx="2923986" cy="3627036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DF57CD2-B8D6-A538-B80C-C5214CE7BE30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59CA6886-1E14-0845-7157-9DAE2523C7FB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EDF80A2C-CFE5-6495-0992-F00338E751DF}"/>
                    </a:ext>
                  </a:extLst>
                </p:cNvPr>
                <p:cNvSpPr/>
                <p:nvPr/>
              </p:nvSpPr>
              <p:spPr>
                <a:xfrm>
                  <a:off x="2289874" y="5044477"/>
                  <a:ext cx="1667444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quiz</a:t>
                  </a:r>
                </a:p>
              </p:txBody>
            </p:sp>
          </p:grp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0E77406-A231-A192-A321-F37EC6AF484A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F80C99B7-CB2B-7212-CAA8-D86130F30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348458" y="1987181"/>
              <a:ext cx="2078032" cy="210204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831D43A-CAAE-6527-E92B-117648A530E7}"/>
              </a:ext>
            </a:extLst>
          </p:cNvPr>
          <p:cNvGrpSpPr/>
          <p:nvPr/>
        </p:nvGrpSpPr>
        <p:grpSpPr>
          <a:xfrm>
            <a:off x="4030288" y="1824052"/>
            <a:ext cx="3084499" cy="3627036"/>
            <a:chOff x="4030288" y="1824052"/>
            <a:chExt cx="3084499" cy="362703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B328951-6C01-6B63-7F6D-0398E99A6954}"/>
                </a:ext>
              </a:extLst>
            </p:cNvPr>
            <p:cNvGrpSpPr/>
            <p:nvPr/>
          </p:nvGrpSpPr>
          <p:grpSpPr>
            <a:xfrm>
              <a:off x="4030288" y="1824052"/>
              <a:ext cx="3084499" cy="3627036"/>
              <a:chOff x="1953964" y="1817275"/>
              <a:chExt cx="3084499" cy="3627036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BDDD0E0E-979B-7E6B-D9E9-0B196C7F18AD}"/>
                  </a:ext>
                </a:extLst>
              </p:cNvPr>
              <p:cNvGrpSpPr/>
              <p:nvPr/>
            </p:nvGrpSpPr>
            <p:grpSpPr>
              <a:xfrm>
                <a:off x="1953964" y="4231397"/>
                <a:ext cx="3084499" cy="1212914"/>
                <a:chOff x="1537747" y="5044477"/>
                <a:chExt cx="3084499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F1EB7F9E-40D8-41B8-662A-153B468A75E9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6DD6A476-935B-016E-8801-B7BA931DCC90}"/>
                    </a:ext>
                  </a:extLst>
                </p:cNvPr>
                <p:cNvSpPr/>
                <p:nvPr/>
              </p:nvSpPr>
              <p:spPr>
                <a:xfrm>
                  <a:off x="1537747" y="5044477"/>
                  <a:ext cx="3084499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rainbow</a:t>
                  </a:r>
                </a:p>
              </p:txBody>
            </p:sp>
          </p:grp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A76FF8E-D119-FA42-0A8F-5C0A640E5DF5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3583303C-E5FD-6C4D-A4C9-589D6A07A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195385" y="2080994"/>
              <a:ext cx="2731562" cy="18717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4D96F64-FE1E-4AD7-C1D3-292AB53D89DE}"/>
              </a:ext>
            </a:extLst>
          </p:cNvPr>
          <p:cNvGrpSpPr/>
          <p:nvPr/>
        </p:nvGrpSpPr>
        <p:grpSpPr>
          <a:xfrm>
            <a:off x="7249237" y="1833955"/>
            <a:ext cx="2923986" cy="3627036"/>
            <a:chOff x="7249237" y="1833955"/>
            <a:chExt cx="2923986" cy="3627036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A12F755-1C70-E23F-FE09-8C754CB4C364}"/>
                </a:ext>
              </a:extLst>
            </p:cNvPr>
            <p:cNvGrpSpPr/>
            <p:nvPr/>
          </p:nvGrpSpPr>
          <p:grpSpPr>
            <a:xfrm>
              <a:off x="7249237" y="1833955"/>
              <a:ext cx="2923986" cy="3627036"/>
              <a:chOff x="2054430" y="1817275"/>
              <a:chExt cx="2923986" cy="3627036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22A930F4-BA6A-60F5-8A33-DA898DA68F1C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56ABDD0A-E00D-E44B-5DA0-5620684E6718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E69AF82C-0F83-341D-D96F-083F7B20211C}"/>
                    </a:ext>
                  </a:extLst>
                </p:cNvPr>
                <p:cNvSpPr/>
                <p:nvPr/>
              </p:nvSpPr>
              <p:spPr>
                <a:xfrm>
                  <a:off x="1993320" y="5044477"/>
                  <a:ext cx="2260555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kitten</a:t>
                  </a:r>
                </a:p>
              </p:txBody>
            </p:sp>
          </p:grp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63C403BF-BECF-7859-02EC-73AD8824B910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E831C298-0CFB-8746-236D-FD355C0A9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430496" y="2133880"/>
              <a:ext cx="2573062" cy="18379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F922806-6A05-B95E-B0DF-3E9385763B9C}"/>
              </a:ext>
            </a:extLst>
          </p:cNvPr>
          <p:cNvGrpSpPr/>
          <p:nvPr/>
        </p:nvGrpSpPr>
        <p:grpSpPr>
          <a:xfrm>
            <a:off x="13464298" y="1833702"/>
            <a:ext cx="3070071" cy="3627035"/>
            <a:chOff x="13464298" y="1833702"/>
            <a:chExt cx="3070071" cy="3627035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5E305E7-C94E-B40C-DCF1-905CDACB2973}"/>
                </a:ext>
              </a:extLst>
            </p:cNvPr>
            <p:cNvGrpSpPr/>
            <p:nvPr/>
          </p:nvGrpSpPr>
          <p:grpSpPr>
            <a:xfrm>
              <a:off x="13464298" y="1833702"/>
              <a:ext cx="3070071" cy="3627035"/>
              <a:chOff x="1955959" y="1817275"/>
              <a:chExt cx="3070071" cy="3627035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7B2C233A-219C-6E5C-3B3E-AAF8E8393B70}"/>
                  </a:ext>
                </a:extLst>
              </p:cNvPr>
              <p:cNvGrpSpPr/>
              <p:nvPr/>
            </p:nvGrpSpPr>
            <p:grpSpPr>
              <a:xfrm>
                <a:off x="1955959" y="4231649"/>
                <a:ext cx="3070071" cy="1212661"/>
                <a:chOff x="1539742" y="5045002"/>
                <a:chExt cx="3070071" cy="2518441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59B30918-8F04-D93C-344E-040D35D5288B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3C8DD7DD-1077-081C-41FD-57B3DEB55506}"/>
                    </a:ext>
                  </a:extLst>
                </p:cNvPr>
                <p:cNvSpPr/>
                <p:nvPr/>
              </p:nvSpPr>
              <p:spPr>
                <a:xfrm>
                  <a:off x="1539742" y="5045002"/>
                  <a:ext cx="3070071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popcorn</a:t>
                  </a:r>
                </a:p>
              </p:txBody>
            </p:sp>
          </p:grp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BEB549B4-9222-29CC-C77A-4E9DF4FBECEE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0ABFF06F-5B26-58C4-0714-9D113E61C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3715173" y="2030984"/>
              <a:ext cx="2591734" cy="19840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0696CAF-FECA-0F2B-53B2-000B18EE6EB3}"/>
              </a:ext>
            </a:extLst>
          </p:cNvPr>
          <p:cNvGrpSpPr/>
          <p:nvPr/>
        </p:nvGrpSpPr>
        <p:grpSpPr>
          <a:xfrm>
            <a:off x="943133" y="5716113"/>
            <a:ext cx="2923986" cy="3627036"/>
            <a:chOff x="943133" y="5716113"/>
            <a:chExt cx="2923986" cy="3627036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6F95C35E-9C17-9FAF-E4D4-A46D4666EEF3}"/>
                </a:ext>
              </a:extLst>
            </p:cNvPr>
            <p:cNvGrpSpPr/>
            <p:nvPr/>
          </p:nvGrpSpPr>
          <p:grpSpPr>
            <a:xfrm>
              <a:off x="943133" y="5716113"/>
              <a:ext cx="2923986" cy="3627036"/>
              <a:chOff x="2054430" y="1817275"/>
              <a:chExt cx="2923986" cy="3627036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68C68AF2-E2E5-DDE7-4B9C-719DA7559925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44FD6558-DB2C-4A38-8E45-D144FB067B4D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5EAC47F6-B725-0CF6-E47A-EA5B438A70F2}"/>
                    </a:ext>
                  </a:extLst>
                </p:cNvPr>
                <p:cNvSpPr/>
                <p:nvPr/>
              </p:nvSpPr>
              <p:spPr>
                <a:xfrm>
                  <a:off x="2507083" y="5044477"/>
                  <a:ext cx="1233031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fox</a:t>
                  </a:r>
                </a:p>
              </p:txBody>
            </p:sp>
          </p:grp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A366BE42-AE5B-C2A2-57A7-F4D4B3D779EC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A56325A4-FECC-6E40-FB18-6755108F6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250767" y="5868751"/>
              <a:ext cx="2393118" cy="22138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12DE404-A5EC-37A7-0A58-AEE465D35F8B}"/>
              </a:ext>
            </a:extLst>
          </p:cNvPr>
          <p:cNvGrpSpPr/>
          <p:nvPr/>
        </p:nvGrpSpPr>
        <p:grpSpPr>
          <a:xfrm>
            <a:off x="10401564" y="1833955"/>
            <a:ext cx="2923986" cy="3627036"/>
            <a:chOff x="10401564" y="1833955"/>
            <a:chExt cx="2923986" cy="3627036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8BAF826-DD8D-225D-DEF1-FD61925F328C}"/>
                </a:ext>
              </a:extLst>
            </p:cNvPr>
            <p:cNvGrpSpPr/>
            <p:nvPr/>
          </p:nvGrpSpPr>
          <p:grpSpPr>
            <a:xfrm>
              <a:off x="10401564" y="1833955"/>
              <a:ext cx="2923986" cy="3627036"/>
              <a:chOff x="2054430" y="1817275"/>
              <a:chExt cx="2923986" cy="3627036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B03E6FE0-9FDC-F0BA-673F-34CE2D07D910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37FF1103-2D56-E489-CC60-73B08C9AAAAC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8E2E36D1-7405-8F86-71BF-D0FC6B133537}"/>
                    </a:ext>
                  </a:extLst>
                </p:cNvPr>
                <p:cNvSpPr/>
                <p:nvPr/>
              </p:nvSpPr>
              <p:spPr>
                <a:xfrm>
                  <a:off x="2396473" y="5044477"/>
                  <a:ext cx="1454245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box</a:t>
                  </a:r>
                </a:p>
              </p:txBody>
            </p:sp>
          </p:grp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3CBD50CD-8B7B-D523-2843-91C0A603701E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B6D86E1D-406F-AC80-3DC4-5CAEC438A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484964" y="2056367"/>
              <a:ext cx="2705568" cy="19738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FB569B-ADF1-99FC-C006-816E4939C7A6}"/>
              </a:ext>
            </a:extLst>
          </p:cNvPr>
          <p:cNvGrpSpPr/>
          <p:nvPr/>
        </p:nvGrpSpPr>
        <p:grpSpPr>
          <a:xfrm>
            <a:off x="4143788" y="5718365"/>
            <a:ext cx="2923986" cy="3627036"/>
            <a:chOff x="4143788" y="5718365"/>
            <a:chExt cx="2923986" cy="3627036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19A4397A-74B7-C6FD-568A-63D51985161A}"/>
                </a:ext>
              </a:extLst>
            </p:cNvPr>
            <p:cNvGrpSpPr/>
            <p:nvPr/>
          </p:nvGrpSpPr>
          <p:grpSpPr>
            <a:xfrm>
              <a:off x="4143788" y="5718365"/>
              <a:ext cx="2923986" cy="3627036"/>
              <a:chOff x="2054430" y="1817275"/>
              <a:chExt cx="2923986" cy="3627036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4FE27FD0-9846-EF02-B987-849BCB4DCC4F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E866CF7E-ACDA-8334-FA8C-B38D94C15747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7848E986-466E-CB67-FC57-213D479EFB84}"/>
                    </a:ext>
                  </a:extLst>
                </p:cNvPr>
                <p:cNvSpPr/>
                <p:nvPr/>
              </p:nvSpPr>
              <p:spPr>
                <a:xfrm>
                  <a:off x="2631316" y="5044477"/>
                  <a:ext cx="984565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ox</a:t>
                  </a:r>
                </a:p>
              </p:txBody>
            </p:sp>
          </p:grp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1BC06FA-6C14-5220-FA0D-7DB299EBB9DC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70DDC0D1-4286-B009-2A89-FADEBBC39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495800" y="5823283"/>
              <a:ext cx="2211170" cy="21459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2973DD-AAB6-2F45-42AF-E0A8339BD432}"/>
              </a:ext>
            </a:extLst>
          </p:cNvPr>
          <p:cNvGrpSpPr/>
          <p:nvPr/>
        </p:nvGrpSpPr>
        <p:grpSpPr>
          <a:xfrm>
            <a:off x="7287056" y="5716113"/>
            <a:ext cx="2923986" cy="3627036"/>
            <a:chOff x="7287056" y="5716113"/>
            <a:chExt cx="2923986" cy="3627036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8416790F-495E-F18F-280C-80D44E78BD3F}"/>
                </a:ext>
              </a:extLst>
            </p:cNvPr>
            <p:cNvGrpSpPr/>
            <p:nvPr/>
          </p:nvGrpSpPr>
          <p:grpSpPr>
            <a:xfrm>
              <a:off x="7287056" y="5716113"/>
              <a:ext cx="2923986" cy="3627036"/>
              <a:chOff x="2054430" y="1817275"/>
              <a:chExt cx="2923986" cy="3627036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173D919C-D6D1-6E24-F8B8-F750386FCD26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64BBE373-70D3-9638-A6F6-9B8DCBFDFC88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09C7BBAD-668B-4199-C769-75DF9D6B588F}"/>
                    </a:ext>
                  </a:extLst>
                </p:cNvPr>
                <p:cNvSpPr/>
                <p:nvPr/>
              </p:nvSpPr>
              <p:spPr>
                <a:xfrm>
                  <a:off x="2483840" y="5044477"/>
                  <a:ext cx="1279517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sail</a:t>
                  </a:r>
                </a:p>
              </p:txBody>
            </p:sp>
          </p:grp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AC928582-AFAC-13B7-BA79-F2797558D650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E8CD393D-8F1B-E5D6-320C-9A49BFED2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774267" y="5865135"/>
              <a:ext cx="2127280" cy="21106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899142-5FF0-8B99-6F30-0181076190A9}"/>
              </a:ext>
            </a:extLst>
          </p:cNvPr>
          <p:cNvGrpSpPr/>
          <p:nvPr/>
        </p:nvGrpSpPr>
        <p:grpSpPr>
          <a:xfrm>
            <a:off x="10269851" y="5730657"/>
            <a:ext cx="3135794" cy="3627035"/>
            <a:chOff x="10269851" y="5730657"/>
            <a:chExt cx="3135794" cy="362703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93A17F8-2442-1ECD-2234-949AE6E3F606}"/>
                </a:ext>
              </a:extLst>
            </p:cNvPr>
            <p:cNvGrpSpPr/>
            <p:nvPr/>
          </p:nvGrpSpPr>
          <p:grpSpPr>
            <a:xfrm>
              <a:off x="10269851" y="5730657"/>
              <a:ext cx="3135794" cy="3627035"/>
              <a:chOff x="1917171" y="1817275"/>
              <a:chExt cx="3135794" cy="3627035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FA781E17-27DF-4298-4341-0354D25FD9C5}"/>
                  </a:ext>
                </a:extLst>
              </p:cNvPr>
              <p:cNvGrpSpPr/>
              <p:nvPr/>
            </p:nvGrpSpPr>
            <p:grpSpPr>
              <a:xfrm>
                <a:off x="1917171" y="4214185"/>
                <a:ext cx="3135794" cy="1230125"/>
                <a:chOff x="1500954" y="5008733"/>
                <a:chExt cx="3135794" cy="2554710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35ADF882-C5EC-A955-BB85-DD7C8F1DA46C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4BEC3DE1-8DF7-5A25-4F47-8B06BB96812A}"/>
                    </a:ext>
                  </a:extLst>
                </p:cNvPr>
                <p:cNvSpPr/>
                <p:nvPr/>
              </p:nvSpPr>
              <p:spPr>
                <a:xfrm>
                  <a:off x="1500954" y="5008733"/>
                  <a:ext cx="3135794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question</a:t>
                  </a:r>
                </a:p>
              </p:txBody>
            </p:sp>
          </p:grp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15177B2-AB14-8351-9F53-FD7FF8F5D310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4EE704E8-F994-2E03-CE72-C42882DC8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0875118" y="5866238"/>
              <a:ext cx="1873756" cy="202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E1188F8-1483-8C6C-6E61-BCC157CA72B4}"/>
              </a:ext>
            </a:extLst>
          </p:cNvPr>
          <p:cNvGrpSpPr/>
          <p:nvPr/>
        </p:nvGrpSpPr>
        <p:grpSpPr>
          <a:xfrm>
            <a:off x="13538089" y="5732492"/>
            <a:ext cx="2923986" cy="3627036"/>
            <a:chOff x="13538089" y="5732492"/>
            <a:chExt cx="2923986" cy="3627036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DD392822-DECC-7DEE-FA5B-BFFAD60F137C}"/>
                </a:ext>
              </a:extLst>
            </p:cNvPr>
            <p:cNvGrpSpPr/>
            <p:nvPr/>
          </p:nvGrpSpPr>
          <p:grpSpPr>
            <a:xfrm>
              <a:off x="13538089" y="5732492"/>
              <a:ext cx="2923986" cy="3627036"/>
              <a:chOff x="2054430" y="1817275"/>
              <a:chExt cx="2923986" cy="3627036"/>
            </a:xfrm>
          </p:grpSpPr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7886298E-D12B-EB5C-9BB4-7F79C0244958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64E84A19-3F05-FB33-75BE-F28BE2BA8358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C95D5C46-ED49-1EB1-D120-DF3F66E4F6CB}"/>
                    </a:ext>
                  </a:extLst>
                </p:cNvPr>
                <p:cNvSpPr/>
                <p:nvPr/>
              </p:nvSpPr>
              <p:spPr>
                <a:xfrm>
                  <a:off x="2176064" y="5044477"/>
                  <a:ext cx="1895071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farm</a:t>
                  </a:r>
                </a:p>
              </p:txBody>
            </p:sp>
          </p:grp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619933B8-5278-87CC-BA57-3F81F357EF4F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0E5B7345-B7D8-45C6-E9C7-DAD2D3F33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3868400" y="5881298"/>
              <a:ext cx="2182578" cy="21243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34530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happy-logoversion-3-13398.wav"/>
          </p:stSnd>
        </p:sndAc>
      </p:transition>
    </mc:Choice>
    <mc:Fallback xmlns="">
      <p:transition spd="slow">
        <p:random/>
        <p:sndAc>
          <p:stSnd>
            <p:snd r:embed="rId38" name="happy-logoversion-3-1339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685901B0-FE9F-1A41-7A0F-D1BAF8F67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 rot="-9093922" flipV="1">
            <a:off x="16139187" y="413214"/>
            <a:ext cx="2098421" cy="902159"/>
          </a:xfrm>
          <a:custGeom>
            <a:avLst/>
            <a:gdLst/>
            <a:ahLst/>
            <a:cxnLst/>
            <a:rect l="l" t="t" r="r" b="b"/>
            <a:pathLst>
              <a:path w="2098421" h="902159">
                <a:moveTo>
                  <a:pt x="0" y="902159"/>
                </a:moveTo>
                <a:lnTo>
                  <a:pt x="2098421" y="902159"/>
                </a:lnTo>
                <a:lnTo>
                  <a:pt x="2098421" y="0"/>
                </a:lnTo>
                <a:lnTo>
                  <a:pt x="0" y="0"/>
                </a:lnTo>
                <a:lnTo>
                  <a:pt x="0" y="90215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34028" y="1052623"/>
            <a:ext cx="271912" cy="271912"/>
          </a:xfrm>
          <a:custGeom>
            <a:avLst/>
            <a:gdLst/>
            <a:ahLst/>
            <a:cxnLst/>
            <a:rect l="l" t="t" r="r" b="b"/>
            <a:pathLst>
              <a:path w="271912" h="271912">
                <a:moveTo>
                  <a:pt x="0" y="0"/>
                </a:moveTo>
                <a:lnTo>
                  <a:pt x="271912" y="0"/>
                </a:lnTo>
                <a:lnTo>
                  <a:pt x="271912" y="271912"/>
                </a:lnTo>
                <a:lnTo>
                  <a:pt x="0" y="2719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6836463" y="5470979"/>
            <a:ext cx="271912" cy="271912"/>
          </a:xfrm>
          <a:custGeom>
            <a:avLst/>
            <a:gdLst/>
            <a:ahLst/>
            <a:cxnLst/>
            <a:rect l="l" t="t" r="r" b="b"/>
            <a:pathLst>
              <a:path w="271912" h="271912">
                <a:moveTo>
                  <a:pt x="0" y="0"/>
                </a:moveTo>
                <a:lnTo>
                  <a:pt x="271912" y="0"/>
                </a:lnTo>
                <a:lnTo>
                  <a:pt x="271912" y="271912"/>
                </a:lnTo>
                <a:lnTo>
                  <a:pt x="0" y="2719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61727" y="9234795"/>
            <a:ext cx="271912" cy="271912"/>
          </a:xfrm>
          <a:custGeom>
            <a:avLst/>
            <a:gdLst/>
            <a:ahLst/>
            <a:cxnLst/>
            <a:rect l="l" t="t" r="r" b="b"/>
            <a:pathLst>
              <a:path w="271912" h="271912">
                <a:moveTo>
                  <a:pt x="0" y="0"/>
                </a:moveTo>
                <a:lnTo>
                  <a:pt x="271912" y="0"/>
                </a:lnTo>
                <a:lnTo>
                  <a:pt x="271912" y="271912"/>
                </a:lnTo>
                <a:lnTo>
                  <a:pt x="0" y="2719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764511" y="1028700"/>
            <a:ext cx="319758" cy="319758"/>
          </a:xfrm>
          <a:custGeom>
            <a:avLst/>
            <a:gdLst/>
            <a:ahLst/>
            <a:cxnLst/>
            <a:rect l="l" t="t" r="r" b="b"/>
            <a:pathLst>
              <a:path w="319758" h="319758">
                <a:moveTo>
                  <a:pt x="0" y="0"/>
                </a:moveTo>
                <a:lnTo>
                  <a:pt x="319758" y="0"/>
                </a:lnTo>
                <a:lnTo>
                  <a:pt x="319758" y="319758"/>
                </a:lnTo>
                <a:lnTo>
                  <a:pt x="0" y="3197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2702537" y="7839975"/>
            <a:ext cx="319758" cy="319758"/>
          </a:xfrm>
          <a:custGeom>
            <a:avLst/>
            <a:gdLst/>
            <a:ahLst/>
            <a:cxnLst/>
            <a:rect l="l" t="t" r="r" b="b"/>
            <a:pathLst>
              <a:path w="319758" h="319758">
                <a:moveTo>
                  <a:pt x="0" y="0"/>
                </a:moveTo>
                <a:lnTo>
                  <a:pt x="319758" y="0"/>
                </a:lnTo>
                <a:lnTo>
                  <a:pt x="319758" y="319758"/>
                </a:lnTo>
                <a:lnTo>
                  <a:pt x="0" y="3197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006631">
            <a:off x="-6148" y="564483"/>
            <a:ext cx="1897831" cy="410622"/>
          </a:xfrm>
          <a:custGeom>
            <a:avLst/>
            <a:gdLst/>
            <a:ahLst/>
            <a:cxnLst/>
            <a:rect l="l" t="t" r="r" b="b"/>
            <a:pathLst>
              <a:path w="1897831" h="410622">
                <a:moveTo>
                  <a:pt x="0" y="0"/>
                </a:moveTo>
                <a:lnTo>
                  <a:pt x="1897832" y="0"/>
                </a:lnTo>
                <a:lnTo>
                  <a:pt x="1897832" y="410621"/>
                </a:lnTo>
                <a:lnTo>
                  <a:pt x="0" y="4106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9650666">
            <a:off x="16203646" y="9389140"/>
            <a:ext cx="1501474" cy="324864"/>
          </a:xfrm>
          <a:custGeom>
            <a:avLst/>
            <a:gdLst/>
            <a:ahLst/>
            <a:cxnLst/>
            <a:rect l="l" t="t" r="r" b="b"/>
            <a:pathLst>
              <a:path w="1501474" h="324864">
                <a:moveTo>
                  <a:pt x="0" y="0"/>
                </a:moveTo>
                <a:lnTo>
                  <a:pt x="1501474" y="0"/>
                </a:lnTo>
                <a:lnTo>
                  <a:pt x="1501474" y="324865"/>
                </a:lnTo>
                <a:lnTo>
                  <a:pt x="0" y="3248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0" name="TextBox 13">
            <a:extLst>
              <a:ext uri="{FF2B5EF4-FFF2-40B4-BE49-F238E27FC236}">
                <a16:creationId xmlns:a16="http://schemas.microsoft.com/office/drawing/2014/main" id="{EEAC4AE7-2B5F-CC0C-AAF6-11FEDE8A8EE4}"/>
              </a:ext>
            </a:extLst>
          </p:cNvPr>
          <p:cNvSpPr txBox="1"/>
          <p:nvPr/>
        </p:nvSpPr>
        <p:spPr>
          <a:xfrm>
            <a:off x="2107035" y="102558"/>
            <a:ext cx="13802164" cy="1447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26"/>
              </a:lnSpc>
            </a:pPr>
            <a:r>
              <a:rPr lang="en-US" sz="7200" dirty="0">
                <a:solidFill>
                  <a:srgbClr val="0070C0"/>
                </a:solidFill>
                <a:latin typeface="Fredoka One" panose="02000000000000000000" pitchFamily="2" charset="0"/>
              </a:rPr>
              <a:t>Look and say.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99266BF-FE59-51AF-187E-321AB77AB069}"/>
              </a:ext>
            </a:extLst>
          </p:cNvPr>
          <p:cNvGrpSpPr/>
          <p:nvPr/>
        </p:nvGrpSpPr>
        <p:grpSpPr>
          <a:xfrm>
            <a:off x="935705" y="1824052"/>
            <a:ext cx="2923986" cy="3627036"/>
            <a:chOff x="935705" y="1824052"/>
            <a:chExt cx="2923986" cy="362703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1EC3F8A-9A1C-C10A-F68E-AA20988AE0AA}"/>
                </a:ext>
              </a:extLst>
            </p:cNvPr>
            <p:cNvGrpSpPr/>
            <p:nvPr/>
          </p:nvGrpSpPr>
          <p:grpSpPr>
            <a:xfrm>
              <a:off x="935705" y="1824052"/>
              <a:ext cx="2923986" cy="3627036"/>
              <a:chOff x="2054430" y="1817275"/>
              <a:chExt cx="2923986" cy="3627036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DF57CD2-B8D6-A538-B80C-C5214CE7BE30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59CA6886-1E14-0845-7157-9DAE2523C7FB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EDF80A2C-CFE5-6495-0992-F00338E751DF}"/>
                    </a:ext>
                  </a:extLst>
                </p:cNvPr>
                <p:cNvSpPr/>
                <p:nvPr/>
              </p:nvSpPr>
              <p:spPr>
                <a:xfrm>
                  <a:off x="2466205" y="5044477"/>
                  <a:ext cx="1314784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sea</a:t>
                  </a:r>
                </a:p>
              </p:txBody>
            </p:sp>
          </p:grp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0E77406-A231-A192-A321-F37EC6AF484A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AFE9D8-3AEE-D09E-23B8-4EBE5C642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11733" y="2078742"/>
              <a:ext cx="2643924" cy="20116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17FBD3E-586C-1A36-B451-893D35EF1439}"/>
              </a:ext>
            </a:extLst>
          </p:cNvPr>
          <p:cNvGrpSpPr/>
          <p:nvPr/>
        </p:nvGrpSpPr>
        <p:grpSpPr>
          <a:xfrm>
            <a:off x="13538089" y="5732492"/>
            <a:ext cx="2923986" cy="3627036"/>
            <a:chOff x="13538089" y="5732492"/>
            <a:chExt cx="2923986" cy="3627036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DD392822-DECC-7DEE-FA5B-BFFAD60F137C}"/>
                </a:ext>
              </a:extLst>
            </p:cNvPr>
            <p:cNvGrpSpPr/>
            <p:nvPr/>
          </p:nvGrpSpPr>
          <p:grpSpPr>
            <a:xfrm>
              <a:off x="13538089" y="5732492"/>
              <a:ext cx="2923986" cy="3627036"/>
              <a:chOff x="2054430" y="1817275"/>
              <a:chExt cx="2923986" cy="3627036"/>
            </a:xfrm>
          </p:grpSpPr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7886298E-D12B-EB5C-9BB4-7F79C0244958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64E84A19-3F05-FB33-75BE-F28BE2BA8358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C95D5C46-ED49-1EB1-D120-DF3F66E4F6CB}"/>
                    </a:ext>
                  </a:extLst>
                </p:cNvPr>
                <p:cNvSpPr/>
                <p:nvPr/>
              </p:nvSpPr>
              <p:spPr>
                <a:xfrm>
                  <a:off x="2212934" y="5044477"/>
                  <a:ext cx="1821332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sand</a:t>
                  </a:r>
                </a:p>
              </p:txBody>
            </p:sp>
          </p:grp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619933B8-5278-87CC-BA57-3F81F357EF4F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342D34-6CEE-1EF4-F371-FD2CDDD9E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582553" y="5919228"/>
              <a:ext cx="2753109" cy="20576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5A0626D-6A9F-B25F-5D33-5C7D3202AA17}"/>
              </a:ext>
            </a:extLst>
          </p:cNvPr>
          <p:cNvGrpSpPr/>
          <p:nvPr/>
        </p:nvGrpSpPr>
        <p:grpSpPr>
          <a:xfrm>
            <a:off x="7287056" y="5716113"/>
            <a:ext cx="2923986" cy="3627036"/>
            <a:chOff x="7287056" y="5716113"/>
            <a:chExt cx="2923986" cy="3627036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8416790F-495E-F18F-280C-80D44E78BD3F}"/>
                </a:ext>
              </a:extLst>
            </p:cNvPr>
            <p:cNvGrpSpPr/>
            <p:nvPr/>
          </p:nvGrpSpPr>
          <p:grpSpPr>
            <a:xfrm>
              <a:off x="7287056" y="5716113"/>
              <a:ext cx="2923986" cy="3627036"/>
              <a:chOff x="2054430" y="1817275"/>
              <a:chExt cx="2923986" cy="3627036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173D919C-D6D1-6E24-F8B8-F750386FCD26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64BBE373-70D3-9638-A6F6-9B8DCBFDFC88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09C7BBAD-668B-4199-C769-75DF9D6B588F}"/>
                    </a:ext>
                  </a:extLst>
                </p:cNvPr>
                <p:cNvSpPr/>
                <p:nvPr/>
              </p:nvSpPr>
              <p:spPr>
                <a:xfrm>
                  <a:off x="2450177" y="5044477"/>
                  <a:ext cx="1346844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sun</a:t>
                  </a:r>
                </a:p>
              </p:txBody>
            </p:sp>
          </p:grp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AC928582-AFAC-13B7-BA79-F2797558D650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B0AEDC-71CB-CC1C-A15D-97756CE55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416849" y="5859839"/>
              <a:ext cx="2635544" cy="21170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E0896D9-D5E2-F660-D61F-FA310A1201A6}"/>
              </a:ext>
            </a:extLst>
          </p:cNvPr>
          <p:cNvGrpSpPr/>
          <p:nvPr/>
        </p:nvGrpSpPr>
        <p:grpSpPr>
          <a:xfrm>
            <a:off x="4143788" y="5718365"/>
            <a:ext cx="2923986" cy="3627036"/>
            <a:chOff x="4143788" y="5718365"/>
            <a:chExt cx="2923986" cy="3627036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19A4397A-74B7-C6FD-568A-63D51985161A}"/>
                </a:ext>
              </a:extLst>
            </p:cNvPr>
            <p:cNvGrpSpPr/>
            <p:nvPr/>
          </p:nvGrpSpPr>
          <p:grpSpPr>
            <a:xfrm>
              <a:off x="4143788" y="5718365"/>
              <a:ext cx="2923986" cy="3627036"/>
              <a:chOff x="2054430" y="1817275"/>
              <a:chExt cx="2923986" cy="3627036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4FE27FD0-9846-EF02-B987-849BCB4DCC4F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E866CF7E-ACDA-8334-FA8C-B38D94C15747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7848E986-466E-CB67-FC57-213D479EFB84}"/>
                    </a:ext>
                  </a:extLst>
                </p:cNvPr>
                <p:cNvSpPr/>
                <p:nvPr/>
              </p:nvSpPr>
              <p:spPr>
                <a:xfrm>
                  <a:off x="2238581" y="5044477"/>
                  <a:ext cx="1770036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river</a:t>
                  </a:r>
                </a:p>
              </p:txBody>
            </p:sp>
          </p:grp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1BC06FA-6C14-5220-FA0D-7DB299EBB9DC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C752767-2943-2FF1-99E2-AB8A2B163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446108" y="5877098"/>
              <a:ext cx="2260463" cy="22281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5FBFEB6-6B20-B56F-727B-A645EF9B8C04}"/>
              </a:ext>
            </a:extLst>
          </p:cNvPr>
          <p:cNvGrpSpPr/>
          <p:nvPr/>
        </p:nvGrpSpPr>
        <p:grpSpPr>
          <a:xfrm>
            <a:off x="4130754" y="1824052"/>
            <a:ext cx="2923986" cy="3627036"/>
            <a:chOff x="4130754" y="1824052"/>
            <a:chExt cx="2923986" cy="362703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B328951-6C01-6B63-7F6D-0398E99A6954}"/>
                </a:ext>
              </a:extLst>
            </p:cNvPr>
            <p:cNvGrpSpPr/>
            <p:nvPr/>
          </p:nvGrpSpPr>
          <p:grpSpPr>
            <a:xfrm>
              <a:off x="4130754" y="1824052"/>
              <a:ext cx="2923986" cy="3627036"/>
              <a:chOff x="2054430" y="1817275"/>
              <a:chExt cx="2923986" cy="3627036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BDDD0E0E-979B-7E6B-D9E9-0B196C7F18AD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F1EB7F9E-40D8-41B8-662A-153B468A75E9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6DD6A476-935B-016E-8801-B7BA931DCC90}"/>
                    </a:ext>
                  </a:extLst>
                </p:cNvPr>
                <p:cNvSpPr/>
                <p:nvPr/>
              </p:nvSpPr>
              <p:spPr>
                <a:xfrm>
                  <a:off x="2159713" y="5044477"/>
                  <a:ext cx="1840568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road</a:t>
                  </a:r>
                  <a:endParaRPr lang="en-US" sz="6600" b="0" cap="none" spc="0" dirty="0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endParaRPr>
                </a:p>
              </p:txBody>
            </p:sp>
          </p:grp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A76FF8E-D119-FA42-0A8F-5C0A640E5DF5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BEE8857-6A71-C895-016B-B5F7E69E3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458590" y="1996638"/>
              <a:ext cx="2330683" cy="21078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C0890BD-F475-B4D6-07C4-CD97BF791802}"/>
              </a:ext>
            </a:extLst>
          </p:cNvPr>
          <p:cNvGrpSpPr/>
          <p:nvPr/>
        </p:nvGrpSpPr>
        <p:grpSpPr>
          <a:xfrm>
            <a:off x="7249237" y="1833955"/>
            <a:ext cx="2923986" cy="3627036"/>
            <a:chOff x="7249237" y="1833955"/>
            <a:chExt cx="2923986" cy="3627036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A12F755-1C70-E23F-FE09-8C754CB4C364}"/>
                </a:ext>
              </a:extLst>
            </p:cNvPr>
            <p:cNvGrpSpPr/>
            <p:nvPr/>
          </p:nvGrpSpPr>
          <p:grpSpPr>
            <a:xfrm>
              <a:off x="7249237" y="1833955"/>
              <a:ext cx="2923986" cy="3627036"/>
              <a:chOff x="2054430" y="1817275"/>
              <a:chExt cx="2923986" cy="3627036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22A930F4-BA6A-60F5-8A33-DA898DA68F1C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56ABDD0A-E00D-E44B-5DA0-5620684E6718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E69AF82C-0F83-341D-D96F-083F7B20211C}"/>
                    </a:ext>
                  </a:extLst>
                </p:cNvPr>
                <p:cNvSpPr/>
                <p:nvPr/>
              </p:nvSpPr>
              <p:spPr>
                <a:xfrm>
                  <a:off x="1854660" y="5044477"/>
                  <a:ext cx="2537874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square</a:t>
                  </a:r>
                </a:p>
              </p:txBody>
            </p:sp>
          </p:grp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63C403BF-BECF-7859-02EC-73AD8824B910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8255EA4-3666-C228-E45E-334EF00AA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573339" y="2031788"/>
              <a:ext cx="2398206" cy="2037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C37FB-8097-9557-8228-A2E2450F576E}"/>
              </a:ext>
            </a:extLst>
          </p:cNvPr>
          <p:cNvGrpSpPr/>
          <p:nvPr/>
        </p:nvGrpSpPr>
        <p:grpSpPr>
          <a:xfrm>
            <a:off x="13562769" y="1833702"/>
            <a:ext cx="2923986" cy="3627035"/>
            <a:chOff x="13562769" y="1833702"/>
            <a:chExt cx="2923986" cy="3627035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5E305E7-C94E-B40C-DCF1-905CDACB2973}"/>
                </a:ext>
              </a:extLst>
            </p:cNvPr>
            <p:cNvGrpSpPr/>
            <p:nvPr/>
          </p:nvGrpSpPr>
          <p:grpSpPr>
            <a:xfrm>
              <a:off x="13562769" y="1833702"/>
              <a:ext cx="2923986" cy="3627035"/>
              <a:chOff x="2054430" y="1817275"/>
              <a:chExt cx="2923986" cy="3627035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7B2C233A-219C-6E5C-3B3E-AAF8E8393B70}"/>
                  </a:ext>
                </a:extLst>
              </p:cNvPr>
              <p:cNvGrpSpPr/>
              <p:nvPr/>
            </p:nvGrpSpPr>
            <p:grpSpPr>
              <a:xfrm>
                <a:off x="2055925" y="4231649"/>
                <a:ext cx="2922491" cy="1212661"/>
                <a:chOff x="1639708" y="5045002"/>
                <a:chExt cx="2922491" cy="2518441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59B30918-8F04-D93C-344E-040D35D5288B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3C8DD7DD-1077-081C-41FD-57B3DEB55506}"/>
                    </a:ext>
                  </a:extLst>
                </p:cNvPr>
                <p:cNvSpPr/>
                <p:nvPr/>
              </p:nvSpPr>
              <p:spPr>
                <a:xfrm>
                  <a:off x="2059917" y="5045002"/>
                  <a:ext cx="2029723" cy="2301074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pizza</a:t>
                  </a:r>
                </a:p>
              </p:txBody>
            </p:sp>
          </p:grp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BEB549B4-9222-29CC-C77A-4E9DF4FBECEE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35E55EF-6DB4-47EC-B38F-C3A16FC1B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3661655" y="2105023"/>
              <a:ext cx="2723642" cy="18716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63B1D25-B922-9818-86AB-532AC5543F6A}"/>
              </a:ext>
            </a:extLst>
          </p:cNvPr>
          <p:cNvGrpSpPr/>
          <p:nvPr/>
        </p:nvGrpSpPr>
        <p:grpSpPr>
          <a:xfrm>
            <a:off x="10401564" y="1833955"/>
            <a:ext cx="2923986" cy="3627036"/>
            <a:chOff x="10401564" y="1833955"/>
            <a:chExt cx="2923986" cy="3627036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8BAF826-DD8D-225D-DEF1-FD61925F328C}"/>
                </a:ext>
              </a:extLst>
            </p:cNvPr>
            <p:cNvGrpSpPr/>
            <p:nvPr/>
          </p:nvGrpSpPr>
          <p:grpSpPr>
            <a:xfrm>
              <a:off x="10401564" y="1833955"/>
              <a:ext cx="2923986" cy="3627036"/>
              <a:chOff x="2054430" y="1817275"/>
              <a:chExt cx="2923986" cy="3627036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B03E6FE0-9FDC-F0BA-673F-34CE2D07D910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37FF1103-2D56-E489-CC60-73B08C9AAAAC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8E2E36D1-7405-8F86-71BF-D0FC6B133537}"/>
                    </a:ext>
                  </a:extLst>
                </p:cNvPr>
                <p:cNvSpPr/>
                <p:nvPr/>
              </p:nvSpPr>
              <p:spPr>
                <a:xfrm>
                  <a:off x="2051828" y="5044477"/>
                  <a:ext cx="2143537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pasta</a:t>
                  </a:r>
                </a:p>
              </p:txBody>
            </p:sp>
          </p:grp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3CBD50CD-8B7B-D523-2843-91C0A603701E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90329F0-8DEE-8427-D9D8-33D42A02C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453407" y="2114722"/>
              <a:ext cx="2832885" cy="187172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404E16B-55F1-6DA0-1ED6-321C8F5BA137}"/>
              </a:ext>
            </a:extLst>
          </p:cNvPr>
          <p:cNvGrpSpPr/>
          <p:nvPr/>
        </p:nvGrpSpPr>
        <p:grpSpPr>
          <a:xfrm>
            <a:off x="943133" y="5716113"/>
            <a:ext cx="2923986" cy="3627036"/>
            <a:chOff x="943133" y="5716113"/>
            <a:chExt cx="2923986" cy="3627036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6F95C35E-9C17-9FAF-E4D4-A46D4666EEF3}"/>
                </a:ext>
              </a:extLst>
            </p:cNvPr>
            <p:cNvGrpSpPr/>
            <p:nvPr/>
          </p:nvGrpSpPr>
          <p:grpSpPr>
            <a:xfrm>
              <a:off x="943133" y="5716113"/>
              <a:ext cx="2923986" cy="3627036"/>
              <a:chOff x="2054430" y="1817275"/>
              <a:chExt cx="2923986" cy="3627036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68C68AF2-E2E5-DDE7-4B9C-719DA7559925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44FD6558-DB2C-4A38-8E45-D144FB067B4D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5EAC47F6-B725-0CF6-E47A-EA5B438A70F2}"/>
                    </a:ext>
                  </a:extLst>
                </p:cNvPr>
                <p:cNvSpPr/>
                <p:nvPr/>
              </p:nvSpPr>
              <p:spPr>
                <a:xfrm>
                  <a:off x="2358806" y="5044477"/>
                  <a:ext cx="1529586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kite</a:t>
                  </a:r>
                </a:p>
              </p:txBody>
            </p:sp>
          </p:grp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A366BE42-AE5B-C2A2-57A7-F4D4B3D779EC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585CD1C-F78E-CC02-0579-0F1455F6B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392922" y="5888035"/>
              <a:ext cx="1942047" cy="21109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E3D5E70-A84F-C53B-38BC-85FCDF7F2957}"/>
              </a:ext>
            </a:extLst>
          </p:cNvPr>
          <p:cNvGrpSpPr/>
          <p:nvPr/>
        </p:nvGrpSpPr>
        <p:grpSpPr>
          <a:xfrm>
            <a:off x="10407110" y="5730657"/>
            <a:ext cx="2923986" cy="3627035"/>
            <a:chOff x="10407110" y="5730657"/>
            <a:chExt cx="2923986" cy="362703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93A17F8-2442-1ECD-2234-949AE6E3F606}"/>
                </a:ext>
              </a:extLst>
            </p:cNvPr>
            <p:cNvGrpSpPr/>
            <p:nvPr/>
          </p:nvGrpSpPr>
          <p:grpSpPr>
            <a:xfrm>
              <a:off x="10407110" y="5730657"/>
              <a:ext cx="2923986" cy="3627035"/>
              <a:chOff x="2054430" y="1817275"/>
              <a:chExt cx="2923986" cy="3627035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FA781E17-27DF-4298-4341-0354D25FD9C5}"/>
                  </a:ext>
                </a:extLst>
              </p:cNvPr>
              <p:cNvGrpSpPr/>
              <p:nvPr/>
            </p:nvGrpSpPr>
            <p:grpSpPr>
              <a:xfrm>
                <a:off x="2055925" y="4214185"/>
                <a:ext cx="2922491" cy="1230125"/>
                <a:chOff x="1639708" y="5008733"/>
                <a:chExt cx="2922491" cy="2554710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35ADF882-C5EC-A955-BB85-DD7C8F1DA46C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4BEC3DE1-8DF7-5A25-4F47-8B06BB96812A}"/>
                    </a:ext>
                  </a:extLst>
                </p:cNvPr>
                <p:cNvSpPr/>
                <p:nvPr/>
              </p:nvSpPr>
              <p:spPr>
                <a:xfrm>
                  <a:off x="2213488" y="5008733"/>
                  <a:ext cx="1710726" cy="2301074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bike</a:t>
                  </a:r>
                </a:p>
              </p:txBody>
            </p:sp>
          </p:grp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15177B2-AB14-8351-9F53-FD7FF8F5D310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49A6E1A-0DCD-F39A-DE25-49BEC5A62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734261" y="5877098"/>
              <a:ext cx="2305372" cy="21624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19411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happy-logoversion-3-13398.wav"/>
          </p:stSnd>
        </p:sndAc>
      </p:transition>
    </mc:Choice>
    <mc:Fallback xmlns="">
      <p:transition spd="slow">
        <p:random/>
        <p:sndAc>
          <p:stSnd>
            <p:snd r:embed="rId38" name="happy-logoversion-3-1339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506F761-4D81-EA1B-5CF0-FA561A4274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4735168" y="876300"/>
            <a:ext cx="13020560" cy="8691272"/>
            <a:chOff x="0" y="0"/>
            <a:chExt cx="2842046" cy="29330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42046" cy="2933008"/>
            </a:xfrm>
            <a:custGeom>
              <a:avLst/>
              <a:gdLst/>
              <a:ahLst/>
              <a:cxnLst/>
              <a:rect l="l" t="t" r="r" b="b"/>
              <a:pathLst>
                <a:path w="2842046" h="2933008">
                  <a:moveTo>
                    <a:pt x="18532" y="0"/>
                  </a:moveTo>
                  <a:lnTo>
                    <a:pt x="2823514" y="0"/>
                  </a:lnTo>
                  <a:cubicBezTo>
                    <a:pt x="2833749" y="0"/>
                    <a:pt x="2842046" y="8297"/>
                    <a:pt x="2842046" y="18532"/>
                  </a:cubicBezTo>
                  <a:lnTo>
                    <a:pt x="2842046" y="2914477"/>
                  </a:lnTo>
                  <a:cubicBezTo>
                    <a:pt x="2842046" y="2924711"/>
                    <a:pt x="2833749" y="2933008"/>
                    <a:pt x="2823514" y="2933008"/>
                  </a:cubicBezTo>
                  <a:lnTo>
                    <a:pt x="18532" y="2933008"/>
                  </a:lnTo>
                  <a:cubicBezTo>
                    <a:pt x="8297" y="2933008"/>
                    <a:pt x="0" y="2924711"/>
                    <a:pt x="0" y="2914477"/>
                  </a:cubicBezTo>
                  <a:lnTo>
                    <a:pt x="0" y="18532"/>
                  </a:lnTo>
                  <a:cubicBezTo>
                    <a:pt x="0" y="8297"/>
                    <a:pt x="8297" y="0"/>
                    <a:pt x="1853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42046" cy="2971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344984" y="1257301"/>
            <a:ext cx="13036399" cy="8509272"/>
            <a:chOff x="0" y="0"/>
            <a:chExt cx="2842046" cy="29330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42046" cy="2933008"/>
            </a:xfrm>
            <a:custGeom>
              <a:avLst/>
              <a:gdLst/>
              <a:ahLst/>
              <a:cxnLst/>
              <a:rect l="l" t="t" r="r" b="b"/>
              <a:pathLst>
                <a:path w="2842046" h="2933008">
                  <a:moveTo>
                    <a:pt x="18532" y="0"/>
                  </a:moveTo>
                  <a:lnTo>
                    <a:pt x="2823514" y="0"/>
                  </a:lnTo>
                  <a:cubicBezTo>
                    <a:pt x="2833749" y="0"/>
                    <a:pt x="2842046" y="8297"/>
                    <a:pt x="2842046" y="18532"/>
                  </a:cubicBezTo>
                  <a:lnTo>
                    <a:pt x="2842046" y="2914477"/>
                  </a:lnTo>
                  <a:cubicBezTo>
                    <a:pt x="2842046" y="2924711"/>
                    <a:pt x="2833749" y="2933008"/>
                    <a:pt x="2823514" y="2933008"/>
                  </a:cubicBezTo>
                  <a:lnTo>
                    <a:pt x="18532" y="2933008"/>
                  </a:lnTo>
                  <a:cubicBezTo>
                    <a:pt x="8297" y="2933008"/>
                    <a:pt x="0" y="2924711"/>
                    <a:pt x="0" y="2914477"/>
                  </a:cubicBezTo>
                  <a:lnTo>
                    <a:pt x="0" y="18532"/>
                  </a:lnTo>
                  <a:cubicBezTo>
                    <a:pt x="0" y="8297"/>
                    <a:pt x="8297" y="0"/>
                    <a:pt x="18532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42046" cy="2971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485989" y="1964765"/>
            <a:ext cx="1350597" cy="1079387"/>
            <a:chOff x="0" y="0"/>
            <a:chExt cx="483587" cy="3864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3D468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620444" y="4089740"/>
            <a:ext cx="3970624" cy="1362111"/>
            <a:chOff x="0" y="0"/>
            <a:chExt cx="483587" cy="38647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997218" y="1964765"/>
            <a:ext cx="1350597" cy="1079387"/>
            <a:chOff x="0" y="0"/>
            <a:chExt cx="483587" cy="3864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3D468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0502632" y="1947007"/>
            <a:ext cx="1350597" cy="1079387"/>
            <a:chOff x="0" y="0"/>
            <a:chExt cx="483587" cy="386479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3D468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2019675" y="1964765"/>
            <a:ext cx="1350597" cy="1079387"/>
            <a:chOff x="0" y="0"/>
            <a:chExt cx="483587" cy="386479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3D468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13530904" y="1964765"/>
            <a:ext cx="1350597" cy="1079387"/>
            <a:chOff x="0" y="0"/>
            <a:chExt cx="483587" cy="386479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3D468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8" name="Freeform 98"/>
          <p:cNvSpPr/>
          <p:nvPr/>
        </p:nvSpPr>
        <p:spPr>
          <a:xfrm rot="-2175308">
            <a:off x="3569928" y="2138154"/>
            <a:ext cx="1998287" cy="699518"/>
          </a:xfrm>
          <a:custGeom>
            <a:avLst/>
            <a:gdLst/>
            <a:ahLst/>
            <a:cxnLst/>
            <a:rect l="l" t="t" r="r" b="b"/>
            <a:pathLst>
              <a:path w="1627079" h="699518">
                <a:moveTo>
                  <a:pt x="0" y="0"/>
                </a:moveTo>
                <a:lnTo>
                  <a:pt x="1627079" y="0"/>
                </a:lnTo>
                <a:lnTo>
                  <a:pt x="1627079" y="699518"/>
                </a:lnTo>
                <a:lnTo>
                  <a:pt x="0" y="6995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2175308" flipV="1">
            <a:off x="14691976" y="544976"/>
            <a:ext cx="2097587" cy="804296"/>
          </a:xfrm>
          <a:custGeom>
            <a:avLst/>
            <a:gdLst/>
            <a:ahLst/>
            <a:cxnLst/>
            <a:rect l="l" t="t" r="r" b="b"/>
            <a:pathLst>
              <a:path w="1627079" h="699518">
                <a:moveTo>
                  <a:pt x="0" y="699518"/>
                </a:moveTo>
                <a:lnTo>
                  <a:pt x="1627079" y="699518"/>
                </a:lnTo>
                <a:lnTo>
                  <a:pt x="1627079" y="0"/>
                </a:lnTo>
                <a:lnTo>
                  <a:pt x="0" y="0"/>
                </a:lnTo>
                <a:lnTo>
                  <a:pt x="0" y="69951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0" name="Group 100"/>
          <p:cNvGrpSpPr/>
          <p:nvPr/>
        </p:nvGrpSpPr>
        <p:grpSpPr>
          <a:xfrm>
            <a:off x="429514" y="8928071"/>
            <a:ext cx="3313249" cy="820739"/>
            <a:chOff x="0" y="0"/>
            <a:chExt cx="1002621" cy="248363"/>
          </a:xfrm>
        </p:grpSpPr>
        <p:sp>
          <p:nvSpPr>
            <p:cNvPr id="101" name="Freeform 101"/>
            <p:cNvSpPr/>
            <p:nvPr/>
          </p:nvSpPr>
          <p:spPr>
            <a:xfrm>
              <a:off x="0" y="0"/>
              <a:ext cx="1002621" cy="248363"/>
            </a:xfrm>
            <a:custGeom>
              <a:avLst/>
              <a:gdLst/>
              <a:ahLst/>
              <a:cxnLst/>
              <a:rect l="l" t="t" r="r" b="b"/>
              <a:pathLst>
                <a:path w="1002621" h="248363">
                  <a:moveTo>
                    <a:pt x="501310" y="0"/>
                  </a:moveTo>
                  <a:cubicBezTo>
                    <a:pt x="224444" y="0"/>
                    <a:pt x="0" y="55598"/>
                    <a:pt x="0" y="124182"/>
                  </a:cubicBezTo>
                  <a:cubicBezTo>
                    <a:pt x="0" y="192765"/>
                    <a:pt x="224444" y="248363"/>
                    <a:pt x="501310" y="248363"/>
                  </a:cubicBezTo>
                  <a:cubicBezTo>
                    <a:pt x="778176" y="248363"/>
                    <a:pt x="1002621" y="192765"/>
                    <a:pt x="1002621" y="124182"/>
                  </a:cubicBezTo>
                  <a:cubicBezTo>
                    <a:pt x="1002621" y="55598"/>
                    <a:pt x="778176" y="0"/>
                    <a:pt x="501310" y="0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TextBox 102"/>
            <p:cNvSpPr txBox="1"/>
            <p:nvPr/>
          </p:nvSpPr>
          <p:spPr>
            <a:xfrm>
              <a:off x="93996" y="-14816"/>
              <a:ext cx="814629" cy="2398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6" name="Freeform 106"/>
          <p:cNvSpPr/>
          <p:nvPr/>
        </p:nvSpPr>
        <p:spPr>
          <a:xfrm rot="-621492">
            <a:off x="813753" y="5951005"/>
            <a:ext cx="3422451" cy="3441221"/>
          </a:xfrm>
          <a:custGeom>
            <a:avLst/>
            <a:gdLst/>
            <a:ahLst/>
            <a:cxnLst/>
            <a:rect l="l" t="t" r="r" b="b"/>
            <a:pathLst>
              <a:path w="3422451" h="3441221">
                <a:moveTo>
                  <a:pt x="0" y="0"/>
                </a:moveTo>
                <a:lnTo>
                  <a:pt x="3422451" y="0"/>
                </a:lnTo>
                <a:lnTo>
                  <a:pt x="3422451" y="3441222"/>
                </a:lnTo>
                <a:lnTo>
                  <a:pt x="0" y="34412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8" name="Freeform 108"/>
          <p:cNvSpPr/>
          <p:nvPr/>
        </p:nvSpPr>
        <p:spPr>
          <a:xfrm>
            <a:off x="3048000" y="5686141"/>
            <a:ext cx="195712" cy="195712"/>
          </a:xfrm>
          <a:custGeom>
            <a:avLst/>
            <a:gdLst/>
            <a:ahLst/>
            <a:cxnLst/>
            <a:rect l="l" t="t" r="r" b="b"/>
            <a:pathLst>
              <a:path w="195712" h="195712">
                <a:moveTo>
                  <a:pt x="0" y="0"/>
                </a:moveTo>
                <a:lnTo>
                  <a:pt x="195713" y="0"/>
                </a:lnTo>
                <a:lnTo>
                  <a:pt x="195713" y="195712"/>
                </a:lnTo>
                <a:lnTo>
                  <a:pt x="0" y="1957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9" name="Freeform 109"/>
          <p:cNvSpPr/>
          <p:nvPr/>
        </p:nvSpPr>
        <p:spPr>
          <a:xfrm>
            <a:off x="17356601" y="1000536"/>
            <a:ext cx="271912" cy="271912"/>
          </a:xfrm>
          <a:custGeom>
            <a:avLst/>
            <a:gdLst/>
            <a:ahLst/>
            <a:cxnLst/>
            <a:rect l="l" t="t" r="r" b="b"/>
            <a:pathLst>
              <a:path w="271912" h="271912">
                <a:moveTo>
                  <a:pt x="0" y="0"/>
                </a:moveTo>
                <a:lnTo>
                  <a:pt x="271912" y="0"/>
                </a:lnTo>
                <a:lnTo>
                  <a:pt x="271912" y="271912"/>
                </a:lnTo>
                <a:lnTo>
                  <a:pt x="0" y="2719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0" name="Freeform 110"/>
          <p:cNvSpPr/>
          <p:nvPr/>
        </p:nvSpPr>
        <p:spPr>
          <a:xfrm>
            <a:off x="1456452" y="5084884"/>
            <a:ext cx="319758" cy="319758"/>
          </a:xfrm>
          <a:custGeom>
            <a:avLst/>
            <a:gdLst/>
            <a:ahLst/>
            <a:cxnLst/>
            <a:rect l="l" t="t" r="r" b="b"/>
            <a:pathLst>
              <a:path w="319758" h="319758">
                <a:moveTo>
                  <a:pt x="0" y="0"/>
                </a:moveTo>
                <a:lnTo>
                  <a:pt x="319758" y="0"/>
                </a:lnTo>
                <a:lnTo>
                  <a:pt x="319758" y="319758"/>
                </a:lnTo>
                <a:lnTo>
                  <a:pt x="0" y="31975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1" name="Freeform 111"/>
          <p:cNvSpPr/>
          <p:nvPr/>
        </p:nvSpPr>
        <p:spPr>
          <a:xfrm>
            <a:off x="17381384" y="6210796"/>
            <a:ext cx="309891" cy="309891"/>
          </a:xfrm>
          <a:custGeom>
            <a:avLst/>
            <a:gdLst/>
            <a:ahLst/>
            <a:cxnLst/>
            <a:rect l="l" t="t" r="r" b="b"/>
            <a:pathLst>
              <a:path w="309891" h="309891">
                <a:moveTo>
                  <a:pt x="0" y="0"/>
                </a:moveTo>
                <a:lnTo>
                  <a:pt x="309891" y="0"/>
                </a:lnTo>
                <a:lnTo>
                  <a:pt x="309891" y="309890"/>
                </a:lnTo>
                <a:lnTo>
                  <a:pt x="0" y="3098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2" name="TextBox 112"/>
          <p:cNvSpPr txBox="1"/>
          <p:nvPr/>
        </p:nvSpPr>
        <p:spPr>
          <a:xfrm>
            <a:off x="7728545" y="2006610"/>
            <a:ext cx="865486" cy="995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FFFFFF"/>
                </a:solidFill>
                <a:latin typeface="One Little Font"/>
              </a:rPr>
              <a:t>B</a:t>
            </a:r>
          </a:p>
        </p:txBody>
      </p:sp>
      <p:sp>
        <p:nvSpPr>
          <p:cNvPr id="138" name="TextBox 138"/>
          <p:cNvSpPr txBox="1"/>
          <p:nvPr/>
        </p:nvSpPr>
        <p:spPr>
          <a:xfrm>
            <a:off x="9239773" y="2006610"/>
            <a:ext cx="865486" cy="995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FFFFFF"/>
                </a:solidFill>
                <a:latin typeface="One Little Font"/>
              </a:rPr>
              <a:t>I</a:t>
            </a:r>
          </a:p>
        </p:txBody>
      </p:sp>
      <p:sp>
        <p:nvSpPr>
          <p:cNvPr id="139" name="TextBox 139"/>
          <p:cNvSpPr txBox="1"/>
          <p:nvPr/>
        </p:nvSpPr>
        <p:spPr>
          <a:xfrm>
            <a:off x="10754139" y="2006610"/>
            <a:ext cx="865486" cy="995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FFFFFF"/>
                </a:solidFill>
                <a:latin typeface="One Little Font"/>
              </a:rPr>
              <a:t>N</a:t>
            </a:r>
          </a:p>
        </p:txBody>
      </p:sp>
      <p:sp>
        <p:nvSpPr>
          <p:cNvPr id="140" name="TextBox 140"/>
          <p:cNvSpPr txBox="1"/>
          <p:nvPr/>
        </p:nvSpPr>
        <p:spPr>
          <a:xfrm>
            <a:off x="12262231" y="2006610"/>
            <a:ext cx="865486" cy="995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FFFFFF"/>
                </a:solidFill>
                <a:latin typeface="One Little Font"/>
              </a:rPr>
              <a:t>G</a:t>
            </a:r>
          </a:p>
        </p:txBody>
      </p:sp>
      <p:sp>
        <p:nvSpPr>
          <p:cNvPr id="141" name="TextBox 141"/>
          <p:cNvSpPr txBox="1"/>
          <p:nvPr/>
        </p:nvSpPr>
        <p:spPr>
          <a:xfrm>
            <a:off x="13773459" y="2006610"/>
            <a:ext cx="865486" cy="995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FFFFFF"/>
                </a:solidFill>
                <a:latin typeface="One Little Font"/>
              </a:rPr>
              <a:t>O</a:t>
            </a:r>
          </a:p>
        </p:txBody>
      </p:sp>
      <p:sp>
        <p:nvSpPr>
          <p:cNvPr id="142" name="Freeform 142"/>
          <p:cNvSpPr/>
          <p:nvPr/>
        </p:nvSpPr>
        <p:spPr>
          <a:xfrm rot="2343576">
            <a:off x="1127445" y="4667444"/>
            <a:ext cx="1897831" cy="181064"/>
          </a:xfrm>
          <a:custGeom>
            <a:avLst/>
            <a:gdLst/>
            <a:ahLst/>
            <a:cxnLst/>
            <a:rect l="l" t="t" r="r" b="b"/>
            <a:pathLst>
              <a:path w="1897831" h="410622">
                <a:moveTo>
                  <a:pt x="0" y="0"/>
                </a:moveTo>
                <a:lnTo>
                  <a:pt x="1897832" y="0"/>
                </a:lnTo>
                <a:lnTo>
                  <a:pt x="1897832" y="410622"/>
                </a:lnTo>
                <a:lnTo>
                  <a:pt x="0" y="4106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3" name="Freeform 143"/>
          <p:cNvSpPr/>
          <p:nvPr/>
        </p:nvSpPr>
        <p:spPr>
          <a:xfrm rot="-2234810">
            <a:off x="16388565" y="9404283"/>
            <a:ext cx="1897831" cy="410622"/>
          </a:xfrm>
          <a:custGeom>
            <a:avLst/>
            <a:gdLst/>
            <a:ahLst/>
            <a:cxnLst/>
            <a:rect l="l" t="t" r="r" b="b"/>
            <a:pathLst>
              <a:path w="1897831" h="410622">
                <a:moveTo>
                  <a:pt x="0" y="0"/>
                </a:moveTo>
                <a:lnTo>
                  <a:pt x="1897832" y="0"/>
                </a:lnTo>
                <a:lnTo>
                  <a:pt x="1897832" y="410622"/>
                </a:lnTo>
                <a:lnTo>
                  <a:pt x="0" y="4106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5" name="Group 11">
            <a:extLst>
              <a:ext uri="{FF2B5EF4-FFF2-40B4-BE49-F238E27FC236}">
                <a16:creationId xmlns:a16="http://schemas.microsoft.com/office/drawing/2014/main" id="{A5F11A06-576B-532E-46F9-58DF16FA428B}"/>
              </a:ext>
            </a:extLst>
          </p:cNvPr>
          <p:cNvGrpSpPr/>
          <p:nvPr/>
        </p:nvGrpSpPr>
        <p:grpSpPr>
          <a:xfrm>
            <a:off x="8875161" y="4075288"/>
            <a:ext cx="4047486" cy="1362111"/>
            <a:chOff x="0" y="0"/>
            <a:chExt cx="483587" cy="386479"/>
          </a:xfrm>
        </p:grpSpPr>
        <p:sp>
          <p:nvSpPr>
            <p:cNvPr id="146" name="Freeform 12">
              <a:extLst>
                <a:ext uri="{FF2B5EF4-FFF2-40B4-BE49-F238E27FC236}">
                  <a16:creationId xmlns:a16="http://schemas.microsoft.com/office/drawing/2014/main" id="{651290DF-6F9E-21C6-6491-C27F85EC32D2}"/>
                </a:ext>
              </a:extLst>
            </p:cNvPr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TextBox 13">
              <a:extLst>
                <a:ext uri="{FF2B5EF4-FFF2-40B4-BE49-F238E27FC236}">
                  <a16:creationId xmlns:a16="http://schemas.microsoft.com/office/drawing/2014/main" id="{EA67469C-4D68-91B9-B9F5-94CE131F4F3D}"/>
                </a:ext>
              </a:extLst>
            </p:cNvPr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8" name="Group 11">
            <a:extLst>
              <a:ext uri="{FF2B5EF4-FFF2-40B4-BE49-F238E27FC236}">
                <a16:creationId xmlns:a16="http://schemas.microsoft.com/office/drawing/2014/main" id="{219C2A84-7B10-7849-05E3-37684E122144}"/>
              </a:ext>
            </a:extLst>
          </p:cNvPr>
          <p:cNvGrpSpPr/>
          <p:nvPr/>
        </p:nvGrpSpPr>
        <p:grpSpPr>
          <a:xfrm>
            <a:off x="4598672" y="5659247"/>
            <a:ext cx="3992395" cy="1362111"/>
            <a:chOff x="0" y="0"/>
            <a:chExt cx="483587" cy="386479"/>
          </a:xfrm>
        </p:grpSpPr>
        <p:sp>
          <p:nvSpPr>
            <p:cNvPr id="149" name="Freeform 12">
              <a:extLst>
                <a:ext uri="{FF2B5EF4-FFF2-40B4-BE49-F238E27FC236}">
                  <a16:creationId xmlns:a16="http://schemas.microsoft.com/office/drawing/2014/main" id="{DF799DDD-C025-ACA0-02B5-9BE4A36FC1F0}"/>
                </a:ext>
              </a:extLst>
            </p:cNvPr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TextBox 13">
              <a:extLst>
                <a:ext uri="{FF2B5EF4-FFF2-40B4-BE49-F238E27FC236}">
                  <a16:creationId xmlns:a16="http://schemas.microsoft.com/office/drawing/2014/main" id="{27F0E896-B720-0F29-3470-84555C1067A9}"/>
                </a:ext>
              </a:extLst>
            </p:cNvPr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1" name="Group 11">
            <a:extLst>
              <a:ext uri="{FF2B5EF4-FFF2-40B4-BE49-F238E27FC236}">
                <a16:creationId xmlns:a16="http://schemas.microsoft.com/office/drawing/2014/main" id="{775004B6-93B2-A383-8383-6231F1B8BB92}"/>
              </a:ext>
            </a:extLst>
          </p:cNvPr>
          <p:cNvGrpSpPr/>
          <p:nvPr/>
        </p:nvGrpSpPr>
        <p:grpSpPr>
          <a:xfrm>
            <a:off x="8853390" y="5644795"/>
            <a:ext cx="4069256" cy="1362111"/>
            <a:chOff x="0" y="0"/>
            <a:chExt cx="483587" cy="386479"/>
          </a:xfrm>
        </p:grpSpPr>
        <p:sp>
          <p:nvSpPr>
            <p:cNvPr id="152" name="Freeform 12">
              <a:extLst>
                <a:ext uri="{FF2B5EF4-FFF2-40B4-BE49-F238E27FC236}">
                  <a16:creationId xmlns:a16="http://schemas.microsoft.com/office/drawing/2014/main" id="{857C7141-C403-3656-736A-F6A327EA657D}"/>
                </a:ext>
              </a:extLst>
            </p:cNvPr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TextBox 13">
              <a:extLst>
                <a:ext uri="{FF2B5EF4-FFF2-40B4-BE49-F238E27FC236}">
                  <a16:creationId xmlns:a16="http://schemas.microsoft.com/office/drawing/2014/main" id="{4496867A-F817-21C3-2023-2346E186B4BF}"/>
                </a:ext>
              </a:extLst>
            </p:cNvPr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9" name="Rectangle 218">
            <a:extLst>
              <a:ext uri="{FF2B5EF4-FFF2-40B4-BE49-F238E27FC236}">
                <a16:creationId xmlns:a16="http://schemas.microsoft.com/office/drawing/2014/main" id="{E7CB953A-EE0D-11E7-588E-EA24F8B18B6C}"/>
              </a:ext>
            </a:extLst>
          </p:cNvPr>
          <p:cNvSpPr/>
          <p:nvPr/>
        </p:nvSpPr>
        <p:spPr>
          <a:xfrm>
            <a:off x="5631388" y="4114688"/>
            <a:ext cx="173316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</a:rPr>
              <a:t>quiz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D0288AD7-50E3-1117-4D2B-5A89168884B7}"/>
              </a:ext>
            </a:extLst>
          </p:cNvPr>
          <p:cNvSpPr/>
          <p:nvPr/>
        </p:nvSpPr>
        <p:spPr>
          <a:xfrm>
            <a:off x="9347624" y="4075288"/>
            <a:ext cx="325755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</a:rPr>
              <a:t>rainbow</a:t>
            </a: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97A92572-8711-4EF0-8058-20A0FB448BC8}"/>
              </a:ext>
            </a:extLst>
          </p:cNvPr>
          <p:cNvSpPr/>
          <p:nvPr/>
        </p:nvSpPr>
        <p:spPr>
          <a:xfrm>
            <a:off x="5785961" y="5762994"/>
            <a:ext cx="153881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</a:rPr>
              <a:t>box</a:t>
            </a:r>
            <a:endParaRPr lang="en-US" sz="72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E0B087C4-2AE2-48C0-F220-EFE8216B5B79}"/>
              </a:ext>
            </a:extLst>
          </p:cNvPr>
          <p:cNvSpPr/>
          <p:nvPr/>
        </p:nvSpPr>
        <p:spPr>
          <a:xfrm>
            <a:off x="10000545" y="5610631"/>
            <a:ext cx="190744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</a:rPr>
              <a:t>road</a:t>
            </a:r>
          </a:p>
        </p:txBody>
      </p:sp>
      <p:grpSp>
        <p:nvGrpSpPr>
          <p:cNvPr id="15" name="Group 11">
            <a:extLst>
              <a:ext uri="{FF2B5EF4-FFF2-40B4-BE49-F238E27FC236}">
                <a16:creationId xmlns:a16="http://schemas.microsoft.com/office/drawing/2014/main" id="{F3760E0D-A14F-2B76-B1BE-3E0689A0B6E2}"/>
              </a:ext>
            </a:extLst>
          </p:cNvPr>
          <p:cNvGrpSpPr/>
          <p:nvPr/>
        </p:nvGrpSpPr>
        <p:grpSpPr>
          <a:xfrm>
            <a:off x="4654182" y="7278800"/>
            <a:ext cx="3936886" cy="1362111"/>
            <a:chOff x="0" y="0"/>
            <a:chExt cx="483587" cy="386479"/>
          </a:xfrm>
        </p:grpSpPr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DF2205E3-52FF-0247-92CA-9A0D539C8A43}"/>
                </a:ext>
              </a:extLst>
            </p:cNvPr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2E857460-2079-00DA-68AC-4DFEDDFEED44}"/>
                </a:ext>
              </a:extLst>
            </p:cNvPr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id="{613A3F12-4BA8-97DC-F3D7-EEA59584D216}"/>
              </a:ext>
            </a:extLst>
          </p:cNvPr>
          <p:cNvGrpSpPr/>
          <p:nvPr/>
        </p:nvGrpSpPr>
        <p:grpSpPr>
          <a:xfrm>
            <a:off x="8908899" y="7264348"/>
            <a:ext cx="4013748" cy="1362111"/>
            <a:chOff x="0" y="0"/>
            <a:chExt cx="483587" cy="386479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9C86B8FB-6A29-A61E-99A3-67DA386F5505}"/>
                </a:ext>
              </a:extLst>
            </p:cNvPr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id="{3D476805-5183-7F98-A727-B2251A7395A4}"/>
                </a:ext>
              </a:extLst>
            </p:cNvPr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76D8CED-7FBF-14A2-1D00-11E881FBA516}"/>
              </a:ext>
            </a:extLst>
          </p:cNvPr>
          <p:cNvSpPr/>
          <p:nvPr/>
        </p:nvSpPr>
        <p:spPr>
          <a:xfrm>
            <a:off x="5992437" y="7291823"/>
            <a:ext cx="105310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</a:rPr>
              <a:t>ox</a:t>
            </a:r>
            <a:endParaRPr lang="en-US" sz="72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9EEF93-AEF1-DED1-5E9D-C191E94BD2D8}"/>
              </a:ext>
            </a:extLst>
          </p:cNvPr>
          <p:cNvSpPr/>
          <p:nvPr/>
        </p:nvSpPr>
        <p:spPr>
          <a:xfrm>
            <a:off x="10210291" y="7357560"/>
            <a:ext cx="14109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</a:rPr>
              <a:t>sail</a:t>
            </a:r>
          </a:p>
        </p:txBody>
      </p:sp>
      <p:grpSp>
        <p:nvGrpSpPr>
          <p:cNvPr id="23" name="Group 11">
            <a:extLst>
              <a:ext uri="{FF2B5EF4-FFF2-40B4-BE49-F238E27FC236}">
                <a16:creationId xmlns:a16="http://schemas.microsoft.com/office/drawing/2014/main" id="{7843C5A0-265C-3D82-06FB-7B5F100B46AF}"/>
              </a:ext>
            </a:extLst>
          </p:cNvPr>
          <p:cNvGrpSpPr/>
          <p:nvPr/>
        </p:nvGrpSpPr>
        <p:grpSpPr>
          <a:xfrm>
            <a:off x="13155818" y="4053788"/>
            <a:ext cx="4047486" cy="1362111"/>
            <a:chOff x="0" y="0"/>
            <a:chExt cx="483587" cy="386479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9F998153-CED4-0CC1-884C-99801FD461AA}"/>
                </a:ext>
              </a:extLst>
            </p:cNvPr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13">
              <a:extLst>
                <a:ext uri="{FF2B5EF4-FFF2-40B4-BE49-F238E27FC236}">
                  <a16:creationId xmlns:a16="http://schemas.microsoft.com/office/drawing/2014/main" id="{078054EF-A748-2734-BEE4-4E5C6EB20781}"/>
                </a:ext>
              </a:extLst>
            </p:cNvPr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11">
            <a:extLst>
              <a:ext uri="{FF2B5EF4-FFF2-40B4-BE49-F238E27FC236}">
                <a16:creationId xmlns:a16="http://schemas.microsoft.com/office/drawing/2014/main" id="{B334D083-EFBB-4102-9EC1-BA22271C1EEE}"/>
              </a:ext>
            </a:extLst>
          </p:cNvPr>
          <p:cNvGrpSpPr/>
          <p:nvPr/>
        </p:nvGrpSpPr>
        <p:grpSpPr>
          <a:xfrm>
            <a:off x="13134047" y="5623295"/>
            <a:ext cx="4069256" cy="1362111"/>
            <a:chOff x="0" y="0"/>
            <a:chExt cx="483587" cy="386479"/>
          </a:xfrm>
        </p:grpSpPr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CE073CE4-41EC-37D0-FFF4-33C659754EAC}"/>
                </a:ext>
              </a:extLst>
            </p:cNvPr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13">
              <a:extLst>
                <a:ext uri="{FF2B5EF4-FFF2-40B4-BE49-F238E27FC236}">
                  <a16:creationId xmlns:a16="http://schemas.microsoft.com/office/drawing/2014/main" id="{7182856F-D9B4-D7DC-7704-0C2D022A0C4E}"/>
                </a:ext>
              </a:extLst>
            </p:cNvPr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2446E4F4-C933-C889-5FFF-6CEBEBA08665}"/>
              </a:ext>
            </a:extLst>
          </p:cNvPr>
          <p:cNvSpPr/>
          <p:nvPr/>
        </p:nvSpPr>
        <p:spPr>
          <a:xfrm>
            <a:off x="13892513" y="4039029"/>
            <a:ext cx="27292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</a:rPr>
              <a:t>square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0DAE618-40E3-8D30-8047-916BBA6C60CE}"/>
              </a:ext>
            </a:extLst>
          </p:cNvPr>
          <p:cNvSpPr/>
          <p:nvPr/>
        </p:nvSpPr>
        <p:spPr>
          <a:xfrm>
            <a:off x="14482180" y="5680070"/>
            <a:ext cx="13158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</a:rPr>
              <a:t>fox</a:t>
            </a:r>
          </a:p>
        </p:txBody>
      </p:sp>
      <p:grpSp>
        <p:nvGrpSpPr>
          <p:cNvPr id="34" name="Group 11">
            <a:extLst>
              <a:ext uri="{FF2B5EF4-FFF2-40B4-BE49-F238E27FC236}">
                <a16:creationId xmlns:a16="http://schemas.microsoft.com/office/drawing/2014/main" id="{44B762AE-6D1D-015B-691E-6034C4396ECD}"/>
              </a:ext>
            </a:extLst>
          </p:cNvPr>
          <p:cNvGrpSpPr/>
          <p:nvPr/>
        </p:nvGrpSpPr>
        <p:grpSpPr>
          <a:xfrm>
            <a:off x="13189556" y="7242848"/>
            <a:ext cx="4013748" cy="1362111"/>
            <a:chOff x="0" y="0"/>
            <a:chExt cx="483587" cy="386479"/>
          </a:xfrm>
        </p:grpSpPr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FC20E03B-EFC4-B90F-2162-090474556CA9}"/>
                </a:ext>
              </a:extLst>
            </p:cNvPr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13">
              <a:extLst>
                <a:ext uri="{FF2B5EF4-FFF2-40B4-BE49-F238E27FC236}">
                  <a16:creationId xmlns:a16="http://schemas.microsoft.com/office/drawing/2014/main" id="{93C6F9A1-ED14-BDC9-E010-BC83496999C3}"/>
                </a:ext>
              </a:extLst>
            </p:cNvPr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0FEF609A-BA8A-C53F-5C5A-5CED8C9AD842}"/>
              </a:ext>
            </a:extLst>
          </p:cNvPr>
          <p:cNvSpPr/>
          <p:nvPr/>
        </p:nvSpPr>
        <p:spPr>
          <a:xfrm>
            <a:off x="13530027" y="7242848"/>
            <a:ext cx="34604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</a:rPr>
              <a:t>question</a:t>
            </a:r>
          </a:p>
        </p:txBody>
      </p:sp>
      <p:pic>
        <p:nvPicPr>
          <p:cNvPr id="38" name="Graphic 37" descr="Close with solid fill">
            <a:extLst>
              <a:ext uri="{FF2B5EF4-FFF2-40B4-BE49-F238E27FC236}">
                <a16:creationId xmlns:a16="http://schemas.microsoft.com/office/drawing/2014/main" id="{3B1F20F2-E643-B3BB-BC81-C04AA87B59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5340742" y="3540566"/>
            <a:ext cx="2347076" cy="2347076"/>
          </a:xfrm>
          <a:prstGeom prst="rect">
            <a:avLst/>
          </a:prstGeom>
        </p:spPr>
      </p:pic>
      <p:pic>
        <p:nvPicPr>
          <p:cNvPr id="39" name="Graphic 38" descr="Close with solid fill">
            <a:extLst>
              <a:ext uri="{FF2B5EF4-FFF2-40B4-BE49-F238E27FC236}">
                <a16:creationId xmlns:a16="http://schemas.microsoft.com/office/drawing/2014/main" id="{81DD04F6-09BC-B8E1-FB46-3B52FC79DF0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9774223" y="3550360"/>
            <a:ext cx="2347076" cy="2347076"/>
          </a:xfrm>
          <a:prstGeom prst="rect">
            <a:avLst/>
          </a:prstGeom>
        </p:spPr>
      </p:pic>
      <p:pic>
        <p:nvPicPr>
          <p:cNvPr id="40" name="Graphic 39" descr="Close with solid fill">
            <a:extLst>
              <a:ext uri="{FF2B5EF4-FFF2-40B4-BE49-F238E27FC236}">
                <a16:creationId xmlns:a16="http://schemas.microsoft.com/office/drawing/2014/main" id="{640FDFCE-8392-0EFA-D1B7-4B4F50A9795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4032567" y="3515665"/>
            <a:ext cx="2347076" cy="2347076"/>
          </a:xfrm>
          <a:prstGeom prst="rect">
            <a:avLst/>
          </a:prstGeom>
        </p:spPr>
      </p:pic>
      <p:pic>
        <p:nvPicPr>
          <p:cNvPr id="41" name="Bingo effect">
            <a:hlinkClick r:id="" action="ppaction://media"/>
            <a:extLst>
              <a:ext uri="{FF2B5EF4-FFF2-40B4-BE49-F238E27FC236}">
                <a16:creationId xmlns:a16="http://schemas.microsoft.com/office/drawing/2014/main" id="{5DC331E1-2200-6207-7CF8-21FD7D30E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364112" y="2410150"/>
            <a:ext cx="726062" cy="7260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1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1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1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11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12" grpId="0"/>
      <p:bldP spid="138" grpId="0"/>
      <p:bldP spid="139" grpId="0"/>
      <p:bldP spid="140" grpId="0"/>
      <p:bldP spid="141" grpId="0"/>
      <p:bldP spid="219" grpId="0"/>
      <p:bldP spid="220" grpId="0"/>
      <p:bldP spid="221" grpId="0"/>
      <p:bldP spid="222" grpId="0"/>
      <p:bldP spid="21" grpId="0"/>
      <p:bldP spid="22" grpId="0"/>
      <p:bldP spid="32" grpId="0"/>
      <p:bldP spid="33" grpId="0"/>
      <p:bldP spid="3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506F761-4D81-EA1B-5CF0-FA561A4274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4735168" y="876300"/>
            <a:ext cx="13020560" cy="8691272"/>
            <a:chOff x="0" y="0"/>
            <a:chExt cx="2842046" cy="29330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42046" cy="2933008"/>
            </a:xfrm>
            <a:custGeom>
              <a:avLst/>
              <a:gdLst/>
              <a:ahLst/>
              <a:cxnLst/>
              <a:rect l="l" t="t" r="r" b="b"/>
              <a:pathLst>
                <a:path w="2842046" h="2933008">
                  <a:moveTo>
                    <a:pt x="18532" y="0"/>
                  </a:moveTo>
                  <a:lnTo>
                    <a:pt x="2823514" y="0"/>
                  </a:lnTo>
                  <a:cubicBezTo>
                    <a:pt x="2833749" y="0"/>
                    <a:pt x="2842046" y="8297"/>
                    <a:pt x="2842046" y="18532"/>
                  </a:cubicBezTo>
                  <a:lnTo>
                    <a:pt x="2842046" y="2914477"/>
                  </a:lnTo>
                  <a:cubicBezTo>
                    <a:pt x="2842046" y="2924711"/>
                    <a:pt x="2833749" y="2933008"/>
                    <a:pt x="2823514" y="2933008"/>
                  </a:cubicBezTo>
                  <a:lnTo>
                    <a:pt x="18532" y="2933008"/>
                  </a:lnTo>
                  <a:cubicBezTo>
                    <a:pt x="8297" y="2933008"/>
                    <a:pt x="0" y="2924711"/>
                    <a:pt x="0" y="2914477"/>
                  </a:cubicBezTo>
                  <a:lnTo>
                    <a:pt x="0" y="18532"/>
                  </a:lnTo>
                  <a:cubicBezTo>
                    <a:pt x="0" y="8297"/>
                    <a:pt x="8297" y="0"/>
                    <a:pt x="1853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42046" cy="2971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344984" y="1257301"/>
            <a:ext cx="13036399" cy="8509272"/>
            <a:chOff x="0" y="0"/>
            <a:chExt cx="2842046" cy="29330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42046" cy="2933008"/>
            </a:xfrm>
            <a:custGeom>
              <a:avLst/>
              <a:gdLst/>
              <a:ahLst/>
              <a:cxnLst/>
              <a:rect l="l" t="t" r="r" b="b"/>
              <a:pathLst>
                <a:path w="2842046" h="2933008">
                  <a:moveTo>
                    <a:pt x="18532" y="0"/>
                  </a:moveTo>
                  <a:lnTo>
                    <a:pt x="2823514" y="0"/>
                  </a:lnTo>
                  <a:cubicBezTo>
                    <a:pt x="2833749" y="0"/>
                    <a:pt x="2842046" y="8297"/>
                    <a:pt x="2842046" y="18532"/>
                  </a:cubicBezTo>
                  <a:lnTo>
                    <a:pt x="2842046" y="2914477"/>
                  </a:lnTo>
                  <a:cubicBezTo>
                    <a:pt x="2842046" y="2924711"/>
                    <a:pt x="2833749" y="2933008"/>
                    <a:pt x="2823514" y="2933008"/>
                  </a:cubicBezTo>
                  <a:lnTo>
                    <a:pt x="18532" y="2933008"/>
                  </a:lnTo>
                  <a:cubicBezTo>
                    <a:pt x="8297" y="2933008"/>
                    <a:pt x="0" y="2924711"/>
                    <a:pt x="0" y="2914477"/>
                  </a:cubicBezTo>
                  <a:lnTo>
                    <a:pt x="0" y="18532"/>
                  </a:lnTo>
                  <a:cubicBezTo>
                    <a:pt x="0" y="8297"/>
                    <a:pt x="8297" y="0"/>
                    <a:pt x="18532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42046" cy="2971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485989" y="1964765"/>
            <a:ext cx="1350597" cy="1079387"/>
            <a:chOff x="0" y="0"/>
            <a:chExt cx="483587" cy="3864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3D468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620444" y="4089740"/>
            <a:ext cx="3970624" cy="1362111"/>
            <a:chOff x="0" y="0"/>
            <a:chExt cx="483587" cy="38647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997218" y="1964765"/>
            <a:ext cx="1350597" cy="1079387"/>
            <a:chOff x="0" y="0"/>
            <a:chExt cx="483587" cy="3864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3D468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0502632" y="1947007"/>
            <a:ext cx="1350597" cy="1079387"/>
            <a:chOff x="0" y="0"/>
            <a:chExt cx="483587" cy="386479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3D468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2019675" y="1964765"/>
            <a:ext cx="1350597" cy="1079387"/>
            <a:chOff x="0" y="0"/>
            <a:chExt cx="483587" cy="386479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3D468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13530904" y="1964765"/>
            <a:ext cx="1350597" cy="1079387"/>
            <a:chOff x="0" y="0"/>
            <a:chExt cx="483587" cy="386479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3D468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8" name="Freeform 98"/>
          <p:cNvSpPr/>
          <p:nvPr/>
        </p:nvSpPr>
        <p:spPr>
          <a:xfrm rot="-2175308">
            <a:off x="3569928" y="2138154"/>
            <a:ext cx="1998287" cy="699518"/>
          </a:xfrm>
          <a:custGeom>
            <a:avLst/>
            <a:gdLst/>
            <a:ahLst/>
            <a:cxnLst/>
            <a:rect l="l" t="t" r="r" b="b"/>
            <a:pathLst>
              <a:path w="1627079" h="699518">
                <a:moveTo>
                  <a:pt x="0" y="0"/>
                </a:moveTo>
                <a:lnTo>
                  <a:pt x="1627079" y="0"/>
                </a:lnTo>
                <a:lnTo>
                  <a:pt x="1627079" y="699518"/>
                </a:lnTo>
                <a:lnTo>
                  <a:pt x="0" y="699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2175308" flipV="1">
            <a:off x="14691976" y="544976"/>
            <a:ext cx="2097587" cy="804296"/>
          </a:xfrm>
          <a:custGeom>
            <a:avLst/>
            <a:gdLst/>
            <a:ahLst/>
            <a:cxnLst/>
            <a:rect l="l" t="t" r="r" b="b"/>
            <a:pathLst>
              <a:path w="1627079" h="699518">
                <a:moveTo>
                  <a:pt x="0" y="699518"/>
                </a:moveTo>
                <a:lnTo>
                  <a:pt x="1627079" y="699518"/>
                </a:lnTo>
                <a:lnTo>
                  <a:pt x="1627079" y="0"/>
                </a:lnTo>
                <a:lnTo>
                  <a:pt x="0" y="0"/>
                </a:lnTo>
                <a:lnTo>
                  <a:pt x="0" y="69951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0" name="Group 100"/>
          <p:cNvGrpSpPr/>
          <p:nvPr/>
        </p:nvGrpSpPr>
        <p:grpSpPr>
          <a:xfrm>
            <a:off x="429514" y="8928071"/>
            <a:ext cx="3313249" cy="820739"/>
            <a:chOff x="0" y="0"/>
            <a:chExt cx="1002621" cy="248363"/>
          </a:xfrm>
        </p:grpSpPr>
        <p:sp>
          <p:nvSpPr>
            <p:cNvPr id="101" name="Freeform 101"/>
            <p:cNvSpPr/>
            <p:nvPr/>
          </p:nvSpPr>
          <p:spPr>
            <a:xfrm>
              <a:off x="0" y="0"/>
              <a:ext cx="1002621" cy="248363"/>
            </a:xfrm>
            <a:custGeom>
              <a:avLst/>
              <a:gdLst/>
              <a:ahLst/>
              <a:cxnLst/>
              <a:rect l="l" t="t" r="r" b="b"/>
              <a:pathLst>
                <a:path w="1002621" h="248363">
                  <a:moveTo>
                    <a:pt x="501310" y="0"/>
                  </a:moveTo>
                  <a:cubicBezTo>
                    <a:pt x="224444" y="0"/>
                    <a:pt x="0" y="55598"/>
                    <a:pt x="0" y="124182"/>
                  </a:cubicBezTo>
                  <a:cubicBezTo>
                    <a:pt x="0" y="192765"/>
                    <a:pt x="224444" y="248363"/>
                    <a:pt x="501310" y="248363"/>
                  </a:cubicBezTo>
                  <a:cubicBezTo>
                    <a:pt x="778176" y="248363"/>
                    <a:pt x="1002621" y="192765"/>
                    <a:pt x="1002621" y="124182"/>
                  </a:cubicBezTo>
                  <a:cubicBezTo>
                    <a:pt x="1002621" y="55598"/>
                    <a:pt x="778176" y="0"/>
                    <a:pt x="501310" y="0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TextBox 102"/>
            <p:cNvSpPr txBox="1"/>
            <p:nvPr/>
          </p:nvSpPr>
          <p:spPr>
            <a:xfrm>
              <a:off x="93996" y="-14816"/>
              <a:ext cx="814629" cy="2398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6" name="Freeform 106"/>
          <p:cNvSpPr/>
          <p:nvPr/>
        </p:nvSpPr>
        <p:spPr>
          <a:xfrm rot="-621492">
            <a:off x="813753" y="5951005"/>
            <a:ext cx="3422451" cy="3441221"/>
          </a:xfrm>
          <a:custGeom>
            <a:avLst/>
            <a:gdLst/>
            <a:ahLst/>
            <a:cxnLst/>
            <a:rect l="l" t="t" r="r" b="b"/>
            <a:pathLst>
              <a:path w="3422451" h="3441221">
                <a:moveTo>
                  <a:pt x="0" y="0"/>
                </a:moveTo>
                <a:lnTo>
                  <a:pt x="3422451" y="0"/>
                </a:lnTo>
                <a:lnTo>
                  <a:pt x="3422451" y="3441222"/>
                </a:lnTo>
                <a:lnTo>
                  <a:pt x="0" y="34412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8" name="Freeform 108"/>
          <p:cNvSpPr/>
          <p:nvPr/>
        </p:nvSpPr>
        <p:spPr>
          <a:xfrm>
            <a:off x="3048000" y="5686141"/>
            <a:ext cx="195712" cy="195712"/>
          </a:xfrm>
          <a:custGeom>
            <a:avLst/>
            <a:gdLst/>
            <a:ahLst/>
            <a:cxnLst/>
            <a:rect l="l" t="t" r="r" b="b"/>
            <a:pathLst>
              <a:path w="195712" h="195712">
                <a:moveTo>
                  <a:pt x="0" y="0"/>
                </a:moveTo>
                <a:lnTo>
                  <a:pt x="195713" y="0"/>
                </a:lnTo>
                <a:lnTo>
                  <a:pt x="195713" y="195712"/>
                </a:lnTo>
                <a:lnTo>
                  <a:pt x="0" y="1957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9" name="Freeform 109"/>
          <p:cNvSpPr/>
          <p:nvPr/>
        </p:nvSpPr>
        <p:spPr>
          <a:xfrm>
            <a:off x="17356601" y="1000536"/>
            <a:ext cx="271912" cy="271912"/>
          </a:xfrm>
          <a:custGeom>
            <a:avLst/>
            <a:gdLst/>
            <a:ahLst/>
            <a:cxnLst/>
            <a:rect l="l" t="t" r="r" b="b"/>
            <a:pathLst>
              <a:path w="271912" h="271912">
                <a:moveTo>
                  <a:pt x="0" y="0"/>
                </a:moveTo>
                <a:lnTo>
                  <a:pt x="271912" y="0"/>
                </a:lnTo>
                <a:lnTo>
                  <a:pt x="271912" y="271912"/>
                </a:lnTo>
                <a:lnTo>
                  <a:pt x="0" y="2719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0" name="Freeform 110"/>
          <p:cNvSpPr/>
          <p:nvPr/>
        </p:nvSpPr>
        <p:spPr>
          <a:xfrm>
            <a:off x="1456452" y="5084884"/>
            <a:ext cx="319758" cy="319758"/>
          </a:xfrm>
          <a:custGeom>
            <a:avLst/>
            <a:gdLst/>
            <a:ahLst/>
            <a:cxnLst/>
            <a:rect l="l" t="t" r="r" b="b"/>
            <a:pathLst>
              <a:path w="319758" h="319758">
                <a:moveTo>
                  <a:pt x="0" y="0"/>
                </a:moveTo>
                <a:lnTo>
                  <a:pt x="319758" y="0"/>
                </a:lnTo>
                <a:lnTo>
                  <a:pt x="319758" y="319758"/>
                </a:lnTo>
                <a:lnTo>
                  <a:pt x="0" y="3197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1" name="Freeform 111"/>
          <p:cNvSpPr/>
          <p:nvPr/>
        </p:nvSpPr>
        <p:spPr>
          <a:xfrm>
            <a:off x="17381384" y="6210796"/>
            <a:ext cx="309891" cy="309891"/>
          </a:xfrm>
          <a:custGeom>
            <a:avLst/>
            <a:gdLst/>
            <a:ahLst/>
            <a:cxnLst/>
            <a:rect l="l" t="t" r="r" b="b"/>
            <a:pathLst>
              <a:path w="309891" h="309891">
                <a:moveTo>
                  <a:pt x="0" y="0"/>
                </a:moveTo>
                <a:lnTo>
                  <a:pt x="309891" y="0"/>
                </a:lnTo>
                <a:lnTo>
                  <a:pt x="309891" y="309890"/>
                </a:lnTo>
                <a:lnTo>
                  <a:pt x="0" y="3098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2" name="TextBox 112"/>
          <p:cNvSpPr txBox="1"/>
          <p:nvPr/>
        </p:nvSpPr>
        <p:spPr>
          <a:xfrm>
            <a:off x="7728545" y="2006610"/>
            <a:ext cx="865486" cy="995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FFFFFF"/>
                </a:solidFill>
                <a:latin typeface="One Little Font"/>
              </a:rPr>
              <a:t>B</a:t>
            </a:r>
          </a:p>
        </p:txBody>
      </p:sp>
      <p:sp>
        <p:nvSpPr>
          <p:cNvPr id="138" name="TextBox 138"/>
          <p:cNvSpPr txBox="1"/>
          <p:nvPr/>
        </p:nvSpPr>
        <p:spPr>
          <a:xfrm>
            <a:off x="9239773" y="2006610"/>
            <a:ext cx="865486" cy="995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FFFFFF"/>
                </a:solidFill>
                <a:latin typeface="One Little Font"/>
              </a:rPr>
              <a:t>I</a:t>
            </a:r>
          </a:p>
        </p:txBody>
      </p:sp>
      <p:sp>
        <p:nvSpPr>
          <p:cNvPr id="139" name="TextBox 139"/>
          <p:cNvSpPr txBox="1"/>
          <p:nvPr/>
        </p:nvSpPr>
        <p:spPr>
          <a:xfrm>
            <a:off x="10754139" y="2006610"/>
            <a:ext cx="865486" cy="995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FFFFFF"/>
                </a:solidFill>
                <a:latin typeface="One Little Font"/>
              </a:rPr>
              <a:t>N</a:t>
            </a:r>
          </a:p>
        </p:txBody>
      </p:sp>
      <p:sp>
        <p:nvSpPr>
          <p:cNvPr id="140" name="TextBox 140"/>
          <p:cNvSpPr txBox="1"/>
          <p:nvPr/>
        </p:nvSpPr>
        <p:spPr>
          <a:xfrm>
            <a:off x="12262231" y="2006610"/>
            <a:ext cx="865486" cy="995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FFFFFF"/>
                </a:solidFill>
                <a:latin typeface="One Little Font"/>
              </a:rPr>
              <a:t>G</a:t>
            </a:r>
          </a:p>
        </p:txBody>
      </p:sp>
      <p:sp>
        <p:nvSpPr>
          <p:cNvPr id="141" name="TextBox 141"/>
          <p:cNvSpPr txBox="1"/>
          <p:nvPr/>
        </p:nvSpPr>
        <p:spPr>
          <a:xfrm>
            <a:off x="13773459" y="2006610"/>
            <a:ext cx="865486" cy="995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FFFFFF"/>
                </a:solidFill>
                <a:latin typeface="One Little Font"/>
              </a:rPr>
              <a:t>O</a:t>
            </a:r>
          </a:p>
        </p:txBody>
      </p:sp>
      <p:sp>
        <p:nvSpPr>
          <p:cNvPr id="142" name="Freeform 142"/>
          <p:cNvSpPr/>
          <p:nvPr/>
        </p:nvSpPr>
        <p:spPr>
          <a:xfrm rot="2343576">
            <a:off x="1127445" y="4667444"/>
            <a:ext cx="1897831" cy="181064"/>
          </a:xfrm>
          <a:custGeom>
            <a:avLst/>
            <a:gdLst/>
            <a:ahLst/>
            <a:cxnLst/>
            <a:rect l="l" t="t" r="r" b="b"/>
            <a:pathLst>
              <a:path w="1897831" h="410622">
                <a:moveTo>
                  <a:pt x="0" y="0"/>
                </a:moveTo>
                <a:lnTo>
                  <a:pt x="1897832" y="0"/>
                </a:lnTo>
                <a:lnTo>
                  <a:pt x="1897832" y="410622"/>
                </a:lnTo>
                <a:lnTo>
                  <a:pt x="0" y="4106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3" name="Freeform 143"/>
          <p:cNvSpPr/>
          <p:nvPr/>
        </p:nvSpPr>
        <p:spPr>
          <a:xfrm rot="-2234810">
            <a:off x="16388565" y="9404283"/>
            <a:ext cx="1897831" cy="410622"/>
          </a:xfrm>
          <a:custGeom>
            <a:avLst/>
            <a:gdLst/>
            <a:ahLst/>
            <a:cxnLst/>
            <a:rect l="l" t="t" r="r" b="b"/>
            <a:pathLst>
              <a:path w="1897831" h="410622">
                <a:moveTo>
                  <a:pt x="0" y="0"/>
                </a:moveTo>
                <a:lnTo>
                  <a:pt x="1897832" y="0"/>
                </a:lnTo>
                <a:lnTo>
                  <a:pt x="1897832" y="410622"/>
                </a:lnTo>
                <a:lnTo>
                  <a:pt x="0" y="4106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5" name="Group 11">
            <a:extLst>
              <a:ext uri="{FF2B5EF4-FFF2-40B4-BE49-F238E27FC236}">
                <a16:creationId xmlns:a16="http://schemas.microsoft.com/office/drawing/2014/main" id="{A5F11A06-576B-532E-46F9-58DF16FA428B}"/>
              </a:ext>
            </a:extLst>
          </p:cNvPr>
          <p:cNvGrpSpPr/>
          <p:nvPr/>
        </p:nvGrpSpPr>
        <p:grpSpPr>
          <a:xfrm>
            <a:off x="8875161" y="4075288"/>
            <a:ext cx="4047486" cy="1362111"/>
            <a:chOff x="0" y="0"/>
            <a:chExt cx="483587" cy="386479"/>
          </a:xfrm>
        </p:grpSpPr>
        <p:sp>
          <p:nvSpPr>
            <p:cNvPr id="146" name="Freeform 12">
              <a:extLst>
                <a:ext uri="{FF2B5EF4-FFF2-40B4-BE49-F238E27FC236}">
                  <a16:creationId xmlns:a16="http://schemas.microsoft.com/office/drawing/2014/main" id="{651290DF-6F9E-21C6-6491-C27F85EC32D2}"/>
                </a:ext>
              </a:extLst>
            </p:cNvPr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TextBox 13">
              <a:extLst>
                <a:ext uri="{FF2B5EF4-FFF2-40B4-BE49-F238E27FC236}">
                  <a16:creationId xmlns:a16="http://schemas.microsoft.com/office/drawing/2014/main" id="{EA67469C-4D68-91B9-B9F5-94CE131F4F3D}"/>
                </a:ext>
              </a:extLst>
            </p:cNvPr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8" name="Group 11">
            <a:extLst>
              <a:ext uri="{FF2B5EF4-FFF2-40B4-BE49-F238E27FC236}">
                <a16:creationId xmlns:a16="http://schemas.microsoft.com/office/drawing/2014/main" id="{219C2A84-7B10-7849-05E3-37684E122144}"/>
              </a:ext>
            </a:extLst>
          </p:cNvPr>
          <p:cNvGrpSpPr/>
          <p:nvPr/>
        </p:nvGrpSpPr>
        <p:grpSpPr>
          <a:xfrm>
            <a:off x="4598672" y="5659247"/>
            <a:ext cx="3992395" cy="1362111"/>
            <a:chOff x="0" y="0"/>
            <a:chExt cx="483587" cy="386479"/>
          </a:xfrm>
        </p:grpSpPr>
        <p:sp>
          <p:nvSpPr>
            <p:cNvPr id="149" name="Freeform 12">
              <a:extLst>
                <a:ext uri="{FF2B5EF4-FFF2-40B4-BE49-F238E27FC236}">
                  <a16:creationId xmlns:a16="http://schemas.microsoft.com/office/drawing/2014/main" id="{DF799DDD-C025-ACA0-02B5-9BE4A36FC1F0}"/>
                </a:ext>
              </a:extLst>
            </p:cNvPr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TextBox 13">
              <a:extLst>
                <a:ext uri="{FF2B5EF4-FFF2-40B4-BE49-F238E27FC236}">
                  <a16:creationId xmlns:a16="http://schemas.microsoft.com/office/drawing/2014/main" id="{27F0E896-B720-0F29-3470-84555C1067A9}"/>
                </a:ext>
              </a:extLst>
            </p:cNvPr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1" name="Group 11">
            <a:extLst>
              <a:ext uri="{FF2B5EF4-FFF2-40B4-BE49-F238E27FC236}">
                <a16:creationId xmlns:a16="http://schemas.microsoft.com/office/drawing/2014/main" id="{775004B6-93B2-A383-8383-6231F1B8BB92}"/>
              </a:ext>
            </a:extLst>
          </p:cNvPr>
          <p:cNvGrpSpPr/>
          <p:nvPr/>
        </p:nvGrpSpPr>
        <p:grpSpPr>
          <a:xfrm>
            <a:off x="8853390" y="5644795"/>
            <a:ext cx="4069256" cy="1362111"/>
            <a:chOff x="0" y="0"/>
            <a:chExt cx="483587" cy="386479"/>
          </a:xfrm>
        </p:grpSpPr>
        <p:sp>
          <p:nvSpPr>
            <p:cNvPr id="152" name="Freeform 12">
              <a:extLst>
                <a:ext uri="{FF2B5EF4-FFF2-40B4-BE49-F238E27FC236}">
                  <a16:creationId xmlns:a16="http://schemas.microsoft.com/office/drawing/2014/main" id="{857C7141-C403-3656-736A-F6A327EA657D}"/>
                </a:ext>
              </a:extLst>
            </p:cNvPr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TextBox 13">
              <a:extLst>
                <a:ext uri="{FF2B5EF4-FFF2-40B4-BE49-F238E27FC236}">
                  <a16:creationId xmlns:a16="http://schemas.microsoft.com/office/drawing/2014/main" id="{4496867A-F817-21C3-2023-2346E186B4BF}"/>
                </a:ext>
              </a:extLst>
            </p:cNvPr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9" name="Rectangle 218">
            <a:extLst>
              <a:ext uri="{FF2B5EF4-FFF2-40B4-BE49-F238E27FC236}">
                <a16:creationId xmlns:a16="http://schemas.microsoft.com/office/drawing/2014/main" id="{E7CB953A-EE0D-11E7-588E-EA24F8B18B6C}"/>
              </a:ext>
            </a:extLst>
          </p:cNvPr>
          <p:cNvSpPr/>
          <p:nvPr/>
        </p:nvSpPr>
        <p:spPr>
          <a:xfrm>
            <a:off x="5631388" y="4114688"/>
            <a:ext cx="173316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</a:rPr>
              <a:t>quiz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D0288AD7-50E3-1117-4D2B-5A89168884B7}"/>
              </a:ext>
            </a:extLst>
          </p:cNvPr>
          <p:cNvSpPr/>
          <p:nvPr/>
        </p:nvSpPr>
        <p:spPr>
          <a:xfrm>
            <a:off x="9347624" y="4075288"/>
            <a:ext cx="325755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</a:rPr>
              <a:t>rainbow</a:t>
            </a: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97A92572-8711-4EF0-8058-20A0FB448BC8}"/>
              </a:ext>
            </a:extLst>
          </p:cNvPr>
          <p:cNvSpPr/>
          <p:nvPr/>
        </p:nvSpPr>
        <p:spPr>
          <a:xfrm>
            <a:off x="5785961" y="5762994"/>
            <a:ext cx="153881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</a:rPr>
              <a:t>box</a:t>
            </a:r>
            <a:endParaRPr lang="en-US" sz="72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E0B087C4-2AE2-48C0-F220-EFE8216B5B79}"/>
              </a:ext>
            </a:extLst>
          </p:cNvPr>
          <p:cNvSpPr/>
          <p:nvPr/>
        </p:nvSpPr>
        <p:spPr>
          <a:xfrm>
            <a:off x="10000545" y="5610631"/>
            <a:ext cx="190744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</a:rPr>
              <a:t>road</a:t>
            </a:r>
          </a:p>
        </p:txBody>
      </p:sp>
      <p:grpSp>
        <p:nvGrpSpPr>
          <p:cNvPr id="15" name="Group 11">
            <a:extLst>
              <a:ext uri="{FF2B5EF4-FFF2-40B4-BE49-F238E27FC236}">
                <a16:creationId xmlns:a16="http://schemas.microsoft.com/office/drawing/2014/main" id="{F3760E0D-A14F-2B76-B1BE-3E0689A0B6E2}"/>
              </a:ext>
            </a:extLst>
          </p:cNvPr>
          <p:cNvGrpSpPr/>
          <p:nvPr/>
        </p:nvGrpSpPr>
        <p:grpSpPr>
          <a:xfrm>
            <a:off x="4654182" y="7278800"/>
            <a:ext cx="3936886" cy="1362111"/>
            <a:chOff x="0" y="0"/>
            <a:chExt cx="483587" cy="386479"/>
          </a:xfrm>
        </p:grpSpPr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DF2205E3-52FF-0247-92CA-9A0D539C8A43}"/>
                </a:ext>
              </a:extLst>
            </p:cNvPr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2E857460-2079-00DA-68AC-4DFEDDFEED44}"/>
                </a:ext>
              </a:extLst>
            </p:cNvPr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id="{613A3F12-4BA8-97DC-F3D7-EEA59584D216}"/>
              </a:ext>
            </a:extLst>
          </p:cNvPr>
          <p:cNvGrpSpPr/>
          <p:nvPr/>
        </p:nvGrpSpPr>
        <p:grpSpPr>
          <a:xfrm>
            <a:off x="8908899" y="7264348"/>
            <a:ext cx="4013748" cy="1362111"/>
            <a:chOff x="0" y="0"/>
            <a:chExt cx="483587" cy="386479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9C86B8FB-6A29-A61E-99A3-67DA386F5505}"/>
                </a:ext>
              </a:extLst>
            </p:cNvPr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id="{3D476805-5183-7F98-A727-B2251A7395A4}"/>
                </a:ext>
              </a:extLst>
            </p:cNvPr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76D8CED-7FBF-14A2-1D00-11E881FBA516}"/>
              </a:ext>
            </a:extLst>
          </p:cNvPr>
          <p:cNvSpPr/>
          <p:nvPr/>
        </p:nvSpPr>
        <p:spPr>
          <a:xfrm>
            <a:off x="5992437" y="7291823"/>
            <a:ext cx="105310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</a:rPr>
              <a:t>ox</a:t>
            </a:r>
            <a:endParaRPr lang="en-US" sz="72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9EEF93-AEF1-DED1-5E9D-C191E94BD2D8}"/>
              </a:ext>
            </a:extLst>
          </p:cNvPr>
          <p:cNvSpPr/>
          <p:nvPr/>
        </p:nvSpPr>
        <p:spPr>
          <a:xfrm>
            <a:off x="10210291" y="7357560"/>
            <a:ext cx="14109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</a:rPr>
              <a:t>sail</a:t>
            </a:r>
          </a:p>
        </p:txBody>
      </p:sp>
      <p:grpSp>
        <p:nvGrpSpPr>
          <p:cNvPr id="23" name="Group 11">
            <a:extLst>
              <a:ext uri="{FF2B5EF4-FFF2-40B4-BE49-F238E27FC236}">
                <a16:creationId xmlns:a16="http://schemas.microsoft.com/office/drawing/2014/main" id="{7843C5A0-265C-3D82-06FB-7B5F100B46AF}"/>
              </a:ext>
            </a:extLst>
          </p:cNvPr>
          <p:cNvGrpSpPr/>
          <p:nvPr/>
        </p:nvGrpSpPr>
        <p:grpSpPr>
          <a:xfrm>
            <a:off x="13155818" y="4053788"/>
            <a:ext cx="4047486" cy="1362111"/>
            <a:chOff x="0" y="0"/>
            <a:chExt cx="483587" cy="386479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9F998153-CED4-0CC1-884C-99801FD461AA}"/>
                </a:ext>
              </a:extLst>
            </p:cNvPr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13">
              <a:extLst>
                <a:ext uri="{FF2B5EF4-FFF2-40B4-BE49-F238E27FC236}">
                  <a16:creationId xmlns:a16="http://schemas.microsoft.com/office/drawing/2014/main" id="{078054EF-A748-2734-BEE4-4E5C6EB20781}"/>
                </a:ext>
              </a:extLst>
            </p:cNvPr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11">
            <a:extLst>
              <a:ext uri="{FF2B5EF4-FFF2-40B4-BE49-F238E27FC236}">
                <a16:creationId xmlns:a16="http://schemas.microsoft.com/office/drawing/2014/main" id="{B334D083-EFBB-4102-9EC1-BA22271C1EEE}"/>
              </a:ext>
            </a:extLst>
          </p:cNvPr>
          <p:cNvGrpSpPr/>
          <p:nvPr/>
        </p:nvGrpSpPr>
        <p:grpSpPr>
          <a:xfrm>
            <a:off x="13134047" y="5623295"/>
            <a:ext cx="4069256" cy="1362111"/>
            <a:chOff x="0" y="0"/>
            <a:chExt cx="483587" cy="386479"/>
          </a:xfrm>
        </p:grpSpPr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CE073CE4-41EC-37D0-FFF4-33C659754EAC}"/>
                </a:ext>
              </a:extLst>
            </p:cNvPr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13">
              <a:extLst>
                <a:ext uri="{FF2B5EF4-FFF2-40B4-BE49-F238E27FC236}">
                  <a16:creationId xmlns:a16="http://schemas.microsoft.com/office/drawing/2014/main" id="{7182856F-D9B4-D7DC-7704-0C2D022A0C4E}"/>
                </a:ext>
              </a:extLst>
            </p:cNvPr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2446E4F4-C933-C889-5FFF-6CEBEBA08665}"/>
              </a:ext>
            </a:extLst>
          </p:cNvPr>
          <p:cNvSpPr/>
          <p:nvPr/>
        </p:nvSpPr>
        <p:spPr>
          <a:xfrm>
            <a:off x="13892513" y="4039029"/>
            <a:ext cx="27292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</a:rPr>
              <a:t>square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0DAE618-40E3-8D30-8047-916BBA6C60CE}"/>
              </a:ext>
            </a:extLst>
          </p:cNvPr>
          <p:cNvSpPr/>
          <p:nvPr/>
        </p:nvSpPr>
        <p:spPr>
          <a:xfrm>
            <a:off x="14482180" y="5680070"/>
            <a:ext cx="13158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</a:rPr>
              <a:t>fox</a:t>
            </a:r>
          </a:p>
        </p:txBody>
      </p:sp>
      <p:grpSp>
        <p:nvGrpSpPr>
          <p:cNvPr id="34" name="Group 11">
            <a:extLst>
              <a:ext uri="{FF2B5EF4-FFF2-40B4-BE49-F238E27FC236}">
                <a16:creationId xmlns:a16="http://schemas.microsoft.com/office/drawing/2014/main" id="{44B762AE-6D1D-015B-691E-6034C4396ECD}"/>
              </a:ext>
            </a:extLst>
          </p:cNvPr>
          <p:cNvGrpSpPr/>
          <p:nvPr/>
        </p:nvGrpSpPr>
        <p:grpSpPr>
          <a:xfrm>
            <a:off x="13189556" y="7242848"/>
            <a:ext cx="4013748" cy="1362111"/>
            <a:chOff x="0" y="0"/>
            <a:chExt cx="483587" cy="386479"/>
          </a:xfrm>
        </p:grpSpPr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FC20E03B-EFC4-B90F-2162-090474556CA9}"/>
                </a:ext>
              </a:extLst>
            </p:cNvPr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13">
              <a:extLst>
                <a:ext uri="{FF2B5EF4-FFF2-40B4-BE49-F238E27FC236}">
                  <a16:creationId xmlns:a16="http://schemas.microsoft.com/office/drawing/2014/main" id="{93C6F9A1-ED14-BDC9-E010-BC83496999C3}"/>
                </a:ext>
              </a:extLst>
            </p:cNvPr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0FEF609A-BA8A-C53F-5C5A-5CED8C9AD842}"/>
              </a:ext>
            </a:extLst>
          </p:cNvPr>
          <p:cNvSpPr/>
          <p:nvPr/>
        </p:nvSpPr>
        <p:spPr>
          <a:xfrm>
            <a:off x="13530027" y="7242848"/>
            <a:ext cx="34604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</a:rPr>
              <a:t>question</a:t>
            </a:r>
          </a:p>
        </p:txBody>
      </p:sp>
      <p:pic>
        <p:nvPicPr>
          <p:cNvPr id="38" name="Graphic 37" descr="Close with solid fill">
            <a:extLst>
              <a:ext uri="{FF2B5EF4-FFF2-40B4-BE49-F238E27FC236}">
                <a16:creationId xmlns:a16="http://schemas.microsoft.com/office/drawing/2014/main" id="{3B1F20F2-E643-B3BB-BC81-C04AA87B59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5340742" y="3540566"/>
            <a:ext cx="2347076" cy="2347076"/>
          </a:xfrm>
          <a:prstGeom prst="rect">
            <a:avLst/>
          </a:prstGeom>
        </p:spPr>
      </p:pic>
      <p:pic>
        <p:nvPicPr>
          <p:cNvPr id="39" name="Graphic 38" descr="Close with solid fill">
            <a:extLst>
              <a:ext uri="{FF2B5EF4-FFF2-40B4-BE49-F238E27FC236}">
                <a16:creationId xmlns:a16="http://schemas.microsoft.com/office/drawing/2014/main" id="{81DD04F6-09BC-B8E1-FB46-3B52FC79DF0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5421331" y="5236388"/>
            <a:ext cx="2347076" cy="2347076"/>
          </a:xfrm>
          <a:prstGeom prst="rect">
            <a:avLst/>
          </a:prstGeom>
        </p:spPr>
      </p:pic>
      <p:pic>
        <p:nvPicPr>
          <p:cNvPr id="40" name="Graphic 39" descr="Close with solid fill">
            <a:extLst>
              <a:ext uri="{FF2B5EF4-FFF2-40B4-BE49-F238E27FC236}">
                <a16:creationId xmlns:a16="http://schemas.microsoft.com/office/drawing/2014/main" id="{640FDFCE-8392-0EFA-D1B7-4B4F50A979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5346576" y="6768753"/>
            <a:ext cx="2347076" cy="2347076"/>
          </a:xfrm>
          <a:prstGeom prst="rect">
            <a:avLst/>
          </a:prstGeom>
        </p:spPr>
      </p:pic>
      <p:pic>
        <p:nvPicPr>
          <p:cNvPr id="41" name="Bingo effect">
            <a:hlinkClick r:id="" action="ppaction://media"/>
            <a:extLst>
              <a:ext uri="{FF2B5EF4-FFF2-40B4-BE49-F238E27FC236}">
                <a16:creationId xmlns:a16="http://schemas.microsoft.com/office/drawing/2014/main" id="{5DC331E1-2200-6207-7CF8-21FD7D30E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364112" y="2410150"/>
            <a:ext cx="726062" cy="72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4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11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12" grpId="0"/>
      <p:bldP spid="138" grpId="0"/>
      <p:bldP spid="139" grpId="0"/>
      <p:bldP spid="140" grpId="0"/>
      <p:bldP spid="14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506F761-4D81-EA1B-5CF0-FA561A4274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4735168" y="876300"/>
            <a:ext cx="13020560" cy="8691272"/>
            <a:chOff x="0" y="0"/>
            <a:chExt cx="2842046" cy="29330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42046" cy="2933008"/>
            </a:xfrm>
            <a:custGeom>
              <a:avLst/>
              <a:gdLst/>
              <a:ahLst/>
              <a:cxnLst/>
              <a:rect l="l" t="t" r="r" b="b"/>
              <a:pathLst>
                <a:path w="2842046" h="2933008">
                  <a:moveTo>
                    <a:pt x="18532" y="0"/>
                  </a:moveTo>
                  <a:lnTo>
                    <a:pt x="2823514" y="0"/>
                  </a:lnTo>
                  <a:cubicBezTo>
                    <a:pt x="2833749" y="0"/>
                    <a:pt x="2842046" y="8297"/>
                    <a:pt x="2842046" y="18532"/>
                  </a:cubicBezTo>
                  <a:lnTo>
                    <a:pt x="2842046" y="2914477"/>
                  </a:lnTo>
                  <a:cubicBezTo>
                    <a:pt x="2842046" y="2924711"/>
                    <a:pt x="2833749" y="2933008"/>
                    <a:pt x="2823514" y="2933008"/>
                  </a:cubicBezTo>
                  <a:lnTo>
                    <a:pt x="18532" y="2933008"/>
                  </a:lnTo>
                  <a:cubicBezTo>
                    <a:pt x="8297" y="2933008"/>
                    <a:pt x="0" y="2924711"/>
                    <a:pt x="0" y="2914477"/>
                  </a:cubicBezTo>
                  <a:lnTo>
                    <a:pt x="0" y="18532"/>
                  </a:lnTo>
                  <a:cubicBezTo>
                    <a:pt x="0" y="8297"/>
                    <a:pt x="8297" y="0"/>
                    <a:pt x="1853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42046" cy="2971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344984" y="1257301"/>
            <a:ext cx="13036399" cy="8509272"/>
            <a:chOff x="0" y="0"/>
            <a:chExt cx="2842046" cy="29330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42046" cy="2933008"/>
            </a:xfrm>
            <a:custGeom>
              <a:avLst/>
              <a:gdLst/>
              <a:ahLst/>
              <a:cxnLst/>
              <a:rect l="l" t="t" r="r" b="b"/>
              <a:pathLst>
                <a:path w="2842046" h="2933008">
                  <a:moveTo>
                    <a:pt x="18532" y="0"/>
                  </a:moveTo>
                  <a:lnTo>
                    <a:pt x="2823514" y="0"/>
                  </a:lnTo>
                  <a:cubicBezTo>
                    <a:pt x="2833749" y="0"/>
                    <a:pt x="2842046" y="8297"/>
                    <a:pt x="2842046" y="18532"/>
                  </a:cubicBezTo>
                  <a:lnTo>
                    <a:pt x="2842046" y="2914477"/>
                  </a:lnTo>
                  <a:cubicBezTo>
                    <a:pt x="2842046" y="2924711"/>
                    <a:pt x="2833749" y="2933008"/>
                    <a:pt x="2823514" y="2933008"/>
                  </a:cubicBezTo>
                  <a:lnTo>
                    <a:pt x="18532" y="2933008"/>
                  </a:lnTo>
                  <a:cubicBezTo>
                    <a:pt x="8297" y="2933008"/>
                    <a:pt x="0" y="2924711"/>
                    <a:pt x="0" y="2914477"/>
                  </a:cubicBezTo>
                  <a:lnTo>
                    <a:pt x="0" y="18532"/>
                  </a:lnTo>
                  <a:cubicBezTo>
                    <a:pt x="0" y="8297"/>
                    <a:pt x="8297" y="0"/>
                    <a:pt x="18532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42046" cy="2971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485989" y="1964765"/>
            <a:ext cx="1350597" cy="1079387"/>
            <a:chOff x="0" y="0"/>
            <a:chExt cx="483587" cy="3864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3D468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620444" y="4089740"/>
            <a:ext cx="3970624" cy="1362111"/>
            <a:chOff x="0" y="0"/>
            <a:chExt cx="483587" cy="38647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997218" y="1964765"/>
            <a:ext cx="1350597" cy="1079387"/>
            <a:chOff x="0" y="0"/>
            <a:chExt cx="483587" cy="3864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3D468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0502632" y="1947007"/>
            <a:ext cx="1350597" cy="1079387"/>
            <a:chOff x="0" y="0"/>
            <a:chExt cx="483587" cy="386479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3D468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2019675" y="1964765"/>
            <a:ext cx="1350597" cy="1079387"/>
            <a:chOff x="0" y="0"/>
            <a:chExt cx="483587" cy="386479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3D468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13530904" y="1964765"/>
            <a:ext cx="1350597" cy="1079387"/>
            <a:chOff x="0" y="0"/>
            <a:chExt cx="483587" cy="386479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3D468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8" name="Freeform 98"/>
          <p:cNvSpPr/>
          <p:nvPr/>
        </p:nvSpPr>
        <p:spPr>
          <a:xfrm rot="-2175308">
            <a:off x="3569928" y="2138154"/>
            <a:ext cx="1998287" cy="699518"/>
          </a:xfrm>
          <a:custGeom>
            <a:avLst/>
            <a:gdLst/>
            <a:ahLst/>
            <a:cxnLst/>
            <a:rect l="l" t="t" r="r" b="b"/>
            <a:pathLst>
              <a:path w="1627079" h="699518">
                <a:moveTo>
                  <a:pt x="0" y="0"/>
                </a:moveTo>
                <a:lnTo>
                  <a:pt x="1627079" y="0"/>
                </a:lnTo>
                <a:lnTo>
                  <a:pt x="1627079" y="699518"/>
                </a:lnTo>
                <a:lnTo>
                  <a:pt x="0" y="699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2175308" flipV="1">
            <a:off x="14691976" y="544976"/>
            <a:ext cx="2097587" cy="804296"/>
          </a:xfrm>
          <a:custGeom>
            <a:avLst/>
            <a:gdLst/>
            <a:ahLst/>
            <a:cxnLst/>
            <a:rect l="l" t="t" r="r" b="b"/>
            <a:pathLst>
              <a:path w="1627079" h="699518">
                <a:moveTo>
                  <a:pt x="0" y="699518"/>
                </a:moveTo>
                <a:lnTo>
                  <a:pt x="1627079" y="699518"/>
                </a:lnTo>
                <a:lnTo>
                  <a:pt x="1627079" y="0"/>
                </a:lnTo>
                <a:lnTo>
                  <a:pt x="0" y="0"/>
                </a:lnTo>
                <a:lnTo>
                  <a:pt x="0" y="69951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0" name="Group 100"/>
          <p:cNvGrpSpPr/>
          <p:nvPr/>
        </p:nvGrpSpPr>
        <p:grpSpPr>
          <a:xfrm>
            <a:off x="429514" y="8928071"/>
            <a:ext cx="3313249" cy="820739"/>
            <a:chOff x="0" y="0"/>
            <a:chExt cx="1002621" cy="248363"/>
          </a:xfrm>
        </p:grpSpPr>
        <p:sp>
          <p:nvSpPr>
            <p:cNvPr id="101" name="Freeform 101"/>
            <p:cNvSpPr/>
            <p:nvPr/>
          </p:nvSpPr>
          <p:spPr>
            <a:xfrm>
              <a:off x="0" y="0"/>
              <a:ext cx="1002621" cy="248363"/>
            </a:xfrm>
            <a:custGeom>
              <a:avLst/>
              <a:gdLst/>
              <a:ahLst/>
              <a:cxnLst/>
              <a:rect l="l" t="t" r="r" b="b"/>
              <a:pathLst>
                <a:path w="1002621" h="248363">
                  <a:moveTo>
                    <a:pt x="501310" y="0"/>
                  </a:moveTo>
                  <a:cubicBezTo>
                    <a:pt x="224444" y="0"/>
                    <a:pt x="0" y="55598"/>
                    <a:pt x="0" y="124182"/>
                  </a:cubicBezTo>
                  <a:cubicBezTo>
                    <a:pt x="0" y="192765"/>
                    <a:pt x="224444" y="248363"/>
                    <a:pt x="501310" y="248363"/>
                  </a:cubicBezTo>
                  <a:cubicBezTo>
                    <a:pt x="778176" y="248363"/>
                    <a:pt x="1002621" y="192765"/>
                    <a:pt x="1002621" y="124182"/>
                  </a:cubicBezTo>
                  <a:cubicBezTo>
                    <a:pt x="1002621" y="55598"/>
                    <a:pt x="778176" y="0"/>
                    <a:pt x="501310" y="0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TextBox 102"/>
            <p:cNvSpPr txBox="1"/>
            <p:nvPr/>
          </p:nvSpPr>
          <p:spPr>
            <a:xfrm>
              <a:off x="93996" y="-14816"/>
              <a:ext cx="814629" cy="2398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6" name="Freeform 106"/>
          <p:cNvSpPr/>
          <p:nvPr/>
        </p:nvSpPr>
        <p:spPr>
          <a:xfrm rot="-621492">
            <a:off x="813753" y="5951005"/>
            <a:ext cx="3422451" cy="3441221"/>
          </a:xfrm>
          <a:custGeom>
            <a:avLst/>
            <a:gdLst/>
            <a:ahLst/>
            <a:cxnLst/>
            <a:rect l="l" t="t" r="r" b="b"/>
            <a:pathLst>
              <a:path w="3422451" h="3441221">
                <a:moveTo>
                  <a:pt x="0" y="0"/>
                </a:moveTo>
                <a:lnTo>
                  <a:pt x="3422451" y="0"/>
                </a:lnTo>
                <a:lnTo>
                  <a:pt x="3422451" y="3441222"/>
                </a:lnTo>
                <a:lnTo>
                  <a:pt x="0" y="34412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8" name="Freeform 108"/>
          <p:cNvSpPr/>
          <p:nvPr/>
        </p:nvSpPr>
        <p:spPr>
          <a:xfrm>
            <a:off x="3048000" y="5686141"/>
            <a:ext cx="195712" cy="195712"/>
          </a:xfrm>
          <a:custGeom>
            <a:avLst/>
            <a:gdLst/>
            <a:ahLst/>
            <a:cxnLst/>
            <a:rect l="l" t="t" r="r" b="b"/>
            <a:pathLst>
              <a:path w="195712" h="195712">
                <a:moveTo>
                  <a:pt x="0" y="0"/>
                </a:moveTo>
                <a:lnTo>
                  <a:pt x="195713" y="0"/>
                </a:lnTo>
                <a:lnTo>
                  <a:pt x="195713" y="195712"/>
                </a:lnTo>
                <a:lnTo>
                  <a:pt x="0" y="1957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9" name="Freeform 109"/>
          <p:cNvSpPr/>
          <p:nvPr/>
        </p:nvSpPr>
        <p:spPr>
          <a:xfrm>
            <a:off x="17356601" y="1000536"/>
            <a:ext cx="271912" cy="271912"/>
          </a:xfrm>
          <a:custGeom>
            <a:avLst/>
            <a:gdLst/>
            <a:ahLst/>
            <a:cxnLst/>
            <a:rect l="l" t="t" r="r" b="b"/>
            <a:pathLst>
              <a:path w="271912" h="271912">
                <a:moveTo>
                  <a:pt x="0" y="0"/>
                </a:moveTo>
                <a:lnTo>
                  <a:pt x="271912" y="0"/>
                </a:lnTo>
                <a:lnTo>
                  <a:pt x="271912" y="271912"/>
                </a:lnTo>
                <a:lnTo>
                  <a:pt x="0" y="2719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0" name="Freeform 110"/>
          <p:cNvSpPr/>
          <p:nvPr/>
        </p:nvSpPr>
        <p:spPr>
          <a:xfrm>
            <a:off x="1456452" y="5084884"/>
            <a:ext cx="319758" cy="319758"/>
          </a:xfrm>
          <a:custGeom>
            <a:avLst/>
            <a:gdLst/>
            <a:ahLst/>
            <a:cxnLst/>
            <a:rect l="l" t="t" r="r" b="b"/>
            <a:pathLst>
              <a:path w="319758" h="319758">
                <a:moveTo>
                  <a:pt x="0" y="0"/>
                </a:moveTo>
                <a:lnTo>
                  <a:pt x="319758" y="0"/>
                </a:lnTo>
                <a:lnTo>
                  <a:pt x="319758" y="319758"/>
                </a:lnTo>
                <a:lnTo>
                  <a:pt x="0" y="3197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1" name="Freeform 111"/>
          <p:cNvSpPr/>
          <p:nvPr/>
        </p:nvSpPr>
        <p:spPr>
          <a:xfrm>
            <a:off x="17381384" y="6210796"/>
            <a:ext cx="309891" cy="309891"/>
          </a:xfrm>
          <a:custGeom>
            <a:avLst/>
            <a:gdLst/>
            <a:ahLst/>
            <a:cxnLst/>
            <a:rect l="l" t="t" r="r" b="b"/>
            <a:pathLst>
              <a:path w="309891" h="309891">
                <a:moveTo>
                  <a:pt x="0" y="0"/>
                </a:moveTo>
                <a:lnTo>
                  <a:pt x="309891" y="0"/>
                </a:lnTo>
                <a:lnTo>
                  <a:pt x="309891" y="309890"/>
                </a:lnTo>
                <a:lnTo>
                  <a:pt x="0" y="3098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2" name="TextBox 112"/>
          <p:cNvSpPr txBox="1"/>
          <p:nvPr/>
        </p:nvSpPr>
        <p:spPr>
          <a:xfrm>
            <a:off x="7728545" y="2006610"/>
            <a:ext cx="865486" cy="995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FFFFFF"/>
                </a:solidFill>
                <a:latin typeface="One Little Font"/>
              </a:rPr>
              <a:t>B</a:t>
            </a:r>
          </a:p>
        </p:txBody>
      </p:sp>
      <p:sp>
        <p:nvSpPr>
          <p:cNvPr id="138" name="TextBox 138"/>
          <p:cNvSpPr txBox="1"/>
          <p:nvPr/>
        </p:nvSpPr>
        <p:spPr>
          <a:xfrm>
            <a:off x="9239773" y="2006610"/>
            <a:ext cx="865486" cy="995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FFFFFF"/>
                </a:solidFill>
                <a:latin typeface="One Little Font"/>
              </a:rPr>
              <a:t>I</a:t>
            </a:r>
          </a:p>
        </p:txBody>
      </p:sp>
      <p:sp>
        <p:nvSpPr>
          <p:cNvPr id="139" name="TextBox 139"/>
          <p:cNvSpPr txBox="1"/>
          <p:nvPr/>
        </p:nvSpPr>
        <p:spPr>
          <a:xfrm>
            <a:off x="10754139" y="2006610"/>
            <a:ext cx="865486" cy="995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FFFFFF"/>
                </a:solidFill>
                <a:latin typeface="One Little Font"/>
              </a:rPr>
              <a:t>N</a:t>
            </a:r>
          </a:p>
        </p:txBody>
      </p:sp>
      <p:sp>
        <p:nvSpPr>
          <p:cNvPr id="140" name="TextBox 140"/>
          <p:cNvSpPr txBox="1"/>
          <p:nvPr/>
        </p:nvSpPr>
        <p:spPr>
          <a:xfrm>
            <a:off x="12262231" y="2006610"/>
            <a:ext cx="865486" cy="995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FFFFFF"/>
                </a:solidFill>
                <a:latin typeface="One Little Font"/>
              </a:rPr>
              <a:t>G</a:t>
            </a:r>
          </a:p>
        </p:txBody>
      </p:sp>
      <p:sp>
        <p:nvSpPr>
          <p:cNvPr id="141" name="TextBox 141"/>
          <p:cNvSpPr txBox="1"/>
          <p:nvPr/>
        </p:nvSpPr>
        <p:spPr>
          <a:xfrm>
            <a:off x="13773459" y="2006610"/>
            <a:ext cx="865486" cy="995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FFFFFF"/>
                </a:solidFill>
                <a:latin typeface="One Little Font"/>
              </a:rPr>
              <a:t>O</a:t>
            </a:r>
          </a:p>
        </p:txBody>
      </p:sp>
      <p:sp>
        <p:nvSpPr>
          <p:cNvPr id="142" name="Freeform 142"/>
          <p:cNvSpPr/>
          <p:nvPr/>
        </p:nvSpPr>
        <p:spPr>
          <a:xfrm rot="2343576">
            <a:off x="1127445" y="4667444"/>
            <a:ext cx="1897831" cy="181064"/>
          </a:xfrm>
          <a:custGeom>
            <a:avLst/>
            <a:gdLst/>
            <a:ahLst/>
            <a:cxnLst/>
            <a:rect l="l" t="t" r="r" b="b"/>
            <a:pathLst>
              <a:path w="1897831" h="410622">
                <a:moveTo>
                  <a:pt x="0" y="0"/>
                </a:moveTo>
                <a:lnTo>
                  <a:pt x="1897832" y="0"/>
                </a:lnTo>
                <a:lnTo>
                  <a:pt x="1897832" y="410622"/>
                </a:lnTo>
                <a:lnTo>
                  <a:pt x="0" y="4106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3" name="Freeform 143"/>
          <p:cNvSpPr/>
          <p:nvPr/>
        </p:nvSpPr>
        <p:spPr>
          <a:xfrm rot="-2234810">
            <a:off x="16388565" y="9404283"/>
            <a:ext cx="1897831" cy="410622"/>
          </a:xfrm>
          <a:custGeom>
            <a:avLst/>
            <a:gdLst/>
            <a:ahLst/>
            <a:cxnLst/>
            <a:rect l="l" t="t" r="r" b="b"/>
            <a:pathLst>
              <a:path w="1897831" h="410622">
                <a:moveTo>
                  <a:pt x="0" y="0"/>
                </a:moveTo>
                <a:lnTo>
                  <a:pt x="1897832" y="0"/>
                </a:lnTo>
                <a:lnTo>
                  <a:pt x="1897832" y="410622"/>
                </a:lnTo>
                <a:lnTo>
                  <a:pt x="0" y="4106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5" name="Group 11">
            <a:extLst>
              <a:ext uri="{FF2B5EF4-FFF2-40B4-BE49-F238E27FC236}">
                <a16:creationId xmlns:a16="http://schemas.microsoft.com/office/drawing/2014/main" id="{A5F11A06-576B-532E-46F9-58DF16FA428B}"/>
              </a:ext>
            </a:extLst>
          </p:cNvPr>
          <p:cNvGrpSpPr/>
          <p:nvPr/>
        </p:nvGrpSpPr>
        <p:grpSpPr>
          <a:xfrm>
            <a:off x="8875161" y="4075288"/>
            <a:ext cx="4047486" cy="1362111"/>
            <a:chOff x="0" y="0"/>
            <a:chExt cx="483587" cy="386479"/>
          </a:xfrm>
        </p:grpSpPr>
        <p:sp>
          <p:nvSpPr>
            <p:cNvPr id="146" name="Freeform 12">
              <a:extLst>
                <a:ext uri="{FF2B5EF4-FFF2-40B4-BE49-F238E27FC236}">
                  <a16:creationId xmlns:a16="http://schemas.microsoft.com/office/drawing/2014/main" id="{651290DF-6F9E-21C6-6491-C27F85EC32D2}"/>
                </a:ext>
              </a:extLst>
            </p:cNvPr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TextBox 13">
              <a:extLst>
                <a:ext uri="{FF2B5EF4-FFF2-40B4-BE49-F238E27FC236}">
                  <a16:creationId xmlns:a16="http://schemas.microsoft.com/office/drawing/2014/main" id="{EA67469C-4D68-91B9-B9F5-94CE131F4F3D}"/>
                </a:ext>
              </a:extLst>
            </p:cNvPr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8" name="Group 11">
            <a:extLst>
              <a:ext uri="{FF2B5EF4-FFF2-40B4-BE49-F238E27FC236}">
                <a16:creationId xmlns:a16="http://schemas.microsoft.com/office/drawing/2014/main" id="{219C2A84-7B10-7849-05E3-37684E122144}"/>
              </a:ext>
            </a:extLst>
          </p:cNvPr>
          <p:cNvGrpSpPr/>
          <p:nvPr/>
        </p:nvGrpSpPr>
        <p:grpSpPr>
          <a:xfrm>
            <a:off x="4598672" y="5659247"/>
            <a:ext cx="3992395" cy="1362111"/>
            <a:chOff x="0" y="0"/>
            <a:chExt cx="483587" cy="386479"/>
          </a:xfrm>
        </p:grpSpPr>
        <p:sp>
          <p:nvSpPr>
            <p:cNvPr id="149" name="Freeform 12">
              <a:extLst>
                <a:ext uri="{FF2B5EF4-FFF2-40B4-BE49-F238E27FC236}">
                  <a16:creationId xmlns:a16="http://schemas.microsoft.com/office/drawing/2014/main" id="{DF799DDD-C025-ACA0-02B5-9BE4A36FC1F0}"/>
                </a:ext>
              </a:extLst>
            </p:cNvPr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TextBox 13">
              <a:extLst>
                <a:ext uri="{FF2B5EF4-FFF2-40B4-BE49-F238E27FC236}">
                  <a16:creationId xmlns:a16="http://schemas.microsoft.com/office/drawing/2014/main" id="{27F0E896-B720-0F29-3470-84555C1067A9}"/>
                </a:ext>
              </a:extLst>
            </p:cNvPr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1" name="Group 11">
            <a:extLst>
              <a:ext uri="{FF2B5EF4-FFF2-40B4-BE49-F238E27FC236}">
                <a16:creationId xmlns:a16="http://schemas.microsoft.com/office/drawing/2014/main" id="{775004B6-93B2-A383-8383-6231F1B8BB92}"/>
              </a:ext>
            </a:extLst>
          </p:cNvPr>
          <p:cNvGrpSpPr/>
          <p:nvPr/>
        </p:nvGrpSpPr>
        <p:grpSpPr>
          <a:xfrm>
            <a:off x="8853390" y="5644795"/>
            <a:ext cx="4069256" cy="1362111"/>
            <a:chOff x="0" y="0"/>
            <a:chExt cx="483587" cy="386479"/>
          </a:xfrm>
        </p:grpSpPr>
        <p:sp>
          <p:nvSpPr>
            <p:cNvPr id="152" name="Freeform 12">
              <a:extLst>
                <a:ext uri="{FF2B5EF4-FFF2-40B4-BE49-F238E27FC236}">
                  <a16:creationId xmlns:a16="http://schemas.microsoft.com/office/drawing/2014/main" id="{857C7141-C403-3656-736A-F6A327EA657D}"/>
                </a:ext>
              </a:extLst>
            </p:cNvPr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TextBox 13">
              <a:extLst>
                <a:ext uri="{FF2B5EF4-FFF2-40B4-BE49-F238E27FC236}">
                  <a16:creationId xmlns:a16="http://schemas.microsoft.com/office/drawing/2014/main" id="{4496867A-F817-21C3-2023-2346E186B4BF}"/>
                </a:ext>
              </a:extLst>
            </p:cNvPr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9" name="Rectangle 218">
            <a:extLst>
              <a:ext uri="{FF2B5EF4-FFF2-40B4-BE49-F238E27FC236}">
                <a16:creationId xmlns:a16="http://schemas.microsoft.com/office/drawing/2014/main" id="{E7CB953A-EE0D-11E7-588E-EA24F8B18B6C}"/>
              </a:ext>
            </a:extLst>
          </p:cNvPr>
          <p:cNvSpPr/>
          <p:nvPr/>
        </p:nvSpPr>
        <p:spPr>
          <a:xfrm>
            <a:off x="5631388" y="4114688"/>
            <a:ext cx="173316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</a:rPr>
              <a:t>quiz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D0288AD7-50E3-1117-4D2B-5A89168884B7}"/>
              </a:ext>
            </a:extLst>
          </p:cNvPr>
          <p:cNvSpPr/>
          <p:nvPr/>
        </p:nvSpPr>
        <p:spPr>
          <a:xfrm>
            <a:off x="9347624" y="4075288"/>
            <a:ext cx="325755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</a:rPr>
              <a:t>rainbow</a:t>
            </a: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97A92572-8711-4EF0-8058-20A0FB448BC8}"/>
              </a:ext>
            </a:extLst>
          </p:cNvPr>
          <p:cNvSpPr/>
          <p:nvPr/>
        </p:nvSpPr>
        <p:spPr>
          <a:xfrm>
            <a:off x="5785961" y="5762994"/>
            <a:ext cx="153881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</a:rPr>
              <a:t>box</a:t>
            </a:r>
            <a:endParaRPr lang="en-US" sz="72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E0B087C4-2AE2-48C0-F220-EFE8216B5B79}"/>
              </a:ext>
            </a:extLst>
          </p:cNvPr>
          <p:cNvSpPr/>
          <p:nvPr/>
        </p:nvSpPr>
        <p:spPr>
          <a:xfrm>
            <a:off x="10000545" y="5610631"/>
            <a:ext cx="190744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</a:rPr>
              <a:t>road</a:t>
            </a:r>
          </a:p>
        </p:txBody>
      </p:sp>
      <p:grpSp>
        <p:nvGrpSpPr>
          <p:cNvPr id="15" name="Group 11">
            <a:extLst>
              <a:ext uri="{FF2B5EF4-FFF2-40B4-BE49-F238E27FC236}">
                <a16:creationId xmlns:a16="http://schemas.microsoft.com/office/drawing/2014/main" id="{F3760E0D-A14F-2B76-B1BE-3E0689A0B6E2}"/>
              </a:ext>
            </a:extLst>
          </p:cNvPr>
          <p:cNvGrpSpPr/>
          <p:nvPr/>
        </p:nvGrpSpPr>
        <p:grpSpPr>
          <a:xfrm>
            <a:off x="4654182" y="7278800"/>
            <a:ext cx="3936886" cy="1362111"/>
            <a:chOff x="0" y="0"/>
            <a:chExt cx="483587" cy="386479"/>
          </a:xfrm>
        </p:grpSpPr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DF2205E3-52FF-0247-92CA-9A0D539C8A43}"/>
                </a:ext>
              </a:extLst>
            </p:cNvPr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2E857460-2079-00DA-68AC-4DFEDDFEED44}"/>
                </a:ext>
              </a:extLst>
            </p:cNvPr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id="{613A3F12-4BA8-97DC-F3D7-EEA59584D216}"/>
              </a:ext>
            </a:extLst>
          </p:cNvPr>
          <p:cNvGrpSpPr/>
          <p:nvPr/>
        </p:nvGrpSpPr>
        <p:grpSpPr>
          <a:xfrm>
            <a:off x="8908899" y="7264348"/>
            <a:ext cx="4013748" cy="1362111"/>
            <a:chOff x="0" y="0"/>
            <a:chExt cx="483587" cy="386479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9C86B8FB-6A29-A61E-99A3-67DA386F5505}"/>
                </a:ext>
              </a:extLst>
            </p:cNvPr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id="{3D476805-5183-7F98-A727-B2251A7395A4}"/>
                </a:ext>
              </a:extLst>
            </p:cNvPr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76D8CED-7FBF-14A2-1D00-11E881FBA516}"/>
              </a:ext>
            </a:extLst>
          </p:cNvPr>
          <p:cNvSpPr/>
          <p:nvPr/>
        </p:nvSpPr>
        <p:spPr>
          <a:xfrm>
            <a:off x="5992437" y="7291823"/>
            <a:ext cx="105310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</a:rPr>
              <a:t>ox</a:t>
            </a:r>
            <a:endParaRPr lang="en-US" sz="72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9EEF93-AEF1-DED1-5E9D-C191E94BD2D8}"/>
              </a:ext>
            </a:extLst>
          </p:cNvPr>
          <p:cNvSpPr/>
          <p:nvPr/>
        </p:nvSpPr>
        <p:spPr>
          <a:xfrm>
            <a:off x="10210291" y="7357560"/>
            <a:ext cx="14109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</a:rPr>
              <a:t>sail</a:t>
            </a:r>
          </a:p>
        </p:txBody>
      </p:sp>
      <p:grpSp>
        <p:nvGrpSpPr>
          <p:cNvPr id="23" name="Group 11">
            <a:extLst>
              <a:ext uri="{FF2B5EF4-FFF2-40B4-BE49-F238E27FC236}">
                <a16:creationId xmlns:a16="http://schemas.microsoft.com/office/drawing/2014/main" id="{7843C5A0-265C-3D82-06FB-7B5F100B46AF}"/>
              </a:ext>
            </a:extLst>
          </p:cNvPr>
          <p:cNvGrpSpPr/>
          <p:nvPr/>
        </p:nvGrpSpPr>
        <p:grpSpPr>
          <a:xfrm>
            <a:off x="13155818" y="4053788"/>
            <a:ext cx="4047486" cy="1362111"/>
            <a:chOff x="0" y="0"/>
            <a:chExt cx="483587" cy="386479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9F998153-CED4-0CC1-884C-99801FD461AA}"/>
                </a:ext>
              </a:extLst>
            </p:cNvPr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13">
              <a:extLst>
                <a:ext uri="{FF2B5EF4-FFF2-40B4-BE49-F238E27FC236}">
                  <a16:creationId xmlns:a16="http://schemas.microsoft.com/office/drawing/2014/main" id="{078054EF-A748-2734-BEE4-4E5C6EB20781}"/>
                </a:ext>
              </a:extLst>
            </p:cNvPr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11">
            <a:extLst>
              <a:ext uri="{FF2B5EF4-FFF2-40B4-BE49-F238E27FC236}">
                <a16:creationId xmlns:a16="http://schemas.microsoft.com/office/drawing/2014/main" id="{B334D083-EFBB-4102-9EC1-BA22271C1EEE}"/>
              </a:ext>
            </a:extLst>
          </p:cNvPr>
          <p:cNvGrpSpPr/>
          <p:nvPr/>
        </p:nvGrpSpPr>
        <p:grpSpPr>
          <a:xfrm>
            <a:off x="13134047" y="5623295"/>
            <a:ext cx="4069256" cy="1362111"/>
            <a:chOff x="0" y="0"/>
            <a:chExt cx="483587" cy="386479"/>
          </a:xfrm>
        </p:grpSpPr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CE073CE4-41EC-37D0-FFF4-33C659754EAC}"/>
                </a:ext>
              </a:extLst>
            </p:cNvPr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13">
              <a:extLst>
                <a:ext uri="{FF2B5EF4-FFF2-40B4-BE49-F238E27FC236}">
                  <a16:creationId xmlns:a16="http://schemas.microsoft.com/office/drawing/2014/main" id="{7182856F-D9B4-D7DC-7704-0C2D022A0C4E}"/>
                </a:ext>
              </a:extLst>
            </p:cNvPr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2446E4F4-C933-C889-5FFF-6CEBEBA08665}"/>
              </a:ext>
            </a:extLst>
          </p:cNvPr>
          <p:cNvSpPr/>
          <p:nvPr/>
        </p:nvSpPr>
        <p:spPr>
          <a:xfrm>
            <a:off x="13892513" y="4039029"/>
            <a:ext cx="27292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</a:rPr>
              <a:t>square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0DAE618-40E3-8D30-8047-916BBA6C60CE}"/>
              </a:ext>
            </a:extLst>
          </p:cNvPr>
          <p:cNvSpPr/>
          <p:nvPr/>
        </p:nvSpPr>
        <p:spPr>
          <a:xfrm>
            <a:off x="14482180" y="5680070"/>
            <a:ext cx="13158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</a:rPr>
              <a:t>fox</a:t>
            </a:r>
          </a:p>
        </p:txBody>
      </p:sp>
      <p:grpSp>
        <p:nvGrpSpPr>
          <p:cNvPr id="34" name="Group 11">
            <a:extLst>
              <a:ext uri="{FF2B5EF4-FFF2-40B4-BE49-F238E27FC236}">
                <a16:creationId xmlns:a16="http://schemas.microsoft.com/office/drawing/2014/main" id="{44B762AE-6D1D-015B-691E-6034C4396ECD}"/>
              </a:ext>
            </a:extLst>
          </p:cNvPr>
          <p:cNvGrpSpPr/>
          <p:nvPr/>
        </p:nvGrpSpPr>
        <p:grpSpPr>
          <a:xfrm>
            <a:off x="13189556" y="7242848"/>
            <a:ext cx="4013748" cy="1362111"/>
            <a:chOff x="0" y="0"/>
            <a:chExt cx="483587" cy="386479"/>
          </a:xfrm>
        </p:grpSpPr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FC20E03B-EFC4-B90F-2162-090474556CA9}"/>
                </a:ext>
              </a:extLst>
            </p:cNvPr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13">
              <a:extLst>
                <a:ext uri="{FF2B5EF4-FFF2-40B4-BE49-F238E27FC236}">
                  <a16:creationId xmlns:a16="http://schemas.microsoft.com/office/drawing/2014/main" id="{93C6F9A1-ED14-BDC9-E010-BC83496999C3}"/>
                </a:ext>
              </a:extLst>
            </p:cNvPr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0FEF609A-BA8A-C53F-5C5A-5CED8C9AD842}"/>
              </a:ext>
            </a:extLst>
          </p:cNvPr>
          <p:cNvSpPr/>
          <p:nvPr/>
        </p:nvSpPr>
        <p:spPr>
          <a:xfrm>
            <a:off x="13530027" y="7242848"/>
            <a:ext cx="34604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</a:rPr>
              <a:t>question</a:t>
            </a:r>
          </a:p>
        </p:txBody>
      </p:sp>
      <p:pic>
        <p:nvPicPr>
          <p:cNvPr id="38" name="Graphic 37" descr="Close with solid fill">
            <a:extLst>
              <a:ext uri="{FF2B5EF4-FFF2-40B4-BE49-F238E27FC236}">
                <a16:creationId xmlns:a16="http://schemas.microsoft.com/office/drawing/2014/main" id="{3B1F20F2-E643-B3BB-BC81-C04AA87B59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5340742" y="3540566"/>
            <a:ext cx="2347076" cy="2347076"/>
          </a:xfrm>
          <a:prstGeom prst="rect">
            <a:avLst/>
          </a:prstGeom>
        </p:spPr>
      </p:pic>
      <p:pic>
        <p:nvPicPr>
          <p:cNvPr id="39" name="Graphic 38" descr="Close with solid fill">
            <a:extLst>
              <a:ext uri="{FF2B5EF4-FFF2-40B4-BE49-F238E27FC236}">
                <a16:creationId xmlns:a16="http://schemas.microsoft.com/office/drawing/2014/main" id="{81DD04F6-09BC-B8E1-FB46-3B52FC79DF0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9708303" y="5110196"/>
            <a:ext cx="2347076" cy="2347076"/>
          </a:xfrm>
          <a:prstGeom prst="rect">
            <a:avLst/>
          </a:prstGeom>
        </p:spPr>
      </p:pic>
      <p:pic>
        <p:nvPicPr>
          <p:cNvPr id="40" name="Graphic 39" descr="Close with solid fill">
            <a:extLst>
              <a:ext uri="{FF2B5EF4-FFF2-40B4-BE49-F238E27FC236}">
                <a16:creationId xmlns:a16="http://schemas.microsoft.com/office/drawing/2014/main" id="{640FDFCE-8392-0EFA-D1B7-4B4F50A979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14080409" y="6718449"/>
            <a:ext cx="2347076" cy="2347076"/>
          </a:xfrm>
          <a:prstGeom prst="rect">
            <a:avLst/>
          </a:prstGeom>
        </p:spPr>
      </p:pic>
      <p:pic>
        <p:nvPicPr>
          <p:cNvPr id="41" name="Bingo effect">
            <a:hlinkClick r:id="" action="ppaction://media"/>
            <a:extLst>
              <a:ext uri="{FF2B5EF4-FFF2-40B4-BE49-F238E27FC236}">
                <a16:creationId xmlns:a16="http://schemas.microsoft.com/office/drawing/2014/main" id="{5DC331E1-2200-6207-7CF8-21FD7D30E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364112" y="2410150"/>
            <a:ext cx="726062" cy="72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3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11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12" grpId="0"/>
      <p:bldP spid="138" grpId="0"/>
      <p:bldP spid="139" grpId="0"/>
      <p:bldP spid="140" grpId="0"/>
      <p:bldP spid="14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95498E3-98D9-C814-FF65-9014B5736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604296" y="2502870"/>
            <a:ext cx="10510257" cy="5715200"/>
            <a:chOff x="0" y="0"/>
            <a:chExt cx="4103754" cy="22315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03755" cy="2231513"/>
            </a:xfrm>
            <a:custGeom>
              <a:avLst/>
              <a:gdLst/>
              <a:ahLst/>
              <a:cxnLst/>
              <a:rect l="l" t="t" r="r" b="b"/>
              <a:pathLst>
                <a:path w="4103755" h="2231513">
                  <a:moveTo>
                    <a:pt x="13996" y="0"/>
                  </a:moveTo>
                  <a:lnTo>
                    <a:pt x="4089759" y="0"/>
                  </a:lnTo>
                  <a:cubicBezTo>
                    <a:pt x="4097489" y="0"/>
                    <a:pt x="4103755" y="6266"/>
                    <a:pt x="4103755" y="13996"/>
                  </a:cubicBezTo>
                  <a:lnTo>
                    <a:pt x="4103755" y="2217518"/>
                  </a:lnTo>
                  <a:cubicBezTo>
                    <a:pt x="4103755" y="2225247"/>
                    <a:pt x="4097489" y="2231513"/>
                    <a:pt x="4089759" y="2231513"/>
                  </a:cubicBezTo>
                  <a:lnTo>
                    <a:pt x="13996" y="2231513"/>
                  </a:lnTo>
                  <a:cubicBezTo>
                    <a:pt x="6266" y="2231513"/>
                    <a:pt x="0" y="2225247"/>
                    <a:pt x="0" y="2217518"/>
                  </a:cubicBezTo>
                  <a:lnTo>
                    <a:pt x="0" y="13996"/>
                  </a:lnTo>
                  <a:cubicBezTo>
                    <a:pt x="0" y="6266"/>
                    <a:pt x="6266" y="0"/>
                    <a:pt x="13996" y="0"/>
                  </a:cubicBezTo>
                  <a:close/>
                </a:path>
              </a:pathLst>
            </a:custGeom>
            <a:solidFill>
              <a:srgbClr val="3D468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103754" cy="2269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88872" y="2285900"/>
            <a:ext cx="10510257" cy="5715200"/>
            <a:chOff x="0" y="0"/>
            <a:chExt cx="4103754" cy="22315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03755" cy="2231513"/>
            </a:xfrm>
            <a:custGeom>
              <a:avLst/>
              <a:gdLst/>
              <a:ahLst/>
              <a:cxnLst/>
              <a:rect l="l" t="t" r="r" b="b"/>
              <a:pathLst>
                <a:path w="4103755" h="2231513">
                  <a:moveTo>
                    <a:pt x="13996" y="0"/>
                  </a:moveTo>
                  <a:lnTo>
                    <a:pt x="4089759" y="0"/>
                  </a:lnTo>
                  <a:cubicBezTo>
                    <a:pt x="4097489" y="0"/>
                    <a:pt x="4103755" y="6266"/>
                    <a:pt x="4103755" y="13996"/>
                  </a:cubicBezTo>
                  <a:lnTo>
                    <a:pt x="4103755" y="2217518"/>
                  </a:lnTo>
                  <a:cubicBezTo>
                    <a:pt x="4103755" y="2225247"/>
                    <a:pt x="4097489" y="2231513"/>
                    <a:pt x="4089759" y="2231513"/>
                  </a:cubicBezTo>
                  <a:lnTo>
                    <a:pt x="13996" y="2231513"/>
                  </a:lnTo>
                  <a:cubicBezTo>
                    <a:pt x="6266" y="2231513"/>
                    <a:pt x="0" y="2225247"/>
                    <a:pt x="0" y="2217518"/>
                  </a:cubicBezTo>
                  <a:lnTo>
                    <a:pt x="0" y="13996"/>
                  </a:lnTo>
                  <a:cubicBezTo>
                    <a:pt x="0" y="6266"/>
                    <a:pt x="6266" y="0"/>
                    <a:pt x="13996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03754" cy="2269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620023" y="5697136"/>
            <a:ext cx="5047954" cy="1290285"/>
            <a:chOff x="0" y="0"/>
            <a:chExt cx="1970985" cy="5037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70985" cy="503795"/>
            </a:xfrm>
            <a:custGeom>
              <a:avLst/>
              <a:gdLst/>
              <a:ahLst/>
              <a:cxnLst/>
              <a:rect l="l" t="t" r="r" b="b"/>
              <a:pathLst>
                <a:path w="1970985" h="503795">
                  <a:moveTo>
                    <a:pt x="29140" y="0"/>
                  </a:moveTo>
                  <a:lnTo>
                    <a:pt x="1941845" y="0"/>
                  </a:lnTo>
                  <a:cubicBezTo>
                    <a:pt x="1949574" y="0"/>
                    <a:pt x="1956986" y="3070"/>
                    <a:pt x="1962451" y="8535"/>
                  </a:cubicBezTo>
                  <a:cubicBezTo>
                    <a:pt x="1967915" y="14000"/>
                    <a:pt x="1970985" y="21411"/>
                    <a:pt x="1970985" y="29140"/>
                  </a:cubicBezTo>
                  <a:lnTo>
                    <a:pt x="1970985" y="474655"/>
                  </a:lnTo>
                  <a:cubicBezTo>
                    <a:pt x="1970985" y="482383"/>
                    <a:pt x="1967915" y="489795"/>
                    <a:pt x="1962451" y="495260"/>
                  </a:cubicBezTo>
                  <a:cubicBezTo>
                    <a:pt x="1956986" y="500725"/>
                    <a:pt x="1949574" y="503795"/>
                    <a:pt x="1941845" y="503795"/>
                  </a:cubicBezTo>
                  <a:lnTo>
                    <a:pt x="29140" y="503795"/>
                  </a:lnTo>
                  <a:cubicBezTo>
                    <a:pt x="21411" y="503795"/>
                    <a:pt x="14000" y="500725"/>
                    <a:pt x="8535" y="495260"/>
                  </a:cubicBezTo>
                  <a:cubicBezTo>
                    <a:pt x="3070" y="489795"/>
                    <a:pt x="0" y="482383"/>
                    <a:pt x="0" y="474655"/>
                  </a:cubicBezTo>
                  <a:lnTo>
                    <a:pt x="0" y="29140"/>
                  </a:lnTo>
                  <a:cubicBezTo>
                    <a:pt x="0" y="21411"/>
                    <a:pt x="3070" y="14000"/>
                    <a:pt x="8535" y="8535"/>
                  </a:cubicBezTo>
                  <a:cubicBezTo>
                    <a:pt x="14000" y="3070"/>
                    <a:pt x="21411" y="0"/>
                    <a:pt x="29140" y="0"/>
                  </a:cubicBezTo>
                  <a:close/>
                </a:path>
              </a:pathLst>
            </a:custGeom>
            <a:solidFill>
              <a:srgbClr val="3D468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970985" cy="5418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10800000">
            <a:off x="800720" y="-1661290"/>
            <a:ext cx="2474790" cy="5379979"/>
          </a:xfrm>
          <a:custGeom>
            <a:avLst/>
            <a:gdLst/>
            <a:ahLst/>
            <a:cxnLst/>
            <a:rect l="l" t="t" r="r" b="b"/>
            <a:pathLst>
              <a:path w="2474790" h="5379979">
                <a:moveTo>
                  <a:pt x="0" y="0"/>
                </a:moveTo>
                <a:lnTo>
                  <a:pt x="2474790" y="0"/>
                </a:lnTo>
                <a:lnTo>
                  <a:pt x="2474790" y="5379980"/>
                </a:lnTo>
                <a:lnTo>
                  <a:pt x="0" y="53799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2376675" y="9152367"/>
            <a:ext cx="4872006" cy="744155"/>
            <a:chOff x="0" y="0"/>
            <a:chExt cx="1399244" cy="21372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99244" cy="213722"/>
            </a:xfrm>
            <a:custGeom>
              <a:avLst/>
              <a:gdLst/>
              <a:ahLst/>
              <a:cxnLst/>
              <a:rect l="l" t="t" r="r" b="b"/>
              <a:pathLst>
                <a:path w="1399244" h="213722">
                  <a:moveTo>
                    <a:pt x="699622" y="0"/>
                  </a:moveTo>
                  <a:cubicBezTo>
                    <a:pt x="313231" y="0"/>
                    <a:pt x="0" y="47843"/>
                    <a:pt x="0" y="106861"/>
                  </a:cubicBezTo>
                  <a:cubicBezTo>
                    <a:pt x="0" y="165878"/>
                    <a:pt x="313231" y="213722"/>
                    <a:pt x="699622" y="213722"/>
                  </a:cubicBezTo>
                  <a:cubicBezTo>
                    <a:pt x="1086012" y="213722"/>
                    <a:pt x="1399244" y="165878"/>
                    <a:pt x="1399244" y="106861"/>
                  </a:cubicBezTo>
                  <a:cubicBezTo>
                    <a:pt x="1399244" y="47843"/>
                    <a:pt x="1086012" y="0"/>
                    <a:pt x="699622" y="0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1179" y="-18064"/>
              <a:ext cx="1136885" cy="211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>
            <a:off x="12962619" y="7194239"/>
            <a:ext cx="3700118" cy="2509353"/>
          </a:xfrm>
          <a:custGeom>
            <a:avLst/>
            <a:gdLst/>
            <a:ahLst/>
            <a:cxnLst/>
            <a:rect l="l" t="t" r="r" b="b"/>
            <a:pathLst>
              <a:path w="3700118" h="2509353">
                <a:moveTo>
                  <a:pt x="3700118" y="0"/>
                </a:moveTo>
                <a:lnTo>
                  <a:pt x="0" y="0"/>
                </a:lnTo>
                <a:lnTo>
                  <a:pt x="0" y="2509353"/>
                </a:lnTo>
                <a:lnTo>
                  <a:pt x="3700118" y="2509353"/>
                </a:lnTo>
                <a:lnTo>
                  <a:pt x="370011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7007326" y="6020651"/>
            <a:ext cx="4273348" cy="690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9"/>
              </a:lnSpc>
            </a:pPr>
            <a:r>
              <a:rPr lang="en-US" sz="4899" spc="249">
                <a:solidFill>
                  <a:srgbClr val="FFFFFF"/>
                </a:solidFill>
                <a:latin typeface="One Little Font"/>
              </a:rPr>
              <a:t>Let's Start!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933082" y="3262940"/>
            <a:ext cx="10510256" cy="1998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51"/>
              </a:lnSpc>
            </a:pPr>
            <a:r>
              <a:rPr lang="en-US" sz="10100" dirty="0">
                <a:solidFill>
                  <a:srgbClr val="000000"/>
                </a:solidFill>
                <a:latin typeface="Fredoka One" panose="02000000000000000000" pitchFamily="2" charset="0"/>
              </a:rPr>
              <a:t>Get ALL!</a:t>
            </a:r>
          </a:p>
        </p:txBody>
      </p:sp>
      <p:sp>
        <p:nvSpPr>
          <p:cNvPr id="18" name="Freeform 18"/>
          <p:cNvSpPr/>
          <p:nvPr/>
        </p:nvSpPr>
        <p:spPr>
          <a:xfrm>
            <a:off x="11280674" y="8822154"/>
            <a:ext cx="292113" cy="292113"/>
          </a:xfrm>
          <a:custGeom>
            <a:avLst/>
            <a:gdLst/>
            <a:ahLst/>
            <a:cxnLst/>
            <a:rect l="l" t="t" r="r" b="b"/>
            <a:pathLst>
              <a:path w="292113" h="292113">
                <a:moveTo>
                  <a:pt x="0" y="0"/>
                </a:moveTo>
                <a:lnTo>
                  <a:pt x="292113" y="0"/>
                </a:lnTo>
                <a:lnTo>
                  <a:pt x="292113" y="292113"/>
                </a:lnTo>
                <a:lnTo>
                  <a:pt x="0" y="2921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6861270" y="882643"/>
            <a:ext cx="292113" cy="292113"/>
          </a:xfrm>
          <a:custGeom>
            <a:avLst/>
            <a:gdLst/>
            <a:ahLst/>
            <a:cxnLst/>
            <a:rect l="l" t="t" r="r" b="b"/>
            <a:pathLst>
              <a:path w="292113" h="292113">
                <a:moveTo>
                  <a:pt x="0" y="0"/>
                </a:moveTo>
                <a:lnTo>
                  <a:pt x="292113" y="0"/>
                </a:lnTo>
                <a:lnTo>
                  <a:pt x="292113" y="292114"/>
                </a:lnTo>
                <a:lnTo>
                  <a:pt x="0" y="2921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7153383" y="8968211"/>
            <a:ext cx="292113" cy="292113"/>
          </a:xfrm>
          <a:custGeom>
            <a:avLst/>
            <a:gdLst/>
            <a:ahLst/>
            <a:cxnLst/>
            <a:rect l="l" t="t" r="r" b="b"/>
            <a:pathLst>
              <a:path w="292113" h="292113">
                <a:moveTo>
                  <a:pt x="0" y="0"/>
                </a:moveTo>
                <a:lnTo>
                  <a:pt x="292113" y="0"/>
                </a:lnTo>
                <a:lnTo>
                  <a:pt x="292113" y="292113"/>
                </a:lnTo>
                <a:lnTo>
                  <a:pt x="0" y="2921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703613" y="4930506"/>
            <a:ext cx="334502" cy="334502"/>
          </a:xfrm>
          <a:custGeom>
            <a:avLst/>
            <a:gdLst/>
            <a:ahLst/>
            <a:cxnLst/>
            <a:rect l="l" t="t" r="r" b="b"/>
            <a:pathLst>
              <a:path w="334502" h="334502">
                <a:moveTo>
                  <a:pt x="0" y="0"/>
                </a:moveTo>
                <a:lnTo>
                  <a:pt x="334502" y="0"/>
                </a:lnTo>
                <a:lnTo>
                  <a:pt x="334502" y="334502"/>
                </a:lnTo>
                <a:lnTo>
                  <a:pt x="0" y="3345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800623" y="921610"/>
            <a:ext cx="352030" cy="352030"/>
          </a:xfrm>
          <a:custGeom>
            <a:avLst/>
            <a:gdLst/>
            <a:ahLst/>
            <a:cxnLst/>
            <a:rect l="l" t="t" r="r" b="b"/>
            <a:pathLst>
              <a:path w="352030" h="352030">
                <a:moveTo>
                  <a:pt x="0" y="0"/>
                </a:moveTo>
                <a:lnTo>
                  <a:pt x="352030" y="0"/>
                </a:lnTo>
                <a:lnTo>
                  <a:pt x="352030" y="352030"/>
                </a:lnTo>
                <a:lnTo>
                  <a:pt x="0" y="3520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-10800000" flipV="1">
            <a:off x="7958201" y="1985658"/>
            <a:ext cx="2095897" cy="901074"/>
          </a:xfrm>
          <a:custGeom>
            <a:avLst/>
            <a:gdLst/>
            <a:ahLst/>
            <a:cxnLst/>
            <a:rect l="l" t="t" r="r" b="b"/>
            <a:pathLst>
              <a:path w="2095897" h="901074">
                <a:moveTo>
                  <a:pt x="0" y="901074"/>
                </a:moveTo>
                <a:lnTo>
                  <a:pt x="2095898" y="901074"/>
                </a:lnTo>
                <a:lnTo>
                  <a:pt x="2095898" y="0"/>
                </a:lnTo>
                <a:lnTo>
                  <a:pt x="0" y="0"/>
                </a:lnTo>
                <a:lnTo>
                  <a:pt x="0" y="901074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2256612">
            <a:off x="15558741" y="3423174"/>
            <a:ext cx="1897831" cy="410622"/>
          </a:xfrm>
          <a:custGeom>
            <a:avLst/>
            <a:gdLst/>
            <a:ahLst/>
            <a:cxnLst/>
            <a:rect l="l" t="t" r="r" b="b"/>
            <a:pathLst>
              <a:path w="1897831" h="410622">
                <a:moveTo>
                  <a:pt x="0" y="0"/>
                </a:moveTo>
                <a:lnTo>
                  <a:pt x="1897831" y="0"/>
                </a:lnTo>
                <a:lnTo>
                  <a:pt x="1897831" y="410622"/>
                </a:lnTo>
                <a:lnTo>
                  <a:pt x="0" y="4106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2913209">
            <a:off x="968877" y="7629292"/>
            <a:ext cx="1897831" cy="410622"/>
          </a:xfrm>
          <a:custGeom>
            <a:avLst/>
            <a:gdLst/>
            <a:ahLst/>
            <a:cxnLst/>
            <a:rect l="l" t="t" r="r" b="b"/>
            <a:pathLst>
              <a:path w="1897831" h="410622">
                <a:moveTo>
                  <a:pt x="0" y="0"/>
                </a:moveTo>
                <a:lnTo>
                  <a:pt x="1897831" y="0"/>
                </a:lnTo>
                <a:lnTo>
                  <a:pt x="1897831" y="410622"/>
                </a:lnTo>
                <a:lnTo>
                  <a:pt x="0" y="4106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DA0C9C7-FF70-ADB5-8F31-7EB73B1AE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196072" y="7996957"/>
            <a:ext cx="15672783" cy="1590582"/>
            <a:chOff x="0" y="0"/>
            <a:chExt cx="6119475" cy="621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19475" cy="621046"/>
            </a:xfrm>
            <a:custGeom>
              <a:avLst/>
              <a:gdLst/>
              <a:ahLst/>
              <a:cxnLst/>
              <a:rect l="l" t="t" r="r" b="b"/>
              <a:pathLst>
                <a:path w="6119475" h="621046">
                  <a:moveTo>
                    <a:pt x="9385" y="0"/>
                  </a:moveTo>
                  <a:lnTo>
                    <a:pt x="6110089" y="0"/>
                  </a:lnTo>
                  <a:cubicBezTo>
                    <a:pt x="6112579" y="0"/>
                    <a:pt x="6114966" y="989"/>
                    <a:pt x="6116726" y="2749"/>
                  </a:cubicBezTo>
                  <a:cubicBezTo>
                    <a:pt x="6118486" y="4509"/>
                    <a:pt x="6119475" y="6896"/>
                    <a:pt x="6119475" y="9385"/>
                  </a:cubicBezTo>
                  <a:lnTo>
                    <a:pt x="6119475" y="611661"/>
                  </a:lnTo>
                  <a:cubicBezTo>
                    <a:pt x="6119475" y="614150"/>
                    <a:pt x="6118486" y="616537"/>
                    <a:pt x="6116726" y="618297"/>
                  </a:cubicBezTo>
                  <a:cubicBezTo>
                    <a:pt x="6114966" y="620057"/>
                    <a:pt x="6112579" y="621046"/>
                    <a:pt x="6110089" y="621046"/>
                  </a:cubicBezTo>
                  <a:lnTo>
                    <a:pt x="9385" y="621046"/>
                  </a:lnTo>
                  <a:cubicBezTo>
                    <a:pt x="6896" y="621046"/>
                    <a:pt x="4509" y="620057"/>
                    <a:pt x="2749" y="618297"/>
                  </a:cubicBezTo>
                  <a:cubicBezTo>
                    <a:pt x="989" y="616537"/>
                    <a:pt x="0" y="614150"/>
                    <a:pt x="0" y="611661"/>
                  </a:cubicBezTo>
                  <a:lnTo>
                    <a:pt x="0" y="9385"/>
                  </a:lnTo>
                  <a:cubicBezTo>
                    <a:pt x="0" y="6896"/>
                    <a:pt x="989" y="4509"/>
                    <a:pt x="2749" y="2749"/>
                  </a:cubicBezTo>
                  <a:cubicBezTo>
                    <a:pt x="4509" y="989"/>
                    <a:pt x="6896" y="0"/>
                    <a:pt x="9385" y="0"/>
                  </a:cubicBezTo>
                  <a:close/>
                </a:path>
              </a:pathLst>
            </a:custGeom>
            <a:solidFill>
              <a:srgbClr val="3D468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119475" cy="659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07609" y="7807898"/>
            <a:ext cx="15672783" cy="1590582"/>
            <a:chOff x="0" y="0"/>
            <a:chExt cx="6119475" cy="6210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19475" cy="621046"/>
            </a:xfrm>
            <a:custGeom>
              <a:avLst/>
              <a:gdLst/>
              <a:ahLst/>
              <a:cxnLst/>
              <a:rect l="l" t="t" r="r" b="b"/>
              <a:pathLst>
                <a:path w="6119475" h="621046">
                  <a:moveTo>
                    <a:pt x="9385" y="0"/>
                  </a:moveTo>
                  <a:lnTo>
                    <a:pt x="6110089" y="0"/>
                  </a:lnTo>
                  <a:cubicBezTo>
                    <a:pt x="6112579" y="0"/>
                    <a:pt x="6114966" y="989"/>
                    <a:pt x="6116726" y="2749"/>
                  </a:cubicBezTo>
                  <a:cubicBezTo>
                    <a:pt x="6118486" y="4509"/>
                    <a:pt x="6119475" y="6896"/>
                    <a:pt x="6119475" y="9385"/>
                  </a:cubicBezTo>
                  <a:lnTo>
                    <a:pt x="6119475" y="611661"/>
                  </a:lnTo>
                  <a:cubicBezTo>
                    <a:pt x="6119475" y="614150"/>
                    <a:pt x="6118486" y="616537"/>
                    <a:pt x="6116726" y="618297"/>
                  </a:cubicBezTo>
                  <a:cubicBezTo>
                    <a:pt x="6114966" y="620057"/>
                    <a:pt x="6112579" y="621046"/>
                    <a:pt x="6110089" y="621046"/>
                  </a:cubicBezTo>
                  <a:lnTo>
                    <a:pt x="9385" y="621046"/>
                  </a:lnTo>
                  <a:cubicBezTo>
                    <a:pt x="6896" y="621046"/>
                    <a:pt x="4509" y="620057"/>
                    <a:pt x="2749" y="618297"/>
                  </a:cubicBezTo>
                  <a:cubicBezTo>
                    <a:pt x="989" y="616537"/>
                    <a:pt x="0" y="614150"/>
                    <a:pt x="0" y="611661"/>
                  </a:cubicBezTo>
                  <a:lnTo>
                    <a:pt x="0" y="9385"/>
                  </a:lnTo>
                  <a:cubicBezTo>
                    <a:pt x="0" y="6896"/>
                    <a:pt x="989" y="4509"/>
                    <a:pt x="2749" y="2749"/>
                  </a:cubicBezTo>
                  <a:cubicBezTo>
                    <a:pt x="4509" y="989"/>
                    <a:pt x="6896" y="0"/>
                    <a:pt x="9385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119475" cy="659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28551" y="6619571"/>
            <a:ext cx="4029829" cy="744155"/>
            <a:chOff x="0" y="0"/>
            <a:chExt cx="1157370" cy="2137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57370" cy="213722"/>
            </a:xfrm>
            <a:custGeom>
              <a:avLst/>
              <a:gdLst/>
              <a:ahLst/>
              <a:cxnLst/>
              <a:rect l="l" t="t" r="r" b="b"/>
              <a:pathLst>
                <a:path w="1157370" h="213722">
                  <a:moveTo>
                    <a:pt x="578685" y="0"/>
                  </a:moveTo>
                  <a:cubicBezTo>
                    <a:pt x="259086" y="0"/>
                    <a:pt x="0" y="47843"/>
                    <a:pt x="0" y="106861"/>
                  </a:cubicBezTo>
                  <a:cubicBezTo>
                    <a:pt x="0" y="165878"/>
                    <a:pt x="259086" y="213722"/>
                    <a:pt x="578685" y="213722"/>
                  </a:cubicBezTo>
                  <a:cubicBezTo>
                    <a:pt x="898284" y="213722"/>
                    <a:pt x="1157370" y="165878"/>
                    <a:pt x="1157370" y="106861"/>
                  </a:cubicBezTo>
                  <a:cubicBezTo>
                    <a:pt x="1157370" y="47843"/>
                    <a:pt x="898284" y="0"/>
                    <a:pt x="578685" y="0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8503" y="-18064"/>
              <a:ext cx="940363" cy="211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56661" y="1674961"/>
            <a:ext cx="2633063" cy="5548600"/>
          </a:xfrm>
          <a:custGeom>
            <a:avLst/>
            <a:gdLst/>
            <a:ahLst/>
            <a:cxnLst/>
            <a:rect l="l" t="t" r="r" b="b"/>
            <a:pathLst>
              <a:path w="2633063" h="5548600">
                <a:moveTo>
                  <a:pt x="0" y="0"/>
                </a:moveTo>
                <a:lnTo>
                  <a:pt x="2633063" y="0"/>
                </a:lnTo>
                <a:lnTo>
                  <a:pt x="2633063" y="5548600"/>
                </a:lnTo>
                <a:lnTo>
                  <a:pt x="0" y="5548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3500992" y="6828282"/>
            <a:ext cx="4458457" cy="744155"/>
            <a:chOff x="0" y="0"/>
            <a:chExt cx="1280472" cy="21372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80472" cy="213722"/>
            </a:xfrm>
            <a:custGeom>
              <a:avLst/>
              <a:gdLst/>
              <a:ahLst/>
              <a:cxnLst/>
              <a:rect l="l" t="t" r="r" b="b"/>
              <a:pathLst>
                <a:path w="1280472" h="213722">
                  <a:moveTo>
                    <a:pt x="640236" y="0"/>
                  </a:moveTo>
                  <a:cubicBezTo>
                    <a:pt x="286643" y="0"/>
                    <a:pt x="0" y="47843"/>
                    <a:pt x="0" y="106861"/>
                  </a:cubicBezTo>
                  <a:cubicBezTo>
                    <a:pt x="0" y="165878"/>
                    <a:pt x="286643" y="213722"/>
                    <a:pt x="640236" y="213722"/>
                  </a:cubicBezTo>
                  <a:cubicBezTo>
                    <a:pt x="993828" y="213722"/>
                    <a:pt x="1280472" y="165878"/>
                    <a:pt x="1280472" y="106861"/>
                  </a:cubicBezTo>
                  <a:cubicBezTo>
                    <a:pt x="1280472" y="47843"/>
                    <a:pt x="993828" y="0"/>
                    <a:pt x="640236" y="0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0044" y="-18064"/>
              <a:ext cx="1040383" cy="211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4627711" y="1282371"/>
            <a:ext cx="2913755" cy="5414073"/>
          </a:xfrm>
          <a:custGeom>
            <a:avLst/>
            <a:gdLst/>
            <a:ahLst/>
            <a:cxnLst/>
            <a:rect l="l" t="t" r="r" b="b"/>
            <a:pathLst>
              <a:path w="2913755" h="5414073">
                <a:moveTo>
                  <a:pt x="0" y="0"/>
                </a:moveTo>
                <a:lnTo>
                  <a:pt x="2913756" y="0"/>
                </a:lnTo>
                <a:lnTo>
                  <a:pt x="2913756" y="5414073"/>
                </a:lnTo>
                <a:lnTo>
                  <a:pt x="0" y="54140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04550">
            <a:off x="-443510" y="616945"/>
            <a:ext cx="2221917" cy="480742"/>
          </a:xfrm>
          <a:custGeom>
            <a:avLst/>
            <a:gdLst/>
            <a:ahLst/>
            <a:cxnLst/>
            <a:rect l="l" t="t" r="r" b="b"/>
            <a:pathLst>
              <a:path w="2221917" h="480742">
                <a:moveTo>
                  <a:pt x="0" y="0"/>
                </a:moveTo>
                <a:lnTo>
                  <a:pt x="2221917" y="0"/>
                </a:lnTo>
                <a:lnTo>
                  <a:pt x="2221917" y="480742"/>
                </a:lnTo>
                <a:lnTo>
                  <a:pt x="0" y="480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04550">
            <a:off x="16986558" y="3452320"/>
            <a:ext cx="2016244" cy="436242"/>
          </a:xfrm>
          <a:custGeom>
            <a:avLst/>
            <a:gdLst/>
            <a:ahLst/>
            <a:cxnLst/>
            <a:rect l="l" t="t" r="r" b="b"/>
            <a:pathLst>
              <a:path w="2016244" h="436242">
                <a:moveTo>
                  <a:pt x="0" y="0"/>
                </a:moveTo>
                <a:lnTo>
                  <a:pt x="2016244" y="0"/>
                </a:lnTo>
                <a:lnTo>
                  <a:pt x="2016244" y="436242"/>
                </a:lnTo>
                <a:lnTo>
                  <a:pt x="0" y="4362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50016" y="4215431"/>
            <a:ext cx="292113" cy="292113"/>
          </a:xfrm>
          <a:custGeom>
            <a:avLst/>
            <a:gdLst/>
            <a:ahLst/>
            <a:cxnLst/>
            <a:rect l="l" t="t" r="r" b="b"/>
            <a:pathLst>
              <a:path w="292113" h="292113">
                <a:moveTo>
                  <a:pt x="0" y="0"/>
                </a:moveTo>
                <a:lnTo>
                  <a:pt x="292113" y="0"/>
                </a:lnTo>
                <a:lnTo>
                  <a:pt x="292113" y="292113"/>
                </a:lnTo>
                <a:lnTo>
                  <a:pt x="0" y="2921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174346" y="1940908"/>
            <a:ext cx="292113" cy="292113"/>
          </a:xfrm>
          <a:custGeom>
            <a:avLst/>
            <a:gdLst/>
            <a:ahLst/>
            <a:cxnLst/>
            <a:rect l="l" t="t" r="r" b="b"/>
            <a:pathLst>
              <a:path w="292113" h="292113">
                <a:moveTo>
                  <a:pt x="0" y="0"/>
                </a:moveTo>
                <a:lnTo>
                  <a:pt x="292113" y="0"/>
                </a:lnTo>
                <a:lnTo>
                  <a:pt x="292113" y="292113"/>
                </a:lnTo>
                <a:lnTo>
                  <a:pt x="0" y="2921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2019255" y="904767"/>
            <a:ext cx="304468" cy="304468"/>
          </a:xfrm>
          <a:custGeom>
            <a:avLst/>
            <a:gdLst/>
            <a:ahLst/>
            <a:cxnLst/>
            <a:rect l="l" t="t" r="r" b="b"/>
            <a:pathLst>
              <a:path w="304468" h="304468">
                <a:moveTo>
                  <a:pt x="0" y="0"/>
                </a:moveTo>
                <a:lnTo>
                  <a:pt x="304467" y="0"/>
                </a:lnTo>
                <a:lnTo>
                  <a:pt x="304467" y="304467"/>
                </a:lnTo>
                <a:lnTo>
                  <a:pt x="0" y="3044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5399518" y="1209234"/>
            <a:ext cx="304468" cy="304468"/>
          </a:xfrm>
          <a:custGeom>
            <a:avLst/>
            <a:gdLst/>
            <a:ahLst/>
            <a:cxnLst/>
            <a:rect l="l" t="t" r="r" b="b"/>
            <a:pathLst>
              <a:path w="304468" h="304468">
                <a:moveTo>
                  <a:pt x="0" y="0"/>
                </a:moveTo>
                <a:lnTo>
                  <a:pt x="304467" y="0"/>
                </a:lnTo>
                <a:lnTo>
                  <a:pt x="304467" y="304468"/>
                </a:lnTo>
                <a:lnTo>
                  <a:pt x="0" y="3044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2113654" y="8324107"/>
            <a:ext cx="14060692" cy="635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6600" spc="214" dirty="0">
                <a:solidFill>
                  <a:srgbClr val="000000"/>
                </a:solidFill>
                <a:latin typeface="One Little Font"/>
              </a:rPr>
              <a:t>Shout "Bingo" if you get all!</a:t>
            </a:r>
          </a:p>
        </p:txBody>
      </p:sp>
      <p:grpSp>
        <p:nvGrpSpPr>
          <p:cNvPr id="25" name="Group 2">
            <a:extLst>
              <a:ext uri="{FF2B5EF4-FFF2-40B4-BE49-F238E27FC236}">
                <a16:creationId xmlns:a16="http://schemas.microsoft.com/office/drawing/2014/main" id="{F757F687-EED0-933D-6E3F-CDC39817345B}"/>
              </a:ext>
            </a:extLst>
          </p:cNvPr>
          <p:cNvGrpSpPr/>
          <p:nvPr/>
        </p:nvGrpSpPr>
        <p:grpSpPr>
          <a:xfrm>
            <a:off x="4154985" y="1576599"/>
            <a:ext cx="10095557" cy="5715200"/>
            <a:chOff x="0" y="0"/>
            <a:chExt cx="4103754" cy="2231513"/>
          </a:xfrm>
        </p:grpSpPr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90DA8737-6C6E-4C06-0219-9569096B25F8}"/>
                </a:ext>
              </a:extLst>
            </p:cNvPr>
            <p:cNvSpPr/>
            <p:nvPr/>
          </p:nvSpPr>
          <p:spPr>
            <a:xfrm>
              <a:off x="0" y="0"/>
              <a:ext cx="4103755" cy="2231513"/>
            </a:xfrm>
            <a:custGeom>
              <a:avLst/>
              <a:gdLst/>
              <a:ahLst/>
              <a:cxnLst/>
              <a:rect l="l" t="t" r="r" b="b"/>
              <a:pathLst>
                <a:path w="4103755" h="2231513">
                  <a:moveTo>
                    <a:pt x="13996" y="0"/>
                  </a:moveTo>
                  <a:lnTo>
                    <a:pt x="4089759" y="0"/>
                  </a:lnTo>
                  <a:cubicBezTo>
                    <a:pt x="4097489" y="0"/>
                    <a:pt x="4103755" y="6266"/>
                    <a:pt x="4103755" y="13996"/>
                  </a:cubicBezTo>
                  <a:lnTo>
                    <a:pt x="4103755" y="2217518"/>
                  </a:lnTo>
                  <a:cubicBezTo>
                    <a:pt x="4103755" y="2225247"/>
                    <a:pt x="4097489" y="2231513"/>
                    <a:pt x="4089759" y="2231513"/>
                  </a:cubicBezTo>
                  <a:lnTo>
                    <a:pt x="13996" y="2231513"/>
                  </a:lnTo>
                  <a:cubicBezTo>
                    <a:pt x="6266" y="2231513"/>
                    <a:pt x="0" y="2225247"/>
                    <a:pt x="0" y="2217518"/>
                  </a:cubicBezTo>
                  <a:lnTo>
                    <a:pt x="0" y="13996"/>
                  </a:lnTo>
                  <a:cubicBezTo>
                    <a:pt x="0" y="6266"/>
                    <a:pt x="6266" y="0"/>
                    <a:pt x="13996" y="0"/>
                  </a:cubicBezTo>
                  <a:close/>
                </a:path>
              </a:pathLst>
            </a:custGeom>
            <a:solidFill>
              <a:srgbClr val="3D468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4">
              <a:extLst>
                <a:ext uri="{FF2B5EF4-FFF2-40B4-BE49-F238E27FC236}">
                  <a16:creationId xmlns:a16="http://schemas.microsoft.com/office/drawing/2014/main" id="{4E09470D-AFA2-9AD4-8C22-8AC5E3274999}"/>
                </a:ext>
              </a:extLst>
            </p:cNvPr>
            <p:cNvSpPr txBox="1"/>
            <p:nvPr/>
          </p:nvSpPr>
          <p:spPr>
            <a:xfrm>
              <a:off x="0" y="-38100"/>
              <a:ext cx="4103754" cy="2269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5">
            <a:extLst>
              <a:ext uri="{FF2B5EF4-FFF2-40B4-BE49-F238E27FC236}">
                <a16:creationId xmlns:a16="http://schemas.microsoft.com/office/drawing/2014/main" id="{B1845CA2-88D8-D4D3-9FBE-475A18F64D3C}"/>
              </a:ext>
            </a:extLst>
          </p:cNvPr>
          <p:cNvGrpSpPr/>
          <p:nvPr/>
        </p:nvGrpSpPr>
        <p:grpSpPr>
          <a:xfrm>
            <a:off x="4457118" y="1359629"/>
            <a:ext cx="9793424" cy="5715200"/>
            <a:chOff x="0" y="0"/>
            <a:chExt cx="4103754" cy="2231513"/>
          </a:xfrm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5866F95A-A4EC-1AAA-A3BC-36F75A2BDB28}"/>
                </a:ext>
              </a:extLst>
            </p:cNvPr>
            <p:cNvSpPr/>
            <p:nvPr/>
          </p:nvSpPr>
          <p:spPr>
            <a:xfrm>
              <a:off x="0" y="0"/>
              <a:ext cx="4103755" cy="2231513"/>
            </a:xfrm>
            <a:custGeom>
              <a:avLst/>
              <a:gdLst/>
              <a:ahLst/>
              <a:cxnLst/>
              <a:rect l="l" t="t" r="r" b="b"/>
              <a:pathLst>
                <a:path w="4103755" h="2231513">
                  <a:moveTo>
                    <a:pt x="13996" y="0"/>
                  </a:moveTo>
                  <a:lnTo>
                    <a:pt x="4089759" y="0"/>
                  </a:lnTo>
                  <a:cubicBezTo>
                    <a:pt x="4097489" y="0"/>
                    <a:pt x="4103755" y="6266"/>
                    <a:pt x="4103755" y="13996"/>
                  </a:cubicBezTo>
                  <a:lnTo>
                    <a:pt x="4103755" y="2217518"/>
                  </a:lnTo>
                  <a:cubicBezTo>
                    <a:pt x="4103755" y="2225247"/>
                    <a:pt x="4097489" y="2231513"/>
                    <a:pt x="4089759" y="2231513"/>
                  </a:cubicBezTo>
                  <a:lnTo>
                    <a:pt x="13996" y="2231513"/>
                  </a:lnTo>
                  <a:cubicBezTo>
                    <a:pt x="6266" y="2231513"/>
                    <a:pt x="0" y="2225247"/>
                    <a:pt x="0" y="2217518"/>
                  </a:cubicBezTo>
                  <a:lnTo>
                    <a:pt x="0" y="13996"/>
                  </a:lnTo>
                  <a:cubicBezTo>
                    <a:pt x="0" y="6266"/>
                    <a:pt x="6266" y="0"/>
                    <a:pt x="13996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7">
              <a:extLst>
                <a:ext uri="{FF2B5EF4-FFF2-40B4-BE49-F238E27FC236}">
                  <a16:creationId xmlns:a16="http://schemas.microsoft.com/office/drawing/2014/main" id="{8D3401E2-E31B-ADCA-9E0C-B18D881C4128}"/>
                </a:ext>
              </a:extLst>
            </p:cNvPr>
            <p:cNvSpPr txBox="1"/>
            <p:nvPr/>
          </p:nvSpPr>
          <p:spPr>
            <a:xfrm>
              <a:off x="0" y="-38100"/>
              <a:ext cx="4103754" cy="2269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Freeform 23">
            <a:extLst>
              <a:ext uri="{FF2B5EF4-FFF2-40B4-BE49-F238E27FC236}">
                <a16:creationId xmlns:a16="http://schemas.microsoft.com/office/drawing/2014/main" id="{D700DE69-FC16-E696-27FB-4C2C194FCD10}"/>
              </a:ext>
            </a:extLst>
          </p:cNvPr>
          <p:cNvSpPr/>
          <p:nvPr/>
        </p:nvSpPr>
        <p:spPr>
          <a:xfrm rot="-10800000" flipV="1">
            <a:off x="8100472" y="997247"/>
            <a:ext cx="2095897" cy="901074"/>
          </a:xfrm>
          <a:custGeom>
            <a:avLst/>
            <a:gdLst/>
            <a:ahLst/>
            <a:cxnLst/>
            <a:rect l="l" t="t" r="r" b="b"/>
            <a:pathLst>
              <a:path w="2095897" h="901074">
                <a:moveTo>
                  <a:pt x="0" y="901074"/>
                </a:moveTo>
                <a:lnTo>
                  <a:pt x="2095898" y="901074"/>
                </a:lnTo>
                <a:lnTo>
                  <a:pt x="2095898" y="0"/>
                </a:lnTo>
                <a:lnTo>
                  <a:pt x="0" y="0"/>
                </a:lnTo>
                <a:lnTo>
                  <a:pt x="0" y="901074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165579" y="2552437"/>
            <a:ext cx="8478852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rgbClr val="000000"/>
                </a:solidFill>
                <a:latin typeface="Fredoka One" panose="02000000000000000000" pitchFamily="2" charset="0"/>
              </a:rPr>
              <a:t>Are you ready to win?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B7AD0CE7-B5CD-9057-ACB1-47C2817C6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480143" y="1348387"/>
            <a:ext cx="11920851" cy="6954488"/>
            <a:chOff x="0" y="0"/>
            <a:chExt cx="4654524" cy="27153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54524" cy="2715396"/>
            </a:xfrm>
            <a:custGeom>
              <a:avLst/>
              <a:gdLst/>
              <a:ahLst/>
              <a:cxnLst/>
              <a:rect l="l" t="t" r="r" b="b"/>
              <a:pathLst>
                <a:path w="4654524" h="2715396">
                  <a:moveTo>
                    <a:pt x="12339" y="0"/>
                  </a:moveTo>
                  <a:lnTo>
                    <a:pt x="4642184" y="0"/>
                  </a:lnTo>
                  <a:cubicBezTo>
                    <a:pt x="4645457" y="0"/>
                    <a:pt x="4648596" y="1300"/>
                    <a:pt x="4650910" y="3614"/>
                  </a:cubicBezTo>
                  <a:cubicBezTo>
                    <a:pt x="4653224" y="5928"/>
                    <a:pt x="4654524" y="9067"/>
                    <a:pt x="4654524" y="12339"/>
                  </a:cubicBezTo>
                  <a:lnTo>
                    <a:pt x="4654524" y="2703057"/>
                  </a:lnTo>
                  <a:cubicBezTo>
                    <a:pt x="4654524" y="2706329"/>
                    <a:pt x="4653224" y="2709468"/>
                    <a:pt x="4650910" y="2711782"/>
                  </a:cubicBezTo>
                  <a:cubicBezTo>
                    <a:pt x="4648596" y="2714096"/>
                    <a:pt x="4645457" y="2715396"/>
                    <a:pt x="4642184" y="2715396"/>
                  </a:cubicBezTo>
                  <a:lnTo>
                    <a:pt x="12339" y="2715396"/>
                  </a:lnTo>
                  <a:cubicBezTo>
                    <a:pt x="9067" y="2715396"/>
                    <a:pt x="5928" y="2714096"/>
                    <a:pt x="3614" y="2711782"/>
                  </a:cubicBezTo>
                  <a:cubicBezTo>
                    <a:pt x="1300" y="2709468"/>
                    <a:pt x="0" y="2706329"/>
                    <a:pt x="0" y="2703057"/>
                  </a:cubicBezTo>
                  <a:lnTo>
                    <a:pt x="0" y="12339"/>
                  </a:lnTo>
                  <a:cubicBezTo>
                    <a:pt x="0" y="9067"/>
                    <a:pt x="1300" y="5928"/>
                    <a:pt x="3614" y="3614"/>
                  </a:cubicBezTo>
                  <a:cubicBezTo>
                    <a:pt x="5928" y="1300"/>
                    <a:pt x="9067" y="0"/>
                    <a:pt x="12339" y="0"/>
                  </a:cubicBezTo>
                  <a:close/>
                </a:path>
              </a:pathLst>
            </a:custGeom>
            <a:solidFill>
              <a:srgbClr val="3D468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54524" cy="27534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166343" y="1666256"/>
            <a:ext cx="11955313" cy="6954488"/>
            <a:chOff x="0" y="0"/>
            <a:chExt cx="4667980" cy="27153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67980" cy="2715396"/>
            </a:xfrm>
            <a:custGeom>
              <a:avLst/>
              <a:gdLst/>
              <a:ahLst/>
              <a:cxnLst/>
              <a:rect l="l" t="t" r="r" b="b"/>
              <a:pathLst>
                <a:path w="4667980" h="2715396">
                  <a:moveTo>
                    <a:pt x="12304" y="0"/>
                  </a:moveTo>
                  <a:lnTo>
                    <a:pt x="4655676" y="0"/>
                  </a:lnTo>
                  <a:cubicBezTo>
                    <a:pt x="4662471" y="0"/>
                    <a:pt x="4667980" y="5509"/>
                    <a:pt x="4667980" y="12304"/>
                  </a:cubicBezTo>
                  <a:lnTo>
                    <a:pt x="4667980" y="2703092"/>
                  </a:lnTo>
                  <a:cubicBezTo>
                    <a:pt x="4667980" y="2709888"/>
                    <a:pt x="4662471" y="2715396"/>
                    <a:pt x="4655676" y="2715396"/>
                  </a:cubicBezTo>
                  <a:lnTo>
                    <a:pt x="12304" y="2715396"/>
                  </a:lnTo>
                  <a:cubicBezTo>
                    <a:pt x="5509" y="2715396"/>
                    <a:pt x="0" y="2709888"/>
                    <a:pt x="0" y="2703092"/>
                  </a:cubicBezTo>
                  <a:lnTo>
                    <a:pt x="0" y="12304"/>
                  </a:lnTo>
                  <a:cubicBezTo>
                    <a:pt x="0" y="5509"/>
                    <a:pt x="5509" y="0"/>
                    <a:pt x="12304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667980" cy="27534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49473" y="4829128"/>
            <a:ext cx="7750890" cy="1337104"/>
            <a:chOff x="0" y="0"/>
            <a:chExt cx="3026353" cy="5220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26353" cy="522075"/>
            </a:xfrm>
            <a:custGeom>
              <a:avLst/>
              <a:gdLst/>
              <a:ahLst/>
              <a:cxnLst/>
              <a:rect l="l" t="t" r="r" b="b"/>
              <a:pathLst>
                <a:path w="3026353" h="522075">
                  <a:moveTo>
                    <a:pt x="18978" y="0"/>
                  </a:moveTo>
                  <a:lnTo>
                    <a:pt x="3007375" y="0"/>
                  </a:lnTo>
                  <a:cubicBezTo>
                    <a:pt x="3012409" y="0"/>
                    <a:pt x="3017236" y="1999"/>
                    <a:pt x="3020795" y="5559"/>
                  </a:cubicBezTo>
                  <a:cubicBezTo>
                    <a:pt x="3024354" y="9118"/>
                    <a:pt x="3026353" y="13945"/>
                    <a:pt x="3026353" y="18978"/>
                  </a:cubicBezTo>
                  <a:lnTo>
                    <a:pt x="3026353" y="503097"/>
                  </a:lnTo>
                  <a:cubicBezTo>
                    <a:pt x="3026353" y="508131"/>
                    <a:pt x="3024354" y="512958"/>
                    <a:pt x="3020795" y="516517"/>
                  </a:cubicBezTo>
                  <a:cubicBezTo>
                    <a:pt x="3017236" y="520076"/>
                    <a:pt x="3012409" y="522075"/>
                    <a:pt x="3007375" y="522075"/>
                  </a:cubicBezTo>
                  <a:lnTo>
                    <a:pt x="18978" y="522075"/>
                  </a:lnTo>
                  <a:cubicBezTo>
                    <a:pt x="13945" y="522075"/>
                    <a:pt x="9118" y="520076"/>
                    <a:pt x="5559" y="516517"/>
                  </a:cubicBezTo>
                  <a:cubicBezTo>
                    <a:pt x="1999" y="512958"/>
                    <a:pt x="0" y="508131"/>
                    <a:pt x="0" y="503097"/>
                  </a:cubicBezTo>
                  <a:lnTo>
                    <a:pt x="0" y="18978"/>
                  </a:lnTo>
                  <a:cubicBezTo>
                    <a:pt x="0" y="13945"/>
                    <a:pt x="1999" y="9118"/>
                    <a:pt x="5559" y="5559"/>
                  </a:cubicBezTo>
                  <a:cubicBezTo>
                    <a:pt x="9118" y="1999"/>
                    <a:pt x="13945" y="0"/>
                    <a:pt x="18978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026353" cy="560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41544">
            <a:off x="11647571" y="8590625"/>
            <a:ext cx="4979460" cy="873089"/>
            <a:chOff x="0" y="0"/>
            <a:chExt cx="1557606" cy="27310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7606" cy="273108"/>
            </a:xfrm>
            <a:custGeom>
              <a:avLst/>
              <a:gdLst/>
              <a:ahLst/>
              <a:cxnLst/>
              <a:rect l="l" t="t" r="r" b="b"/>
              <a:pathLst>
                <a:path w="1557606" h="273108">
                  <a:moveTo>
                    <a:pt x="778803" y="0"/>
                  </a:moveTo>
                  <a:cubicBezTo>
                    <a:pt x="348682" y="0"/>
                    <a:pt x="0" y="61137"/>
                    <a:pt x="0" y="136554"/>
                  </a:cubicBezTo>
                  <a:cubicBezTo>
                    <a:pt x="0" y="211970"/>
                    <a:pt x="348682" y="273108"/>
                    <a:pt x="778803" y="273108"/>
                  </a:cubicBezTo>
                  <a:cubicBezTo>
                    <a:pt x="1208924" y="273108"/>
                    <a:pt x="1557606" y="211970"/>
                    <a:pt x="1557606" y="136554"/>
                  </a:cubicBezTo>
                  <a:cubicBezTo>
                    <a:pt x="1557606" y="61137"/>
                    <a:pt x="1208924" y="0"/>
                    <a:pt x="778803" y="0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46026" y="-12496"/>
              <a:ext cx="1265555" cy="260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41544">
            <a:off x="1121735" y="6450961"/>
            <a:ext cx="3117372" cy="873089"/>
            <a:chOff x="0" y="0"/>
            <a:chExt cx="975133" cy="27310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75133" cy="273108"/>
            </a:xfrm>
            <a:custGeom>
              <a:avLst/>
              <a:gdLst/>
              <a:ahLst/>
              <a:cxnLst/>
              <a:rect l="l" t="t" r="r" b="b"/>
              <a:pathLst>
                <a:path w="975133" h="273108">
                  <a:moveTo>
                    <a:pt x="487567" y="0"/>
                  </a:moveTo>
                  <a:cubicBezTo>
                    <a:pt x="218291" y="0"/>
                    <a:pt x="0" y="61137"/>
                    <a:pt x="0" y="136554"/>
                  </a:cubicBezTo>
                  <a:cubicBezTo>
                    <a:pt x="0" y="211970"/>
                    <a:pt x="218291" y="273108"/>
                    <a:pt x="487567" y="273108"/>
                  </a:cubicBezTo>
                  <a:cubicBezTo>
                    <a:pt x="756842" y="273108"/>
                    <a:pt x="975133" y="211970"/>
                    <a:pt x="975133" y="136554"/>
                  </a:cubicBezTo>
                  <a:cubicBezTo>
                    <a:pt x="975133" y="61137"/>
                    <a:pt x="756842" y="0"/>
                    <a:pt x="487567" y="0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91419" y="-12496"/>
              <a:ext cx="792296" cy="260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1835333">
            <a:off x="12418093" y="6653391"/>
            <a:ext cx="3860495" cy="3298969"/>
          </a:xfrm>
          <a:custGeom>
            <a:avLst/>
            <a:gdLst/>
            <a:ahLst/>
            <a:cxnLst/>
            <a:rect l="l" t="t" r="r" b="b"/>
            <a:pathLst>
              <a:path w="3860495" h="3298969">
                <a:moveTo>
                  <a:pt x="0" y="0"/>
                </a:moveTo>
                <a:lnTo>
                  <a:pt x="3860495" y="0"/>
                </a:lnTo>
                <a:lnTo>
                  <a:pt x="3860495" y="3298969"/>
                </a:lnTo>
                <a:lnTo>
                  <a:pt x="0" y="32989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335020" y="4074968"/>
            <a:ext cx="2532162" cy="3129639"/>
          </a:xfrm>
          <a:custGeom>
            <a:avLst/>
            <a:gdLst/>
            <a:ahLst/>
            <a:cxnLst/>
            <a:rect l="l" t="t" r="r" b="b"/>
            <a:pathLst>
              <a:path w="2532162" h="3129639">
                <a:moveTo>
                  <a:pt x="2532162" y="0"/>
                </a:moveTo>
                <a:lnTo>
                  <a:pt x="0" y="0"/>
                </a:lnTo>
                <a:lnTo>
                  <a:pt x="0" y="3129639"/>
                </a:lnTo>
                <a:lnTo>
                  <a:pt x="2532162" y="3129639"/>
                </a:lnTo>
                <a:lnTo>
                  <a:pt x="253216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3566442" y="2879180"/>
            <a:ext cx="11370928" cy="15143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461"/>
              </a:lnSpc>
              <a:spcBef>
                <a:spcPct val="0"/>
              </a:spcBef>
            </a:pPr>
            <a:r>
              <a:rPr lang="en-US" sz="10400" dirty="0">
                <a:solidFill>
                  <a:srgbClr val="000000"/>
                </a:solidFill>
                <a:latin typeface="Fredoka One" panose="02000000000000000000" pitchFamily="2" charset="0"/>
              </a:rPr>
              <a:t>Congratulations!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164206" y="5276612"/>
            <a:ext cx="6344060" cy="644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00"/>
              </a:lnSpc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One Little Font"/>
              </a:rPr>
              <a:t>Thank you!</a:t>
            </a:r>
          </a:p>
        </p:txBody>
      </p:sp>
      <p:sp>
        <p:nvSpPr>
          <p:cNvPr id="21" name="Freeform 21"/>
          <p:cNvSpPr/>
          <p:nvPr/>
        </p:nvSpPr>
        <p:spPr>
          <a:xfrm rot="-982293">
            <a:off x="-239258" y="8199106"/>
            <a:ext cx="1831622" cy="396296"/>
          </a:xfrm>
          <a:custGeom>
            <a:avLst/>
            <a:gdLst/>
            <a:ahLst/>
            <a:cxnLst/>
            <a:rect l="l" t="t" r="r" b="b"/>
            <a:pathLst>
              <a:path w="1831622" h="396296">
                <a:moveTo>
                  <a:pt x="0" y="0"/>
                </a:moveTo>
                <a:lnTo>
                  <a:pt x="1831622" y="0"/>
                </a:lnTo>
                <a:lnTo>
                  <a:pt x="1831622" y="396296"/>
                </a:lnTo>
                <a:lnTo>
                  <a:pt x="0" y="3962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982293">
            <a:off x="17372188" y="922280"/>
            <a:ext cx="1831622" cy="396296"/>
          </a:xfrm>
          <a:custGeom>
            <a:avLst/>
            <a:gdLst/>
            <a:ahLst/>
            <a:cxnLst/>
            <a:rect l="l" t="t" r="r" b="b"/>
            <a:pathLst>
              <a:path w="1831622" h="396296">
                <a:moveTo>
                  <a:pt x="0" y="0"/>
                </a:moveTo>
                <a:lnTo>
                  <a:pt x="1831621" y="0"/>
                </a:lnTo>
                <a:lnTo>
                  <a:pt x="1831621" y="396296"/>
                </a:lnTo>
                <a:lnTo>
                  <a:pt x="0" y="3962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967052">
            <a:off x="16424711" y="5475418"/>
            <a:ext cx="1140952" cy="246861"/>
          </a:xfrm>
          <a:custGeom>
            <a:avLst/>
            <a:gdLst/>
            <a:ahLst/>
            <a:cxnLst/>
            <a:rect l="l" t="t" r="r" b="b"/>
            <a:pathLst>
              <a:path w="1140952" h="246861">
                <a:moveTo>
                  <a:pt x="0" y="0"/>
                </a:moveTo>
                <a:lnTo>
                  <a:pt x="1140952" y="0"/>
                </a:lnTo>
                <a:lnTo>
                  <a:pt x="1140952" y="246861"/>
                </a:lnTo>
                <a:lnTo>
                  <a:pt x="0" y="2468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897821">
            <a:off x="2031517" y="929524"/>
            <a:ext cx="1140952" cy="246861"/>
          </a:xfrm>
          <a:custGeom>
            <a:avLst/>
            <a:gdLst/>
            <a:ahLst/>
            <a:cxnLst/>
            <a:rect l="l" t="t" r="r" b="b"/>
            <a:pathLst>
              <a:path w="1140952" h="246861">
                <a:moveTo>
                  <a:pt x="0" y="0"/>
                </a:moveTo>
                <a:lnTo>
                  <a:pt x="1140953" y="0"/>
                </a:lnTo>
                <a:lnTo>
                  <a:pt x="1140953" y="246860"/>
                </a:lnTo>
                <a:lnTo>
                  <a:pt x="0" y="2468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480143" y="9301656"/>
            <a:ext cx="312633" cy="312633"/>
          </a:xfrm>
          <a:custGeom>
            <a:avLst/>
            <a:gdLst/>
            <a:ahLst/>
            <a:cxnLst/>
            <a:rect l="l" t="t" r="r" b="b"/>
            <a:pathLst>
              <a:path w="312633" h="312633">
                <a:moveTo>
                  <a:pt x="0" y="0"/>
                </a:moveTo>
                <a:lnTo>
                  <a:pt x="312633" y="0"/>
                </a:lnTo>
                <a:lnTo>
                  <a:pt x="312633" y="312633"/>
                </a:lnTo>
                <a:lnTo>
                  <a:pt x="0" y="3126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6892209" y="2568331"/>
            <a:ext cx="205957" cy="205957"/>
          </a:xfrm>
          <a:custGeom>
            <a:avLst/>
            <a:gdLst/>
            <a:ahLst/>
            <a:cxnLst/>
            <a:rect l="l" t="t" r="r" b="b"/>
            <a:pathLst>
              <a:path w="205957" h="205957">
                <a:moveTo>
                  <a:pt x="0" y="0"/>
                </a:moveTo>
                <a:lnTo>
                  <a:pt x="205956" y="0"/>
                </a:lnTo>
                <a:lnTo>
                  <a:pt x="205956" y="205957"/>
                </a:lnTo>
                <a:lnTo>
                  <a:pt x="0" y="2059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7855469" y="580451"/>
            <a:ext cx="205957" cy="205957"/>
          </a:xfrm>
          <a:custGeom>
            <a:avLst/>
            <a:gdLst/>
            <a:ahLst/>
            <a:cxnLst/>
            <a:rect l="l" t="t" r="r" b="b"/>
            <a:pathLst>
              <a:path w="205957" h="205957">
                <a:moveTo>
                  <a:pt x="0" y="0"/>
                </a:moveTo>
                <a:lnTo>
                  <a:pt x="205956" y="0"/>
                </a:lnTo>
                <a:lnTo>
                  <a:pt x="205956" y="205957"/>
                </a:lnTo>
                <a:lnTo>
                  <a:pt x="0" y="2059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6633DEF0-DFBA-106A-5960-F284A01884C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099831" y="488723"/>
            <a:ext cx="8312727" cy="822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success-fanfare-trumpets-6185.wav"/>
          </p:stSnd>
        </p:sndAc>
      </p:transition>
    </mc:Choice>
    <mc:Fallback xmlns="">
      <p:transition spd="slow">
        <p:random/>
        <p:sndAc>
          <p:stSnd>
            <p:snd r:embed="rId15" name="success-fanfare-trumpets-6185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9054746" y="-5371898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52149" y="1028700"/>
            <a:ext cx="15183701" cy="8229600"/>
            <a:chOff x="0" y="0"/>
            <a:chExt cx="2935740" cy="15911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591178"/>
            </a:xfrm>
            <a:custGeom>
              <a:avLst/>
              <a:gdLst/>
              <a:ahLst/>
              <a:cxnLst/>
              <a:rect l="l" t="t" r="r" b="b"/>
              <a:pathLst>
                <a:path w="2935740" h="1591178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566193"/>
                  </a:lnTo>
                  <a:cubicBezTo>
                    <a:pt x="2935740" y="1572820"/>
                    <a:pt x="2933108" y="1579174"/>
                    <a:pt x="2928422" y="1583860"/>
                  </a:cubicBezTo>
                  <a:cubicBezTo>
                    <a:pt x="2923737" y="1588545"/>
                    <a:pt x="2917382" y="1591178"/>
                    <a:pt x="2910756" y="1591178"/>
                  </a:cubicBezTo>
                  <a:lnTo>
                    <a:pt x="24984" y="1591178"/>
                  </a:lnTo>
                  <a:cubicBezTo>
                    <a:pt x="11186" y="1591178"/>
                    <a:pt x="0" y="1579992"/>
                    <a:pt x="0" y="1566193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88933" y="3327907"/>
            <a:ext cx="13068725" cy="4585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4900" b="1" spc="496" dirty="0">
                <a:solidFill>
                  <a:srgbClr val="FAB30C"/>
                </a:solidFill>
                <a:latin typeface="Lucky Bones"/>
              </a:rPr>
              <a:t>Fun corner </a:t>
            </a:r>
          </a:p>
          <a:p>
            <a:pPr algn="ctr"/>
            <a:r>
              <a:rPr lang="en-US" sz="14900" b="1" spc="496" dirty="0">
                <a:solidFill>
                  <a:srgbClr val="FAB30C"/>
                </a:solidFill>
                <a:latin typeface="Lucky Bones"/>
              </a:rPr>
              <a:t>and Wrap-up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90800" y="2556542"/>
            <a:ext cx="10934328" cy="77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7"/>
              </a:lnSpc>
            </a:pPr>
            <a:r>
              <a:rPr lang="en-US" sz="8800" spc="-103" dirty="0">
                <a:solidFill>
                  <a:srgbClr val="763B0A"/>
                </a:solidFill>
                <a:latin typeface="มอนตี้ Bold"/>
              </a:rPr>
              <a:t>Activity 4</a:t>
            </a:r>
          </a:p>
        </p:txBody>
      </p:sp>
      <p:sp>
        <p:nvSpPr>
          <p:cNvPr id="8" name="Freeform 8"/>
          <p:cNvSpPr/>
          <p:nvPr/>
        </p:nvSpPr>
        <p:spPr>
          <a:xfrm>
            <a:off x="14510917" y="6172188"/>
            <a:ext cx="2748383" cy="4718253"/>
          </a:xfrm>
          <a:custGeom>
            <a:avLst/>
            <a:gdLst/>
            <a:ahLst/>
            <a:cxnLst/>
            <a:rect l="l" t="t" r="r" b="b"/>
            <a:pathLst>
              <a:path w="2748383" h="4718253">
                <a:moveTo>
                  <a:pt x="0" y="0"/>
                </a:moveTo>
                <a:lnTo>
                  <a:pt x="2748383" y="0"/>
                </a:lnTo>
                <a:lnTo>
                  <a:pt x="2748383" y="4718254"/>
                </a:lnTo>
                <a:lnTo>
                  <a:pt x="0" y="47182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905450" y="1840899"/>
            <a:ext cx="1848285" cy="1848285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4"/>
                </a:lnTo>
                <a:lnTo>
                  <a:pt x="0" y="1848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314283" y="1287125"/>
            <a:ext cx="1182333" cy="1182333"/>
          </a:xfrm>
          <a:custGeom>
            <a:avLst/>
            <a:gdLst/>
            <a:ahLst/>
            <a:cxnLst/>
            <a:rect l="l" t="t" r="r" b="b"/>
            <a:pathLst>
              <a:path w="1182333" h="1182333">
                <a:moveTo>
                  <a:pt x="0" y="0"/>
                </a:moveTo>
                <a:lnTo>
                  <a:pt x="1182333" y="0"/>
                </a:lnTo>
                <a:lnTo>
                  <a:pt x="1182333" y="1182333"/>
                </a:lnTo>
                <a:lnTo>
                  <a:pt x="0" y="11823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drumroll.wav"/>
          </p:stSnd>
        </p:sndAc>
      </p:transition>
    </mc:Choice>
    <mc:Fallback xmlns="">
      <p:transition spd="slow">
        <p:random/>
        <p:sndAc>
          <p:stSnd>
            <p:snd r:embed="rId9" name="drumroll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86AEED-A954-1F9B-66B2-29072370D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245"/>
            <a:ext cx="18288000" cy="10286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E7C047-BFB2-4B5D-B310-AD99011076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33625" y="0"/>
            <a:ext cx="12344400" cy="1600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6500" dirty="0"/>
              <a:t>Game:</a:t>
            </a:r>
            <a:r>
              <a:rPr lang="en-US" altLang="en-US" sz="6000" dirty="0"/>
              <a:t> </a:t>
            </a:r>
            <a:r>
              <a:rPr lang="en-US" altLang="en-US" sz="6000" b="1" dirty="0">
                <a:solidFill>
                  <a:srgbClr val="C00000"/>
                </a:solidFill>
                <a:latin typeface="Gill Sans Nova Ultra Bold" panose="020B0B02020104020203" pitchFamily="34" charset="0"/>
              </a:rPr>
              <a:t>BALL’S SECRET</a:t>
            </a:r>
            <a:endParaRPr lang="en-US" altLang="en-US" sz="6000" dirty="0">
              <a:solidFill>
                <a:srgbClr val="C00000"/>
              </a:solidFill>
              <a:latin typeface="Gill Sans Nova Ultra Bold" panose="020B0B02020104020203" pitchFamily="34" charset="0"/>
            </a:endParaRPr>
          </a:p>
        </p:txBody>
      </p:sp>
      <p:sp>
        <p:nvSpPr>
          <p:cNvPr id="4" name="Oval 3">
            <a:hlinkClick r:id="rId5" action="ppaction://hlinksldjump"/>
            <a:extLst>
              <a:ext uri="{FF2B5EF4-FFF2-40B4-BE49-F238E27FC236}">
                <a16:creationId xmlns:a16="http://schemas.microsoft.com/office/drawing/2014/main" id="{F9553E72-4AD1-4124-AF6C-FBC9FC319E62}"/>
              </a:ext>
            </a:extLst>
          </p:cNvPr>
          <p:cNvSpPr/>
          <p:nvPr/>
        </p:nvSpPr>
        <p:spPr>
          <a:xfrm>
            <a:off x="1740598" y="1905306"/>
            <a:ext cx="3214687" cy="313095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b="1" dirty="0">
                <a:solidFill>
                  <a:srgbClr val="FFFF00"/>
                </a:solidFill>
                <a:latin typeface=".VnRevue" panose="020B7200000000000000" pitchFamily="34" charset="0"/>
              </a:rPr>
              <a:t>1</a:t>
            </a:r>
          </a:p>
        </p:txBody>
      </p:sp>
      <p:sp>
        <p:nvSpPr>
          <p:cNvPr id="5" name="Oval 4">
            <a:hlinkClick r:id="rId7" action="ppaction://hlinksldjump"/>
            <a:extLst>
              <a:ext uri="{FF2B5EF4-FFF2-40B4-BE49-F238E27FC236}">
                <a16:creationId xmlns:a16="http://schemas.microsoft.com/office/drawing/2014/main" id="{28DCBB0B-3267-4AB3-B43F-99711E502EF6}"/>
              </a:ext>
            </a:extLst>
          </p:cNvPr>
          <p:cNvSpPr/>
          <p:nvPr/>
        </p:nvSpPr>
        <p:spPr>
          <a:xfrm>
            <a:off x="6815772" y="1767347"/>
            <a:ext cx="3333750" cy="3142636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b="1" dirty="0">
                <a:solidFill>
                  <a:srgbClr val="FFFF00"/>
                </a:solidFill>
                <a:latin typeface=".VnRevue" panose="020B7200000000000000" pitchFamily="34" charset="0"/>
              </a:rPr>
              <a:t>2</a:t>
            </a:r>
          </a:p>
        </p:txBody>
      </p:sp>
      <p:sp>
        <p:nvSpPr>
          <p:cNvPr id="6" name="Oval 5">
            <a:hlinkClick r:id="rId8" action="ppaction://hlinksldjump"/>
            <a:extLst>
              <a:ext uri="{FF2B5EF4-FFF2-40B4-BE49-F238E27FC236}">
                <a16:creationId xmlns:a16="http://schemas.microsoft.com/office/drawing/2014/main" id="{B490C6B4-70F0-498A-96B0-4F136E799976}"/>
              </a:ext>
            </a:extLst>
          </p:cNvPr>
          <p:cNvSpPr/>
          <p:nvPr/>
        </p:nvSpPr>
        <p:spPr>
          <a:xfrm>
            <a:off x="11430000" y="1696217"/>
            <a:ext cx="3248025" cy="3142636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b="1" dirty="0">
                <a:solidFill>
                  <a:srgbClr val="FFFF00"/>
                </a:solidFill>
                <a:latin typeface=".VnRevue" panose="020B7200000000000000" pitchFamily="34" charset="0"/>
              </a:rPr>
              <a:t>3</a:t>
            </a:r>
          </a:p>
        </p:txBody>
      </p:sp>
      <p:sp>
        <p:nvSpPr>
          <p:cNvPr id="7" name="Oval 6">
            <a:hlinkClick r:id="rId9" action="ppaction://hlinksldjump"/>
            <a:extLst>
              <a:ext uri="{FF2B5EF4-FFF2-40B4-BE49-F238E27FC236}">
                <a16:creationId xmlns:a16="http://schemas.microsoft.com/office/drawing/2014/main" id="{1E658E50-B7F2-443B-9694-391E5724BDB1}"/>
              </a:ext>
            </a:extLst>
          </p:cNvPr>
          <p:cNvSpPr/>
          <p:nvPr/>
        </p:nvSpPr>
        <p:spPr>
          <a:xfrm>
            <a:off x="4245625" y="4562783"/>
            <a:ext cx="3191181" cy="313095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b="1" dirty="0">
                <a:solidFill>
                  <a:srgbClr val="FFFF00"/>
                </a:solidFill>
                <a:latin typeface=".VnRevue" panose="020B7200000000000000" pitchFamily="34" charset="0"/>
              </a:rPr>
              <a:t>4</a:t>
            </a:r>
          </a:p>
        </p:txBody>
      </p:sp>
      <p:sp>
        <p:nvSpPr>
          <p:cNvPr id="8" name="Oval 7">
            <a:hlinkClick r:id="rId10" action="ppaction://hlinksldjump"/>
            <a:extLst>
              <a:ext uri="{FF2B5EF4-FFF2-40B4-BE49-F238E27FC236}">
                <a16:creationId xmlns:a16="http://schemas.microsoft.com/office/drawing/2014/main" id="{1BA875E6-8BFF-4EC0-83E4-EDD3A7143761}"/>
              </a:ext>
            </a:extLst>
          </p:cNvPr>
          <p:cNvSpPr/>
          <p:nvPr/>
        </p:nvSpPr>
        <p:spPr>
          <a:xfrm>
            <a:off x="9182418" y="4527141"/>
            <a:ext cx="3214687" cy="313095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b="1" dirty="0">
                <a:solidFill>
                  <a:srgbClr val="FFFF00"/>
                </a:solidFill>
                <a:latin typeface=".VnRevue" panose="020B7200000000000000" pitchFamily="34" charset="0"/>
              </a:rPr>
              <a:t>5</a:t>
            </a:r>
          </a:p>
        </p:txBody>
      </p:sp>
      <p:sp>
        <p:nvSpPr>
          <p:cNvPr id="9" name="Oval 8">
            <a:hlinkClick r:id="rId11" action="ppaction://hlinksldjump"/>
            <a:extLst>
              <a:ext uri="{FF2B5EF4-FFF2-40B4-BE49-F238E27FC236}">
                <a16:creationId xmlns:a16="http://schemas.microsoft.com/office/drawing/2014/main" id="{CD93C5C6-8DAC-43A6-9556-8B62DF85E6A3}"/>
              </a:ext>
            </a:extLst>
          </p:cNvPr>
          <p:cNvSpPr/>
          <p:nvPr/>
        </p:nvSpPr>
        <p:spPr>
          <a:xfrm>
            <a:off x="14042375" y="4378121"/>
            <a:ext cx="3191181" cy="3130958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b="1" dirty="0">
                <a:solidFill>
                  <a:srgbClr val="FFFF00"/>
                </a:solidFill>
                <a:latin typeface=".VnRevue" panose="020B7200000000000000" pitchFamily="34" charset="0"/>
              </a:rPr>
              <a:t>6</a:t>
            </a:r>
          </a:p>
        </p:txBody>
      </p:sp>
      <p:sp>
        <p:nvSpPr>
          <p:cNvPr id="14" name="Up Arrow Callout 13">
            <a:extLst>
              <a:ext uri="{FF2B5EF4-FFF2-40B4-BE49-F238E27FC236}">
                <a16:creationId xmlns:a16="http://schemas.microsoft.com/office/drawing/2014/main" id="{55377476-AF1B-4049-AEF3-719F83E91D6D}"/>
              </a:ext>
            </a:extLst>
          </p:cNvPr>
          <p:cNvSpPr/>
          <p:nvPr/>
        </p:nvSpPr>
        <p:spPr>
          <a:xfrm>
            <a:off x="5620068" y="7904521"/>
            <a:ext cx="7124700" cy="2171700"/>
          </a:xfrm>
          <a:prstGeom prst="upArrowCallou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6600" b="1" dirty="0">
                <a:solidFill>
                  <a:schemeClr val="bg1"/>
                </a:solidFill>
                <a:latin typeface="Calibri" panose="020F0502020204030204" pitchFamily="34" charset="0"/>
              </a:rPr>
              <a:t>CHOOSE A BALL</a:t>
            </a:r>
          </a:p>
        </p:txBody>
      </p:sp>
      <p:sp>
        <p:nvSpPr>
          <p:cNvPr id="15" name="Freeform 8">
            <a:hlinkClick r:id="rId12" action="ppaction://hlinksldjump"/>
            <a:extLst>
              <a:ext uri="{FF2B5EF4-FFF2-40B4-BE49-F238E27FC236}">
                <a16:creationId xmlns:a16="http://schemas.microsoft.com/office/drawing/2014/main" id="{5D112F15-0798-F004-D6C3-2953A0842E9D}"/>
              </a:ext>
            </a:extLst>
          </p:cNvPr>
          <p:cNvSpPr/>
          <p:nvPr/>
        </p:nvSpPr>
        <p:spPr>
          <a:xfrm>
            <a:off x="16840200" y="8346668"/>
            <a:ext cx="1237521" cy="1940332"/>
          </a:xfrm>
          <a:custGeom>
            <a:avLst/>
            <a:gdLst/>
            <a:ahLst/>
            <a:cxnLst/>
            <a:rect l="l" t="t" r="r" b="b"/>
            <a:pathLst>
              <a:path w="2748383" h="4718253">
                <a:moveTo>
                  <a:pt x="0" y="0"/>
                </a:moveTo>
                <a:lnTo>
                  <a:pt x="2748383" y="0"/>
                </a:lnTo>
                <a:lnTo>
                  <a:pt x="2748383" y="4718254"/>
                </a:lnTo>
                <a:lnTo>
                  <a:pt x="0" y="47182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C0CF98F5-909C-9EC3-5376-1395AD1CF985}"/>
              </a:ext>
            </a:extLst>
          </p:cNvPr>
          <p:cNvSpPr/>
          <p:nvPr/>
        </p:nvSpPr>
        <p:spPr>
          <a:xfrm>
            <a:off x="210279" y="8346668"/>
            <a:ext cx="1237521" cy="1940332"/>
          </a:xfrm>
          <a:custGeom>
            <a:avLst/>
            <a:gdLst/>
            <a:ahLst/>
            <a:cxnLst/>
            <a:rect l="l" t="t" r="r" b="b"/>
            <a:pathLst>
              <a:path w="2748383" h="4718253">
                <a:moveTo>
                  <a:pt x="0" y="0"/>
                </a:moveTo>
                <a:lnTo>
                  <a:pt x="2748383" y="0"/>
                </a:lnTo>
                <a:lnTo>
                  <a:pt x="2748383" y="4718254"/>
                </a:lnTo>
                <a:lnTo>
                  <a:pt x="0" y="47182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ning-reel-279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8F5B9-8877-7EA9-4B7A-5A42D02A1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A3F08EC3-81E1-F39F-75AE-BC49F1D274F8}"/>
              </a:ext>
            </a:extLst>
          </p:cNvPr>
          <p:cNvSpPr/>
          <p:nvPr/>
        </p:nvSpPr>
        <p:spPr>
          <a:xfrm rot="-5400000">
            <a:off x="996773" y="2563684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880472" y="351070"/>
            <a:ext cx="15008385" cy="122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6800" dirty="0">
                <a:solidFill>
                  <a:srgbClr val="000000"/>
                </a:solidFill>
                <a:latin typeface="Luckiest Guy"/>
              </a:rPr>
              <a:t>Game:</a:t>
            </a:r>
            <a:r>
              <a:rPr lang="en-US" sz="8700" dirty="0">
                <a:solidFill>
                  <a:srgbClr val="000000"/>
                </a:solidFill>
                <a:latin typeface="Luckiest Guy"/>
              </a:rPr>
              <a:t> </a:t>
            </a:r>
            <a:r>
              <a:rPr lang="en-US" sz="87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MUSICAL CHAIRS</a:t>
            </a: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95E13C-15D2-EE39-5E8B-37205D7DE091}"/>
              </a:ext>
            </a:extLst>
          </p:cNvPr>
          <p:cNvGrpSpPr/>
          <p:nvPr/>
        </p:nvGrpSpPr>
        <p:grpSpPr>
          <a:xfrm>
            <a:off x="1262138" y="2028637"/>
            <a:ext cx="7257546" cy="8229600"/>
            <a:chOff x="0" y="0"/>
            <a:chExt cx="1403233" cy="1591178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6DCA2C7-CD97-0D6C-5FE1-615188D20E97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E95EB27-DBA0-6C89-4A2A-96594A5A2228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22F94BA-C445-812B-44AA-A0E6912F76EF}"/>
              </a:ext>
            </a:extLst>
          </p:cNvPr>
          <p:cNvGrpSpPr/>
          <p:nvPr/>
        </p:nvGrpSpPr>
        <p:grpSpPr>
          <a:xfrm>
            <a:off x="9677650" y="2009948"/>
            <a:ext cx="7257546" cy="8229600"/>
            <a:chOff x="0" y="0"/>
            <a:chExt cx="1403233" cy="1591178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FDC348F-E47F-2972-A7AB-F5733599EBC3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082722EE-8BA2-5D33-31FE-C966159CBCDB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3">
            <a:extLst>
              <a:ext uri="{FF2B5EF4-FFF2-40B4-BE49-F238E27FC236}">
                <a16:creationId xmlns:a16="http://schemas.microsoft.com/office/drawing/2014/main" id="{6E1AF57D-FCB3-9684-77B8-15B90E5E0ADA}"/>
              </a:ext>
            </a:extLst>
          </p:cNvPr>
          <p:cNvSpPr/>
          <p:nvPr/>
        </p:nvSpPr>
        <p:spPr>
          <a:xfrm rot="2823427">
            <a:off x="15494889" y="858663"/>
            <a:ext cx="2701240" cy="2339949"/>
          </a:xfrm>
          <a:custGeom>
            <a:avLst/>
            <a:gdLst/>
            <a:ahLst/>
            <a:cxnLst/>
            <a:rect l="l" t="t" r="r" b="b"/>
            <a:pathLst>
              <a:path w="2701240" h="2339949">
                <a:moveTo>
                  <a:pt x="0" y="0"/>
                </a:moveTo>
                <a:lnTo>
                  <a:pt x="2701240" y="0"/>
                </a:lnTo>
                <a:lnTo>
                  <a:pt x="2701240" y="2339950"/>
                </a:lnTo>
                <a:lnTo>
                  <a:pt x="0" y="23399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CE013296-203B-3EEE-DDC7-B069F5288B03}"/>
              </a:ext>
            </a:extLst>
          </p:cNvPr>
          <p:cNvSpPr/>
          <p:nvPr/>
        </p:nvSpPr>
        <p:spPr>
          <a:xfrm rot="-3650892">
            <a:off x="-39279" y="927801"/>
            <a:ext cx="2784166" cy="2411783"/>
          </a:xfrm>
          <a:custGeom>
            <a:avLst/>
            <a:gdLst/>
            <a:ahLst/>
            <a:cxnLst/>
            <a:rect l="l" t="t" r="r" b="b"/>
            <a:pathLst>
              <a:path w="2784166" h="2411783">
                <a:moveTo>
                  <a:pt x="0" y="0"/>
                </a:moveTo>
                <a:lnTo>
                  <a:pt x="2784165" y="0"/>
                </a:lnTo>
                <a:lnTo>
                  <a:pt x="2784165" y="2411783"/>
                </a:lnTo>
                <a:lnTo>
                  <a:pt x="0" y="24117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3F209222-EBE2-C314-A2A8-9D21D6239E5E}"/>
              </a:ext>
            </a:extLst>
          </p:cNvPr>
          <p:cNvSpPr/>
          <p:nvPr/>
        </p:nvSpPr>
        <p:spPr>
          <a:xfrm>
            <a:off x="10680982" y="2552700"/>
            <a:ext cx="5372100" cy="6858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bg1"/>
            </a:solidFill>
          </a:ln>
          <a:effectLst>
            <a:glow rad="5842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6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4ADDC04-9D17-0526-20D2-4CA7E802B060}"/>
              </a:ext>
            </a:extLst>
          </p:cNvPr>
          <p:cNvSpPr/>
          <p:nvPr/>
        </p:nvSpPr>
        <p:spPr>
          <a:xfrm>
            <a:off x="11666646" y="3086726"/>
            <a:ext cx="3533340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0" cap="none" spc="0" dirty="0">
                <a:ln w="0"/>
                <a:solidFill>
                  <a:schemeClr val="bg1"/>
                </a:solidFill>
                <a:latin typeface=".VnVogue" panose="020B7200000000000000" pitchFamily="34" charset="0"/>
              </a:rPr>
              <a:t>Q</a:t>
            </a:r>
          </a:p>
        </p:txBody>
      </p:sp>
      <p:pic>
        <p:nvPicPr>
          <p:cNvPr id="15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9AC08333-82B3-89F8-65E0-BC5C81FA8B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8700.25"/>
                </p14:media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89749" y="3192462"/>
            <a:ext cx="5578475" cy="557847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7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774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 animBg="1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8F5B9-8877-7EA9-4B7A-5A42D02A1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A3F08EC3-81E1-F39F-75AE-BC49F1D274F8}"/>
              </a:ext>
            </a:extLst>
          </p:cNvPr>
          <p:cNvSpPr/>
          <p:nvPr/>
        </p:nvSpPr>
        <p:spPr>
          <a:xfrm rot="-5400000">
            <a:off x="996773" y="2563684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95E13C-15D2-EE39-5E8B-37205D7DE091}"/>
              </a:ext>
            </a:extLst>
          </p:cNvPr>
          <p:cNvGrpSpPr/>
          <p:nvPr/>
        </p:nvGrpSpPr>
        <p:grpSpPr>
          <a:xfrm>
            <a:off x="1262138" y="2028637"/>
            <a:ext cx="7257546" cy="8229600"/>
            <a:chOff x="0" y="0"/>
            <a:chExt cx="1403233" cy="1591178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6DCA2C7-CD97-0D6C-5FE1-615188D20E97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E95EB27-DBA0-6C89-4A2A-96594A5A2228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22F94BA-C445-812B-44AA-A0E6912F76EF}"/>
              </a:ext>
            </a:extLst>
          </p:cNvPr>
          <p:cNvGrpSpPr/>
          <p:nvPr/>
        </p:nvGrpSpPr>
        <p:grpSpPr>
          <a:xfrm>
            <a:off x="9677650" y="2009948"/>
            <a:ext cx="7257546" cy="8229600"/>
            <a:chOff x="0" y="0"/>
            <a:chExt cx="1403233" cy="1591178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FDC348F-E47F-2972-A7AB-F5733599EBC3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082722EE-8BA2-5D33-31FE-C966159CBCDB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3">
            <a:extLst>
              <a:ext uri="{FF2B5EF4-FFF2-40B4-BE49-F238E27FC236}">
                <a16:creationId xmlns:a16="http://schemas.microsoft.com/office/drawing/2014/main" id="{6E1AF57D-FCB3-9684-77B8-15B90E5E0ADA}"/>
              </a:ext>
            </a:extLst>
          </p:cNvPr>
          <p:cNvSpPr/>
          <p:nvPr/>
        </p:nvSpPr>
        <p:spPr>
          <a:xfrm rot="2823427">
            <a:off x="15494889" y="858663"/>
            <a:ext cx="2701240" cy="2339949"/>
          </a:xfrm>
          <a:custGeom>
            <a:avLst/>
            <a:gdLst/>
            <a:ahLst/>
            <a:cxnLst/>
            <a:rect l="l" t="t" r="r" b="b"/>
            <a:pathLst>
              <a:path w="2701240" h="2339949">
                <a:moveTo>
                  <a:pt x="0" y="0"/>
                </a:moveTo>
                <a:lnTo>
                  <a:pt x="2701240" y="0"/>
                </a:lnTo>
                <a:lnTo>
                  <a:pt x="2701240" y="2339950"/>
                </a:lnTo>
                <a:lnTo>
                  <a:pt x="0" y="23399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CE013296-203B-3EEE-DDC7-B069F5288B03}"/>
              </a:ext>
            </a:extLst>
          </p:cNvPr>
          <p:cNvSpPr/>
          <p:nvPr/>
        </p:nvSpPr>
        <p:spPr>
          <a:xfrm rot="-3650892">
            <a:off x="-39279" y="927801"/>
            <a:ext cx="2784166" cy="2411783"/>
          </a:xfrm>
          <a:custGeom>
            <a:avLst/>
            <a:gdLst/>
            <a:ahLst/>
            <a:cxnLst/>
            <a:rect l="l" t="t" r="r" b="b"/>
            <a:pathLst>
              <a:path w="2784166" h="2411783">
                <a:moveTo>
                  <a:pt x="0" y="0"/>
                </a:moveTo>
                <a:lnTo>
                  <a:pt x="2784165" y="0"/>
                </a:lnTo>
                <a:lnTo>
                  <a:pt x="2784165" y="2411783"/>
                </a:lnTo>
                <a:lnTo>
                  <a:pt x="0" y="24117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299F358D-EAE6-2F60-5C11-E558AE46B6DB}"/>
              </a:ext>
            </a:extLst>
          </p:cNvPr>
          <p:cNvSpPr/>
          <p:nvPr/>
        </p:nvSpPr>
        <p:spPr>
          <a:xfrm>
            <a:off x="10680982" y="2552700"/>
            <a:ext cx="5372100" cy="6858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bg1"/>
            </a:solidFill>
          </a:ln>
          <a:effectLst>
            <a:glow rad="5842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6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C34F23-1C17-6076-D97C-0B2D21596AE7}"/>
              </a:ext>
            </a:extLst>
          </p:cNvPr>
          <p:cNvSpPr/>
          <p:nvPr/>
        </p:nvSpPr>
        <p:spPr>
          <a:xfrm>
            <a:off x="11927134" y="3086726"/>
            <a:ext cx="3012363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0" cap="none" spc="0" dirty="0">
                <a:ln w="0"/>
                <a:solidFill>
                  <a:schemeClr val="bg1"/>
                </a:solidFill>
                <a:latin typeface=".VnVogue" panose="020B7200000000000000" pitchFamily="34" charset="0"/>
              </a:rPr>
              <a:t>X</a:t>
            </a:r>
          </a:p>
        </p:txBody>
      </p:sp>
      <p:pic>
        <p:nvPicPr>
          <p:cNvPr id="16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805AF904-5019-4527-0B41-D2E4C2266C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73" end="52971.25"/>
                </p14:media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89749" y="3192462"/>
            <a:ext cx="5578475" cy="557847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3007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73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 animBg="1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8F5B9-8877-7EA9-4B7A-5A42D02A1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A3F08EC3-81E1-F39F-75AE-BC49F1D274F8}"/>
              </a:ext>
            </a:extLst>
          </p:cNvPr>
          <p:cNvSpPr/>
          <p:nvPr/>
        </p:nvSpPr>
        <p:spPr>
          <a:xfrm rot="-5400000">
            <a:off x="996773" y="2563684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95E13C-15D2-EE39-5E8B-37205D7DE091}"/>
              </a:ext>
            </a:extLst>
          </p:cNvPr>
          <p:cNvGrpSpPr/>
          <p:nvPr/>
        </p:nvGrpSpPr>
        <p:grpSpPr>
          <a:xfrm>
            <a:off x="1262138" y="2028637"/>
            <a:ext cx="7257546" cy="8229600"/>
            <a:chOff x="0" y="0"/>
            <a:chExt cx="1403233" cy="1591178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6DCA2C7-CD97-0D6C-5FE1-615188D20E97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E95EB27-DBA0-6C89-4A2A-96594A5A2228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22F94BA-C445-812B-44AA-A0E6912F76EF}"/>
              </a:ext>
            </a:extLst>
          </p:cNvPr>
          <p:cNvGrpSpPr/>
          <p:nvPr/>
        </p:nvGrpSpPr>
        <p:grpSpPr>
          <a:xfrm>
            <a:off x="9677650" y="2009948"/>
            <a:ext cx="7257546" cy="8229600"/>
            <a:chOff x="0" y="0"/>
            <a:chExt cx="1403233" cy="1591178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FDC348F-E47F-2972-A7AB-F5733599EBC3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082722EE-8BA2-5D33-31FE-C966159CBCDB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3">
            <a:extLst>
              <a:ext uri="{FF2B5EF4-FFF2-40B4-BE49-F238E27FC236}">
                <a16:creationId xmlns:a16="http://schemas.microsoft.com/office/drawing/2014/main" id="{6E1AF57D-FCB3-9684-77B8-15B90E5E0ADA}"/>
              </a:ext>
            </a:extLst>
          </p:cNvPr>
          <p:cNvSpPr/>
          <p:nvPr/>
        </p:nvSpPr>
        <p:spPr>
          <a:xfrm rot="2823427">
            <a:off x="15494889" y="858663"/>
            <a:ext cx="2701240" cy="2339949"/>
          </a:xfrm>
          <a:custGeom>
            <a:avLst/>
            <a:gdLst/>
            <a:ahLst/>
            <a:cxnLst/>
            <a:rect l="l" t="t" r="r" b="b"/>
            <a:pathLst>
              <a:path w="2701240" h="2339949">
                <a:moveTo>
                  <a:pt x="0" y="0"/>
                </a:moveTo>
                <a:lnTo>
                  <a:pt x="2701240" y="0"/>
                </a:lnTo>
                <a:lnTo>
                  <a:pt x="2701240" y="2339950"/>
                </a:lnTo>
                <a:lnTo>
                  <a:pt x="0" y="23399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CE013296-203B-3EEE-DDC7-B069F5288B03}"/>
              </a:ext>
            </a:extLst>
          </p:cNvPr>
          <p:cNvSpPr/>
          <p:nvPr/>
        </p:nvSpPr>
        <p:spPr>
          <a:xfrm rot="-3650892">
            <a:off x="-39279" y="927801"/>
            <a:ext cx="2784166" cy="2411783"/>
          </a:xfrm>
          <a:custGeom>
            <a:avLst/>
            <a:gdLst/>
            <a:ahLst/>
            <a:cxnLst/>
            <a:rect l="l" t="t" r="r" b="b"/>
            <a:pathLst>
              <a:path w="2784166" h="2411783">
                <a:moveTo>
                  <a:pt x="0" y="0"/>
                </a:moveTo>
                <a:lnTo>
                  <a:pt x="2784165" y="0"/>
                </a:lnTo>
                <a:lnTo>
                  <a:pt x="2784165" y="2411783"/>
                </a:lnTo>
                <a:lnTo>
                  <a:pt x="0" y="24117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36A95F0C-8914-6FC7-F53E-9D35D577D20C}"/>
              </a:ext>
            </a:extLst>
          </p:cNvPr>
          <p:cNvSpPr/>
          <p:nvPr/>
        </p:nvSpPr>
        <p:spPr>
          <a:xfrm>
            <a:off x="10680982" y="2552700"/>
            <a:ext cx="5372100" cy="6858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bg1"/>
            </a:solidFill>
          </a:ln>
          <a:effectLst>
            <a:glow rad="5842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6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6EB643-82FF-2FFA-B65F-A9F02C674B6E}"/>
              </a:ext>
            </a:extLst>
          </p:cNvPr>
          <p:cNvSpPr/>
          <p:nvPr/>
        </p:nvSpPr>
        <p:spPr>
          <a:xfrm>
            <a:off x="11927134" y="3086726"/>
            <a:ext cx="3012363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0" cap="none" spc="0" dirty="0">
                <a:ln w="0"/>
                <a:solidFill>
                  <a:schemeClr val="bg1"/>
                </a:solidFill>
                <a:latin typeface=".VnVogue" panose="020B7200000000000000" pitchFamily="34" charset="0"/>
              </a:rPr>
              <a:t>X</a:t>
            </a:r>
          </a:p>
        </p:txBody>
      </p:sp>
      <p:pic>
        <p:nvPicPr>
          <p:cNvPr id="18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F82101DF-13F0-EE2D-E01D-AD780999AA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888" end="25146.25"/>
                </p14:media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89749" y="3192462"/>
            <a:ext cx="5578475" cy="557847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7564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44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5" grpId="0" animBg="1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8F5B9-8877-7EA9-4B7A-5A42D02A1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A3F08EC3-81E1-F39F-75AE-BC49F1D274F8}"/>
              </a:ext>
            </a:extLst>
          </p:cNvPr>
          <p:cNvSpPr/>
          <p:nvPr/>
        </p:nvSpPr>
        <p:spPr>
          <a:xfrm rot="-5400000">
            <a:off x="996773" y="2563684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95E13C-15D2-EE39-5E8B-37205D7DE091}"/>
              </a:ext>
            </a:extLst>
          </p:cNvPr>
          <p:cNvGrpSpPr/>
          <p:nvPr/>
        </p:nvGrpSpPr>
        <p:grpSpPr>
          <a:xfrm>
            <a:off x="1262138" y="2028637"/>
            <a:ext cx="7257546" cy="8229600"/>
            <a:chOff x="0" y="0"/>
            <a:chExt cx="1403233" cy="1591178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6DCA2C7-CD97-0D6C-5FE1-615188D20E97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E95EB27-DBA0-6C89-4A2A-96594A5A2228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22F94BA-C445-812B-44AA-A0E6912F76EF}"/>
              </a:ext>
            </a:extLst>
          </p:cNvPr>
          <p:cNvGrpSpPr/>
          <p:nvPr/>
        </p:nvGrpSpPr>
        <p:grpSpPr>
          <a:xfrm>
            <a:off x="9677650" y="2009948"/>
            <a:ext cx="7257546" cy="8229600"/>
            <a:chOff x="0" y="0"/>
            <a:chExt cx="1403233" cy="1591178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FDC348F-E47F-2972-A7AB-F5733599EBC3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082722EE-8BA2-5D33-31FE-C966159CBCDB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3">
            <a:extLst>
              <a:ext uri="{FF2B5EF4-FFF2-40B4-BE49-F238E27FC236}">
                <a16:creationId xmlns:a16="http://schemas.microsoft.com/office/drawing/2014/main" id="{6E1AF57D-FCB3-9684-77B8-15B90E5E0ADA}"/>
              </a:ext>
            </a:extLst>
          </p:cNvPr>
          <p:cNvSpPr/>
          <p:nvPr/>
        </p:nvSpPr>
        <p:spPr>
          <a:xfrm rot="2823427">
            <a:off x="15494889" y="858663"/>
            <a:ext cx="2701240" cy="2339949"/>
          </a:xfrm>
          <a:custGeom>
            <a:avLst/>
            <a:gdLst/>
            <a:ahLst/>
            <a:cxnLst/>
            <a:rect l="l" t="t" r="r" b="b"/>
            <a:pathLst>
              <a:path w="2701240" h="2339949">
                <a:moveTo>
                  <a:pt x="0" y="0"/>
                </a:moveTo>
                <a:lnTo>
                  <a:pt x="2701240" y="0"/>
                </a:lnTo>
                <a:lnTo>
                  <a:pt x="2701240" y="2339950"/>
                </a:lnTo>
                <a:lnTo>
                  <a:pt x="0" y="23399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CE013296-203B-3EEE-DDC7-B069F5288B03}"/>
              </a:ext>
            </a:extLst>
          </p:cNvPr>
          <p:cNvSpPr/>
          <p:nvPr/>
        </p:nvSpPr>
        <p:spPr>
          <a:xfrm rot="-3650892">
            <a:off x="-39279" y="927801"/>
            <a:ext cx="2784166" cy="2411783"/>
          </a:xfrm>
          <a:custGeom>
            <a:avLst/>
            <a:gdLst/>
            <a:ahLst/>
            <a:cxnLst/>
            <a:rect l="l" t="t" r="r" b="b"/>
            <a:pathLst>
              <a:path w="2784166" h="2411783">
                <a:moveTo>
                  <a:pt x="0" y="0"/>
                </a:moveTo>
                <a:lnTo>
                  <a:pt x="2784165" y="0"/>
                </a:lnTo>
                <a:lnTo>
                  <a:pt x="2784165" y="2411783"/>
                </a:lnTo>
                <a:lnTo>
                  <a:pt x="0" y="24117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36A95F0C-8914-6FC7-F53E-9D35D577D20C}"/>
              </a:ext>
            </a:extLst>
          </p:cNvPr>
          <p:cNvSpPr/>
          <p:nvPr/>
        </p:nvSpPr>
        <p:spPr>
          <a:xfrm>
            <a:off x="10680982" y="2552700"/>
            <a:ext cx="5372100" cy="6858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bg1"/>
            </a:solidFill>
          </a:ln>
          <a:effectLst>
            <a:glow rad="5842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6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6EB643-82FF-2FFA-B65F-A9F02C674B6E}"/>
              </a:ext>
            </a:extLst>
          </p:cNvPr>
          <p:cNvSpPr/>
          <p:nvPr/>
        </p:nvSpPr>
        <p:spPr>
          <a:xfrm>
            <a:off x="11666646" y="3086726"/>
            <a:ext cx="3533340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0" cap="none" spc="0" dirty="0">
                <a:ln w="0"/>
                <a:solidFill>
                  <a:schemeClr val="bg1"/>
                </a:solidFill>
                <a:latin typeface=".VnVogue" panose="020B7200000000000000" pitchFamily="34" charset="0"/>
              </a:rPr>
              <a:t>Q</a:t>
            </a:r>
          </a:p>
        </p:txBody>
      </p:sp>
      <p:pic>
        <p:nvPicPr>
          <p:cNvPr id="3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4870FBCA-A7E4-D625-FCDA-BBC7EA5F8A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561" end="1462.25"/>
                </p14:media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89749" y="3192462"/>
            <a:ext cx="5578475" cy="557847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642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451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56191" y="-4908019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11567" y="1327419"/>
            <a:ext cx="15183701" cy="7742018"/>
            <a:chOff x="0" y="0"/>
            <a:chExt cx="2935740" cy="14969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496905"/>
            </a:xfrm>
            <a:custGeom>
              <a:avLst/>
              <a:gdLst/>
              <a:ahLst/>
              <a:cxnLst/>
              <a:rect l="l" t="t" r="r" b="b"/>
              <a:pathLst>
                <a:path w="2935740" h="1496905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471920"/>
                  </a:lnTo>
                  <a:cubicBezTo>
                    <a:pt x="2935740" y="1485719"/>
                    <a:pt x="2924554" y="1496905"/>
                    <a:pt x="2910756" y="1496905"/>
                  </a:cubicBezTo>
                  <a:lnTo>
                    <a:pt x="24984" y="1496905"/>
                  </a:lnTo>
                  <a:cubicBezTo>
                    <a:pt x="18358" y="1496905"/>
                    <a:pt x="12003" y="1494272"/>
                    <a:pt x="7318" y="1489587"/>
                  </a:cubicBezTo>
                  <a:cubicBezTo>
                    <a:pt x="2632" y="1484902"/>
                    <a:pt x="0" y="1478547"/>
                    <a:pt x="0" y="1471920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535005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39663" y="2490244"/>
            <a:ext cx="13345100" cy="562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92"/>
              </a:lnSpc>
              <a:spcBef>
                <a:spcPts val="2400"/>
              </a:spcBef>
              <a:spcAft>
                <a:spcPts val="2400"/>
              </a:spcAft>
            </a:pPr>
            <a:r>
              <a:rPr lang="en-US" sz="27000" spc="900" dirty="0">
                <a:solidFill>
                  <a:srgbClr val="FAB30C"/>
                </a:solidFill>
                <a:latin typeface="Lucky Bones"/>
              </a:rPr>
              <a:t>Good</a:t>
            </a:r>
          </a:p>
          <a:p>
            <a:pPr algn="ctr">
              <a:lnSpc>
                <a:spcPts val="18692"/>
              </a:lnSpc>
              <a:spcBef>
                <a:spcPts val="2400"/>
              </a:spcBef>
              <a:spcAft>
                <a:spcPts val="2400"/>
              </a:spcAft>
            </a:pPr>
            <a:r>
              <a:rPr lang="en-US" sz="27000" spc="900" dirty="0">
                <a:solidFill>
                  <a:srgbClr val="FAB30C"/>
                </a:solidFill>
                <a:latin typeface="Lucky Bones"/>
              </a:rPr>
              <a:t>job!</a:t>
            </a:r>
          </a:p>
        </p:txBody>
      </p:sp>
      <p:sp>
        <p:nvSpPr>
          <p:cNvPr id="7" name="Freeform 7"/>
          <p:cNvSpPr/>
          <p:nvPr/>
        </p:nvSpPr>
        <p:spPr>
          <a:xfrm rot="-1712785">
            <a:off x="13522054" y="277577"/>
            <a:ext cx="3689018" cy="3195612"/>
          </a:xfrm>
          <a:custGeom>
            <a:avLst/>
            <a:gdLst/>
            <a:ahLst/>
            <a:cxnLst/>
            <a:rect l="l" t="t" r="r" b="b"/>
            <a:pathLst>
              <a:path w="3689018" h="3195612">
                <a:moveTo>
                  <a:pt x="0" y="0"/>
                </a:moveTo>
                <a:lnTo>
                  <a:pt x="3689018" y="0"/>
                </a:lnTo>
                <a:lnTo>
                  <a:pt x="3689018" y="3195612"/>
                </a:lnTo>
                <a:lnTo>
                  <a:pt x="0" y="31956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50892">
            <a:off x="15667913" y="2524977"/>
            <a:ext cx="2473638" cy="2142789"/>
          </a:xfrm>
          <a:custGeom>
            <a:avLst/>
            <a:gdLst/>
            <a:ahLst/>
            <a:cxnLst/>
            <a:rect l="l" t="t" r="r" b="b"/>
            <a:pathLst>
              <a:path w="2473638" h="2142789">
                <a:moveTo>
                  <a:pt x="0" y="0"/>
                </a:moveTo>
                <a:lnTo>
                  <a:pt x="2473638" y="0"/>
                </a:lnTo>
                <a:lnTo>
                  <a:pt x="2473638" y="2142788"/>
                </a:lnTo>
                <a:lnTo>
                  <a:pt x="0" y="21427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610037">
            <a:off x="-92200" y="5008776"/>
            <a:ext cx="3926266" cy="3401128"/>
          </a:xfrm>
          <a:custGeom>
            <a:avLst/>
            <a:gdLst/>
            <a:ahLst/>
            <a:cxnLst/>
            <a:rect l="l" t="t" r="r" b="b"/>
            <a:pathLst>
              <a:path w="3926266" h="3401128">
                <a:moveTo>
                  <a:pt x="0" y="0"/>
                </a:moveTo>
                <a:lnTo>
                  <a:pt x="3926266" y="0"/>
                </a:lnTo>
                <a:lnTo>
                  <a:pt x="3926266" y="3401128"/>
                </a:lnTo>
                <a:lnTo>
                  <a:pt x="0" y="3401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2055860" y="7340890"/>
            <a:ext cx="2748456" cy="2380850"/>
          </a:xfrm>
          <a:custGeom>
            <a:avLst/>
            <a:gdLst/>
            <a:ahLst/>
            <a:cxnLst/>
            <a:rect l="l" t="t" r="r" b="b"/>
            <a:pathLst>
              <a:path w="2748456" h="2380850">
                <a:moveTo>
                  <a:pt x="0" y="0"/>
                </a:moveTo>
                <a:lnTo>
                  <a:pt x="2748456" y="0"/>
                </a:lnTo>
                <a:lnTo>
                  <a:pt x="2748456" y="2380850"/>
                </a:lnTo>
                <a:lnTo>
                  <a:pt x="0" y="238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4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7" name="applause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FC9173-C881-D51A-E8D9-C282F8D66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24A135-70F7-18BF-208C-8EB4ED790185}"/>
              </a:ext>
            </a:extLst>
          </p:cNvPr>
          <p:cNvGrpSpPr/>
          <p:nvPr/>
        </p:nvGrpSpPr>
        <p:grpSpPr>
          <a:xfrm>
            <a:off x="673345" y="457201"/>
            <a:ext cx="16928855" cy="9633780"/>
            <a:chOff x="0" y="0"/>
            <a:chExt cx="931674" cy="537579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E6246DC3-65EE-8044-CD6A-0C2AC0E8FBDF}"/>
                </a:ext>
              </a:extLst>
            </p:cNvPr>
            <p:cNvSpPr/>
            <p:nvPr/>
          </p:nvSpPr>
          <p:spPr>
            <a:xfrm>
              <a:off x="0" y="0"/>
              <a:ext cx="931675" cy="537579"/>
            </a:xfrm>
            <a:custGeom>
              <a:avLst/>
              <a:gdLst/>
              <a:ahLst/>
              <a:cxnLst/>
              <a:rect l="l" t="t" r="r" b="b"/>
              <a:pathLst>
                <a:path w="931675" h="537579">
                  <a:moveTo>
                    <a:pt x="78726" y="0"/>
                  </a:moveTo>
                  <a:lnTo>
                    <a:pt x="852948" y="0"/>
                  </a:lnTo>
                  <a:cubicBezTo>
                    <a:pt x="896428" y="0"/>
                    <a:pt x="931675" y="35247"/>
                    <a:pt x="931675" y="78726"/>
                  </a:cubicBezTo>
                  <a:lnTo>
                    <a:pt x="931675" y="458853"/>
                  </a:lnTo>
                  <a:cubicBezTo>
                    <a:pt x="931675" y="479732"/>
                    <a:pt x="923380" y="499756"/>
                    <a:pt x="908616" y="514520"/>
                  </a:cubicBezTo>
                  <a:cubicBezTo>
                    <a:pt x="893852" y="529285"/>
                    <a:pt x="873828" y="537579"/>
                    <a:pt x="852948" y="537579"/>
                  </a:cubicBezTo>
                  <a:lnTo>
                    <a:pt x="78726" y="537579"/>
                  </a:lnTo>
                  <a:cubicBezTo>
                    <a:pt x="57847" y="537579"/>
                    <a:pt x="37823" y="529285"/>
                    <a:pt x="23058" y="514520"/>
                  </a:cubicBezTo>
                  <a:cubicBezTo>
                    <a:pt x="8294" y="499756"/>
                    <a:pt x="0" y="479732"/>
                    <a:pt x="0" y="458853"/>
                  </a:cubicBezTo>
                  <a:lnTo>
                    <a:pt x="0" y="78726"/>
                  </a:lnTo>
                  <a:cubicBezTo>
                    <a:pt x="0" y="57847"/>
                    <a:pt x="8294" y="37823"/>
                    <a:pt x="23058" y="23058"/>
                  </a:cubicBezTo>
                  <a:cubicBezTo>
                    <a:pt x="37823" y="8294"/>
                    <a:pt x="57847" y="0"/>
                    <a:pt x="78726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0250F7-97E2-A62C-73BC-54089E04AB72}"/>
                </a:ext>
              </a:extLst>
            </p:cNvPr>
            <p:cNvSpPr txBox="1"/>
            <p:nvPr/>
          </p:nvSpPr>
          <p:spPr>
            <a:xfrm>
              <a:off x="0" y="-38100"/>
              <a:ext cx="931674" cy="575679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23">
            <a:hlinkClick r:id="rId6" action="ppaction://hlinksldjump"/>
            <a:extLst>
              <a:ext uri="{FF2B5EF4-FFF2-40B4-BE49-F238E27FC236}">
                <a16:creationId xmlns:a16="http://schemas.microsoft.com/office/drawing/2014/main" id="{DC16DD4D-5787-CC88-1B1D-2C56560E8E56}"/>
              </a:ext>
            </a:extLst>
          </p:cNvPr>
          <p:cNvSpPr/>
          <p:nvPr/>
        </p:nvSpPr>
        <p:spPr>
          <a:xfrm>
            <a:off x="-384719" y="7541415"/>
            <a:ext cx="1351538" cy="2708867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700B5017-1380-C667-14A4-E9C6AC295963}"/>
              </a:ext>
            </a:extLst>
          </p:cNvPr>
          <p:cNvSpPr/>
          <p:nvPr/>
        </p:nvSpPr>
        <p:spPr>
          <a:xfrm>
            <a:off x="14361689" y="477737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1"/>
                </a:lnTo>
                <a:lnTo>
                  <a:pt x="0" y="18004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29">
            <a:extLst>
              <a:ext uri="{FF2B5EF4-FFF2-40B4-BE49-F238E27FC236}">
                <a16:creationId xmlns:a16="http://schemas.microsoft.com/office/drawing/2014/main" id="{8674D471-63C5-DCC1-E00F-0342B1AE5106}"/>
              </a:ext>
            </a:extLst>
          </p:cNvPr>
          <p:cNvSpPr/>
          <p:nvPr/>
        </p:nvSpPr>
        <p:spPr>
          <a:xfrm>
            <a:off x="15699980" y="-225579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0">
            <a:extLst>
              <a:ext uri="{FF2B5EF4-FFF2-40B4-BE49-F238E27FC236}">
                <a16:creationId xmlns:a16="http://schemas.microsoft.com/office/drawing/2014/main" id="{F78FB53C-5062-3719-D0CA-3DAB03A49892}"/>
              </a:ext>
            </a:extLst>
          </p:cNvPr>
          <p:cNvSpPr/>
          <p:nvPr/>
        </p:nvSpPr>
        <p:spPr>
          <a:xfrm rot="-10800000">
            <a:off x="1584502" y="-94179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2"/>
                </a:lnTo>
                <a:lnTo>
                  <a:pt x="0" y="18004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1">
            <a:extLst>
              <a:ext uri="{FF2B5EF4-FFF2-40B4-BE49-F238E27FC236}">
                <a16:creationId xmlns:a16="http://schemas.microsoft.com/office/drawing/2014/main" id="{9448BCE5-463B-FB6A-6BEB-4D283BDE2021}"/>
              </a:ext>
            </a:extLst>
          </p:cNvPr>
          <p:cNvSpPr/>
          <p:nvPr/>
        </p:nvSpPr>
        <p:spPr>
          <a:xfrm rot="-10800000">
            <a:off x="-606322" y="231743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Up Arrow Callout 11">
            <a:extLst>
              <a:ext uri="{FF2B5EF4-FFF2-40B4-BE49-F238E27FC236}">
                <a16:creationId xmlns:a16="http://schemas.microsoft.com/office/drawing/2014/main" id="{129B8D6B-07BC-40EB-85CA-AF52AEAB7AA1}"/>
              </a:ext>
            </a:extLst>
          </p:cNvPr>
          <p:cNvSpPr/>
          <p:nvPr/>
        </p:nvSpPr>
        <p:spPr>
          <a:xfrm>
            <a:off x="6360097" y="8668020"/>
            <a:ext cx="2158536" cy="1600200"/>
          </a:xfrm>
          <a:prstGeom prst="upArrowCallou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b="1" dirty="0">
                <a:solidFill>
                  <a:srgbClr val="FFFFFF"/>
                </a:solidFill>
                <a:latin typeface="Berlin Sans FB Demi" panose="020E0802020502020306" pitchFamily="34" charset="0"/>
              </a:rPr>
              <a:t>OPEN</a:t>
            </a:r>
          </a:p>
        </p:txBody>
      </p:sp>
      <p:sp>
        <p:nvSpPr>
          <p:cNvPr id="7" name="Up Arrow Callout 6">
            <a:hlinkClick r:id="rId11" action="ppaction://hlinksldjump"/>
            <a:extLst>
              <a:ext uri="{FF2B5EF4-FFF2-40B4-BE49-F238E27FC236}">
                <a16:creationId xmlns:a16="http://schemas.microsoft.com/office/drawing/2014/main" id="{D4C2BCAB-7855-4B6E-BDB9-042F34F6D887}"/>
              </a:ext>
            </a:extLst>
          </p:cNvPr>
          <p:cNvSpPr/>
          <p:nvPr/>
        </p:nvSpPr>
        <p:spPr>
          <a:xfrm>
            <a:off x="13870217" y="8627220"/>
            <a:ext cx="2286000" cy="1600200"/>
          </a:xfrm>
          <a:prstGeom prst="upArrowCallout">
            <a:avLst/>
          </a:prstGeom>
          <a:solidFill>
            <a:srgbClr val="00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Berlin Sans FB Demi" panose="020E0802020502020306" pitchFamily="34" charset="0"/>
              </a:rPr>
              <a:t>ANSWER</a:t>
            </a:r>
          </a:p>
        </p:txBody>
      </p:sp>
      <p:sp>
        <p:nvSpPr>
          <p:cNvPr id="92163" name="Title 1">
            <a:extLst>
              <a:ext uri="{FF2B5EF4-FFF2-40B4-BE49-F238E27FC236}">
                <a16:creationId xmlns:a16="http://schemas.microsoft.com/office/drawing/2014/main" id="{143E954A-493F-4D27-8DA9-C6B58A8E0C9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44989" y="1872358"/>
            <a:ext cx="4351581" cy="10287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>
                <a:solidFill>
                  <a:srgbClr val="C00000"/>
                </a:solidFill>
                <a:latin typeface="Gill Sans Nova Ultra Bold" panose="020B0B02020104020203" pitchFamily="34" charset="0"/>
                <a:ea typeface="STHupo" panose="02010800040101010101" pitchFamily="2" charset="-122"/>
                <a:cs typeface="Times New Roman" panose="02020603050405020304" pitchFamily="18" charset="0"/>
              </a:rPr>
              <a:t>Question </a:t>
            </a:r>
            <a:r>
              <a:rPr lang="en-US" altLang="en-US" sz="6600" dirty="0">
                <a:solidFill>
                  <a:srgbClr val="C00000"/>
                </a:solidFill>
                <a:latin typeface="Gill Sans Nova Ultra Bold" panose="020B0B02020104020203" pitchFamily="34" charset="0"/>
                <a:ea typeface="STHupo" panose="02010800040101010101" pitchFamily="2" charset="-122"/>
                <a:cs typeface="Times New Roman" panose="02020603050405020304" pitchFamily="18" charset="0"/>
              </a:rPr>
              <a:t>1</a:t>
            </a:r>
            <a:endParaRPr lang="en-US" altLang="en-US" sz="4000" dirty="0">
              <a:solidFill>
                <a:srgbClr val="C00000"/>
              </a:solidFill>
              <a:latin typeface="Gill Sans Nova Ultra Bold" panose="020B0B02020104020203" pitchFamily="34" charset="0"/>
              <a:ea typeface="STHupo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E33296-77D7-460B-2BE7-A9452EE22DAD}"/>
              </a:ext>
            </a:extLst>
          </p:cNvPr>
          <p:cNvGrpSpPr/>
          <p:nvPr/>
        </p:nvGrpSpPr>
        <p:grpSpPr>
          <a:xfrm>
            <a:off x="8855305" y="1845091"/>
            <a:ext cx="5372100" cy="6858000"/>
            <a:chOff x="6451722" y="2552074"/>
            <a:chExt cx="5372100" cy="685800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7CE3B3F-223D-4A79-A9DA-B6D82A940D20}"/>
                </a:ext>
              </a:extLst>
            </p:cNvPr>
            <p:cNvSpPr/>
            <p:nvPr/>
          </p:nvSpPr>
          <p:spPr>
            <a:xfrm>
              <a:off x="6451722" y="2552074"/>
              <a:ext cx="5372100" cy="6858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C199DDE-DC86-34CF-64FF-C37C7011EE15}"/>
                </a:ext>
              </a:extLst>
            </p:cNvPr>
            <p:cNvSpPr/>
            <p:nvPr/>
          </p:nvSpPr>
          <p:spPr>
            <a:xfrm>
              <a:off x="7437386" y="3086100"/>
              <a:ext cx="3533340" cy="538609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4400" b="0" cap="none" spc="0" dirty="0">
                  <a:ln w="0"/>
                  <a:solidFill>
                    <a:schemeClr val="bg1"/>
                  </a:solidFill>
                  <a:latin typeface=".VnVogue" panose="020B7200000000000000" pitchFamily="34" charset="0"/>
                </a:rPr>
                <a:t>Q</a:t>
              </a:r>
            </a:p>
          </p:txBody>
        </p:sp>
      </p:grpSp>
      <p:pic>
        <p:nvPicPr>
          <p:cNvPr id="9" name="Picture 8" descr="cau mon 5.png">
            <a:extLst>
              <a:ext uri="{FF2B5EF4-FFF2-40B4-BE49-F238E27FC236}">
                <a16:creationId xmlns:a16="http://schemas.microsoft.com/office/drawing/2014/main" id="{D173E77F-AF65-4783-B78D-E262BCC3A0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11368966" y="806052"/>
            <a:ext cx="4251991" cy="867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au mon 5.png">
            <a:extLst>
              <a:ext uri="{FF2B5EF4-FFF2-40B4-BE49-F238E27FC236}">
                <a16:creationId xmlns:a16="http://schemas.microsoft.com/office/drawing/2014/main" id="{DF87586C-EA74-453D-8415-3C1D370DFA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6901762" y="806052"/>
            <a:ext cx="4481512" cy="867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6">
            <a:extLst>
              <a:ext uri="{FF2B5EF4-FFF2-40B4-BE49-F238E27FC236}">
                <a16:creationId xmlns:a16="http://schemas.microsoft.com/office/drawing/2014/main" id="{FDCCCAA3-C213-9230-1849-292073F08A68}"/>
              </a:ext>
            </a:extLst>
          </p:cNvPr>
          <p:cNvSpPr txBox="1"/>
          <p:nvPr/>
        </p:nvSpPr>
        <p:spPr>
          <a:xfrm>
            <a:off x="464213" y="2777073"/>
            <a:ext cx="6513132" cy="563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5"/>
              </a:lnSpc>
            </a:pPr>
            <a:r>
              <a:rPr lang="en-US" sz="7200" spc="310" dirty="0">
                <a:solidFill>
                  <a:srgbClr val="FAB30C"/>
                </a:solidFill>
                <a:latin typeface="Lucky Bones"/>
              </a:rPr>
              <a:t>Say and </a:t>
            </a:r>
          </a:p>
          <a:p>
            <a:pPr algn="ctr">
              <a:lnSpc>
                <a:spcPts val="8925"/>
              </a:lnSpc>
            </a:pPr>
            <a:r>
              <a:rPr lang="en-US" sz="7200" spc="310" dirty="0">
                <a:solidFill>
                  <a:srgbClr val="FAB30C"/>
                </a:solidFill>
                <a:latin typeface="Lucky Bones"/>
              </a:rPr>
              <a:t>Write </a:t>
            </a:r>
          </a:p>
          <a:p>
            <a:pPr algn="ctr">
              <a:lnSpc>
                <a:spcPts val="8925"/>
              </a:lnSpc>
            </a:pPr>
            <a:r>
              <a:rPr lang="en-US" sz="7200" spc="310" dirty="0">
                <a:solidFill>
                  <a:srgbClr val="FAB30C"/>
                </a:solidFill>
                <a:latin typeface="Lucky Bones"/>
              </a:rPr>
              <a:t>the words beginning </a:t>
            </a:r>
          </a:p>
          <a:p>
            <a:pPr algn="ctr">
              <a:lnSpc>
                <a:spcPts val="8925"/>
              </a:lnSpc>
            </a:pPr>
            <a:r>
              <a:rPr lang="en-US" sz="7200" spc="310" dirty="0">
                <a:solidFill>
                  <a:srgbClr val="FAB30C"/>
                </a:solidFill>
                <a:latin typeface="Lucky Bones"/>
              </a:rPr>
              <a:t>with Letter: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799804" y="-5589596"/>
            <a:ext cx="12074733" cy="21466192"/>
          </a:xfrm>
          <a:custGeom>
            <a:avLst/>
            <a:gdLst/>
            <a:ahLst/>
            <a:cxnLst/>
            <a:rect l="l" t="t" r="r" b="b"/>
            <a:pathLst>
              <a:path w="12074733" h="21466192">
                <a:moveTo>
                  <a:pt x="0" y="0"/>
                </a:moveTo>
                <a:lnTo>
                  <a:pt x="12074733" y="0"/>
                </a:lnTo>
                <a:lnTo>
                  <a:pt x="12074733" y="21466192"/>
                </a:lnTo>
                <a:lnTo>
                  <a:pt x="0" y="214661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87058" cy="8612397"/>
            <a:chOff x="0" y="0"/>
            <a:chExt cx="3149072" cy="16651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49072" cy="1665191"/>
            </a:xfrm>
            <a:custGeom>
              <a:avLst/>
              <a:gdLst/>
              <a:ahLst/>
              <a:cxnLst/>
              <a:rect l="l" t="t" r="r" b="b"/>
              <a:pathLst>
                <a:path w="3149072" h="1665191">
                  <a:moveTo>
                    <a:pt x="23292" y="0"/>
                  </a:moveTo>
                  <a:lnTo>
                    <a:pt x="3125780" y="0"/>
                  </a:lnTo>
                  <a:cubicBezTo>
                    <a:pt x="3138644" y="0"/>
                    <a:pt x="3149072" y="10428"/>
                    <a:pt x="3149072" y="23292"/>
                  </a:cubicBezTo>
                  <a:lnTo>
                    <a:pt x="3149072" y="1641899"/>
                  </a:lnTo>
                  <a:cubicBezTo>
                    <a:pt x="3149072" y="1654763"/>
                    <a:pt x="3138644" y="1665191"/>
                    <a:pt x="3125780" y="1665191"/>
                  </a:cubicBezTo>
                  <a:lnTo>
                    <a:pt x="23292" y="1665191"/>
                  </a:lnTo>
                  <a:cubicBezTo>
                    <a:pt x="10428" y="1665191"/>
                    <a:pt x="0" y="1654763"/>
                    <a:pt x="0" y="1641899"/>
                  </a:cubicBezTo>
                  <a:lnTo>
                    <a:pt x="0" y="23292"/>
                  </a:lnTo>
                  <a:cubicBezTo>
                    <a:pt x="0" y="10428"/>
                    <a:pt x="10428" y="0"/>
                    <a:pt x="23292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149072" cy="1703291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496190" y="474179"/>
            <a:ext cx="9440520" cy="1605297"/>
            <a:chOff x="0" y="0"/>
            <a:chExt cx="2486392" cy="4227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71639" cy="332812"/>
            </a:xfrm>
            <a:custGeom>
              <a:avLst/>
              <a:gdLst/>
              <a:ahLst/>
              <a:cxnLst/>
              <a:rect l="l" t="t" r="r" b="b"/>
              <a:pathLst>
                <a:path w="2471639" h="332812">
                  <a:moveTo>
                    <a:pt x="20624" y="0"/>
                  </a:moveTo>
                  <a:lnTo>
                    <a:pt x="2451015" y="0"/>
                  </a:lnTo>
                  <a:cubicBezTo>
                    <a:pt x="2462406" y="0"/>
                    <a:pt x="2471639" y="9234"/>
                    <a:pt x="2471639" y="20624"/>
                  </a:cubicBezTo>
                  <a:lnTo>
                    <a:pt x="2471639" y="312188"/>
                  </a:lnTo>
                  <a:cubicBezTo>
                    <a:pt x="2471639" y="317658"/>
                    <a:pt x="2469466" y="322904"/>
                    <a:pt x="2465599" y="326771"/>
                  </a:cubicBezTo>
                  <a:cubicBezTo>
                    <a:pt x="2461731" y="330639"/>
                    <a:pt x="2456485" y="332812"/>
                    <a:pt x="2451015" y="332812"/>
                  </a:cubicBezTo>
                  <a:lnTo>
                    <a:pt x="20624" y="332812"/>
                  </a:lnTo>
                  <a:cubicBezTo>
                    <a:pt x="15154" y="332812"/>
                    <a:pt x="9908" y="330639"/>
                    <a:pt x="6041" y="326771"/>
                  </a:cubicBezTo>
                  <a:cubicBezTo>
                    <a:pt x="2173" y="322904"/>
                    <a:pt x="0" y="317658"/>
                    <a:pt x="0" y="312188"/>
                  </a:cubicBezTo>
                  <a:lnTo>
                    <a:pt x="0" y="20624"/>
                  </a:lnTo>
                  <a:cubicBezTo>
                    <a:pt x="0" y="15154"/>
                    <a:pt x="2173" y="9908"/>
                    <a:pt x="6041" y="6041"/>
                  </a:cubicBezTo>
                  <a:cubicBezTo>
                    <a:pt x="9908" y="2173"/>
                    <a:pt x="15154" y="0"/>
                    <a:pt x="20624" y="0"/>
                  </a:cubicBezTo>
                  <a:close/>
                </a:path>
              </a:pathLst>
            </a:custGeom>
            <a:solidFill>
              <a:srgbClr val="FFA030"/>
            </a:solidFill>
            <a:ln w="7620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4753" y="4257"/>
              <a:ext cx="2471639" cy="4185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19"/>
                </a:lnSpc>
              </a:pPr>
              <a:r>
                <a:rPr lang="en-US" sz="8000" spc="253" dirty="0">
                  <a:solidFill>
                    <a:srgbClr val="FFFFFF"/>
                  </a:solidFill>
                  <a:latin typeface="Tropika"/>
                </a:rPr>
                <a:t>ANSWER</a:t>
              </a:r>
            </a:p>
          </p:txBody>
        </p:sp>
      </p:grpSp>
      <p:grpSp>
        <p:nvGrpSpPr>
          <p:cNvPr id="23" name="question">
            <a:extLst>
              <a:ext uri="{FF2B5EF4-FFF2-40B4-BE49-F238E27FC236}">
                <a16:creationId xmlns:a16="http://schemas.microsoft.com/office/drawing/2014/main" id="{65C8946B-C246-0186-FDDD-BE4859D605F9}"/>
              </a:ext>
            </a:extLst>
          </p:cNvPr>
          <p:cNvGrpSpPr/>
          <p:nvPr/>
        </p:nvGrpSpPr>
        <p:grpSpPr>
          <a:xfrm>
            <a:off x="6904444" y="7227879"/>
            <a:ext cx="4645602" cy="2015763"/>
            <a:chOff x="0" y="-7529"/>
            <a:chExt cx="746158" cy="315030"/>
          </a:xfrm>
        </p:grpSpPr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26CA0FEC-2EC9-9643-185F-1451FE67420B}"/>
                </a:ext>
              </a:extLst>
            </p:cNvPr>
            <p:cNvSpPr/>
            <p:nvPr/>
          </p:nvSpPr>
          <p:spPr>
            <a:xfrm>
              <a:off x="0" y="0"/>
              <a:ext cx="746158" cy="248355"/>
            </a:xfrm>
            <a:custGeom>
              <a:avLst/>
              <a:gdLst/>
              <a:ahLst/>
              <a:cxnLst/>
              <a:rect l="l" t="t" r="r" b="b"/>
              <a:pathLst>
                <a:path w="746158" h="248355">
                  <a:moveTo>
                    <a:pt x="68317" y="0"/>
                  </a:moveTo>
                  <a:lnTo>
                    <a:pt x="677841" y="0"/>
                  </a:lnTo>
                  <a:cubicBezTo>
                    <a:pt x="695960" y="0"/>
                    <a:pt x="713336" y="7198"/>
                    <a:pt x="726148" y="20010"/>
                  </a:cubicBezTo>
                  <a:cubicBezTo>
                    <a:pt x="738960" y="32822"/>
                    <a:pt x="746158" y="50199"/>
                    <a:pt x="746158" y="68317"/>
                  </a:cubicBezTo>
                  <a:lnTo>
                    <a:pt x="746158" y="180037"/>
                  </a:lnTo>
                  <a:cubicBezTo>
                    <a:pt x="746158" y="198156"/>
                    <a:pt x="738960" y="215533"/>
                    <a:pt x="726148" y="228345"/>
                  </a:cubicBezTo>
                  <a:cubicBezTo>
                    <a:pt x="713336" y="241157"/>
                    <a:pt x="695960" y="248355"/>
                    <a:pt x="677841" y="248355"/>
                  </a:cubicBezTo>
                  <a:lnTo>
                    <a:pt x="68317" y="248355"/>
                  </a:lnTo>
                  <a:cubicBezTo>
                    <a:pt x="30587" y="248355"/>
                    <a:pt x="0" y="217768"/>
                    <a:pt x="0" y="180037"/>
                  </a:cubicBezTo>
                  <a:lnTo>
                    <a:pt x="0" y="68317"/>
                  </a:lnTo>
                  <a:cubicBezTo>
                    <a:pt x="0" y="30587"/>
                    <a:pt x="30587" y="0"/>
                    <a:pt x="68317" y="0"/>
                  </a:cubicBezTo>
                  <a:close/>
                </a:path>
              </a:pathLst>
            </a:custGeom>
            <a:solidFill>
              <a:srgbClr val="FDBFD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C87AEFCC-4B68-F1E2-A500-515526F1B2A2}"/>
                </a:ext>
              </a:extLst>
            </p:cNvPr>
            <p:cNvSpPr txBox="1"/>
            <p:nvPr/>
          </p:nvSpPr>
          <p:spPr>
            <a:xfrm>
              <a:off x="0" y="-7529"/>
              <a:ext cx="746158" cy="315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8000" spc="212" dirty="0">
                  <a:solidFill>
                    <a:srgbClr val="C00000"/>
                  </a:solidFill>
                  <a:latin typeface="Tropika"/>
                </a:rPr>
                <a:t>q</a:t>
              </a:r>
              <a:r>
                <a:rPr lang="en-US" sz="8000" spc="212" dirty="0">
                  <a:solidFill>
                    <a:srgbClr val="393939"/>
                  </a:solidFill>
                  <a:latin typeface="Tropika"/>
                </a:rPr>
                <a:t>uestion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DB4D4858-6DA9-DDBE-1C89-C72709057F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8684" y="2910805"/>
            <a:ext cx="3610631" cy="3892436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860429-32E8-6B01-94DC-3F8C90501D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72474" y="2900780"/>
            <a:ext cx="3901960" cy="3725577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228600">
              <a:srgbClr val="FFFF00">
                <a:alpha val="40000"/>
              </a:srgbClr>
            </a:glow>
            <a:innerShdw blurRad="76200">
              <a:srgbClr val="000000"/>
            </a:innerShdw>
          </a:effectLst>
        </p:spPr>
      </p:pic>
      <p:grpSp>
        <p:nvGrpSpPr>
          <p:cNvPr id="26" name="square">
            <a:extLst>
              <a:ext uri="{FF2B5EF4-FFF2-40B4-BE49-F238E27FC236}">
                <a16:creationId xmlns:a16="http://schemas.microsoft.com/office/drawing/2014/main" id="{82D9617C-AD75-68AD-D36C-4E589E1CCD52}"/>
              </a:ext>
            </a:extLst>
          </p:cNvPr>
          <p:cNvGrpSpPr/>
          <p:nvPr/>
        </p:nvGrpSpPr>
        <p:grpSpPr>
          <a:xfrm>
            <a:off x="12541790" y="7062739"/>
            <a:ext cx="3901960" cy="2015763"/>
            <a:chOff x="0" y="-7529"/>
            <a:chExt cx="746158" cy="315030"/>
          </a:xfrm>
        </p:grpSpPr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3960AFD0-72D3-834D-0C34-CBF9C31E9C77}"/>
                </a:ext>
              </a:extLst>
            </p:cNvPr>
            <p:cNvSpPr/>
            <p:nvPr/>
          </p:nvSpPr>
          <p:spPr>
            <a:xfrm>
              <a:off x="0" y="0"/>
              <a:ext cx="746158" cy="248355"/>
            </a:xfrm>
            <a:custGeom>
              <a:avLst/>
              <a:gdLst/>
              <a:ahLst/>
              <a:cxnLst/>
              <a:rect l="l" t="t" r="r" b="b"/>
              <a:pathLst>
                <a:path w="746158" h="248355">
                  <a:moveTo>
                    <a:pt x="68317" y="0"/>
                  </a:moveTo>
                  <a:lnTo>
                    <a:pt x="677841" y="0"/>
                  </a:lnTo>
                  <a:cubicBezTo>
                    <a:pt x="695960" y="0"/>
                    <a:pt x="713336" y="7198"/>
                    <a:pt x="726148" y="20010"/>
                  </a:cubicBezTo>
                  <a:cubicBezTo>
                    <a:pt x="738960" y="32822"/>
                    <a:pt x="746158" y="50199"/>
                    <a:pt x="746158" y="68317"/>
                  </a:cubicBezTo>
                  <a:lnTo>
                    <a:pt x="746158" y="180037"/>
                  </a:lnTo>
                  <a:cubicBezTo>
                    <a:pt x="746158" y="198156"/>
                    <a:pt x="738960" y="215533"/>
                    <a:pt x="726148" y="228345"/>
                  </a:cubicBezTo>
                  <a:cubicBezTo>
                    <a:pt x="713336" y="241157"/>
                    <a:pt x="695960" y="248355"/>
                    <a:pt x="677841" y="248355"/>
                  </a:cubicBezTo>
                  <a:lnTo>
                    <a:pt x="68317" y="248355"/>
                  </a:lnTo>
                  <a:cubicBezTo>
                    <a:pt x="30587" y="248355"/>
                    <a:pt x="0" y="217768"/>
                    <a:pt x="0" y="180037"/>
                  </a:cubicBezTo>
                  <a:lnTo>
                    <a:pt x="0" y="68317"/>
                  </a:lnTo>
                  <a:cubicBezTo>
                    <a:pt x="0" y="30587"/>
                    <a:pt x="30587" y="0"/>
                    <a:pt x="68317" y="0"/>
                  </a:cubicBezTo>
                  <a:close/>
                </a:path>
              </a:pathLst>
            </a:custGeom>
            <a:solidFill>
              <a:srgbClr val="FDBFD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7CFB28E8-D846-1DBF-0F3C-3487EE63F7FF}"/>
                </a:ext>
              </a:extLst>
            </p:cNvPr>
            <p:cNvSpPr txBox="1"/>
            <p:nvPr/>
          </p:nvSpPr>
          <p:spPr>
            <a:xfrm>
              <a:off x="0" y="-7529"/>
              <a:ext cx="746158" cy="315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8000" spc="212" dirty="0">
                  <a:solidFill>
                    <a:srgbClr val="393939"/>
                  </a:solidFill>
                  <a:latin typeface="Tropika"/>
                </a:rPr>
                <a:t>s</a:t>
              </a:r>
              <a:r>
                <a:rPr lang="en-US" sz="8000" spc="212" dirty="0">
                  <a:solidFill>
                    <a:srgbClr val="C00000"/>
                  </a:solidFill>
                  <a:latin typeface="Tropika"/>
                </a:rPr>
                <a:t>q</a:t>
              </a:r>
              <a:r>
                <a:rPr lang="en-US" sz="8000" spc="212" dirty="0">
                  <a:solidFill>
                    <a:srgbClr val="393939"/>
                  </a:solidFill>
                  <a:latin typeface="Tropika"/>
                </a:rPr>
                <a:t>uare</a:t>
              </a:r>
            </a:p>
          </p:txBody>
        </p:sp>
      </p:grpSp>
      <p:grpSp>
        <p:nvGrpSpPr>
          <p:cNvPr id="9" name="quiz"/>
          <p:cNvGrpSpPr/>
          <p:nvPr/>
        </p:nvGrpSpPr>
        <p:grpSpPr>
          <a:xfrm>
            <a:off x="1844250" y="7227878"/>
            <a:ext cx="3901960" cy="2015763"/>
            <a:chOff x="0" y="-7529"/>
            <a:chExt cx="746158" cy="31503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6158" cy="248355"/>
            </a:xfrm>
            <a:custGeom>
              <a:avLst/>
              <a:gdLst/>
              <a:ahLst/>
              <a:cxnLst/>
              <a:rect l="l" t="t" r="r" b="b"/>
              <a:pathLst>
                <a:path w="746158" h="248355">
                  <a:moveTo>
                    <a:pt x="68317" y="0"/>
                  </a:moveTo>
                  <a:lnTo>
                    <a:pt x="677841" y="0"/>
                  </a:lnTo>
                  <a:cubicBezTo>
                    <a:pt x="695960" y="0"/>
                    <a:pt x="713336" y="7198"/>
                    <a:pt x="726148" y="20010"/>
                  </a:cubicBezTo>
                  <a:cubicBezTo>
                    <a:pt x="738960" y="32822"/>
                    <a:pt x="746158" y="50199"/>
                    <a:pt x="746158" y="68317"/>
                  </a:cubicBezTo>
                  <a:lnTo>
                    <a:pt x="746158" y="180037"/>
                  </a:lnTo>
                  <a:cubicBezTo>
                    <a:pt x="746158" y="198156"/>
                    <a:pt x="738960" y="215533"/>
                    <a:pt x="726148" y="228345"/>
                  </a:cubicBezTo>
                  <a:cubicBezTo>
                    <a:pt x="713336" y="241157"/>
                    <a:pt x="695960" y="248355"/>
                    <a:pt x="677841" y="248355"/>
                  </a:cubicBezTo>
                  <a:lnTo>
                    <a:pt x="68317" y="248355"/>
                  </a:lnTo>
                  <a:cubicBezTo>
                    <a:pt x="30587" y="248355"/>
                    <a:pt x="0" y="217768"/>
                    <a:pt x="0" y="180037"/>
                  </a:cubicBezTo>
                  <a:lnTo>
                    <a:pt x="0" y="68317"/>
                  </a:lnTo>
                  <a:cubicBezTo>
                    <a:pt x="0" y="30587"/>
                    <a:pt x="30587" y="0"/>
                    <a:pt x="68317" y="0"/>
                  </a:cubicBezTo>
                  <a:close/>
                </a:path>
              </a:pathLst>
            </a:custGeom>
            <a:solidFill>
              <a:srgbClr val="FDBFD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529"/>
              <a:ext cx="746158" cy="315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8000" spc="212" dirty="0">
                  <a:solidFill>
                    <a:srgbClr val="C00000"/>
                  </a:solidFill>
                  <a:latin typeface="Tropika"/>
                </a:rPr>
                <a:t>q</a:t>
              </a:r>
              <a:r>
                <a:rPr lang="en-US" sz="8000" spc="212" dirty="0">
                  <a:solidFill>
                    <a:srgbClr val="393939"/>
                  </a:solidFill>
                  <a:latin typeface="Tropika"/>
                </a:rPr>
                <a:t>uiz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FF08D28-65DF-9B3A-1B4A-6FBF25AD06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6629" y="2900780"/>
            <a:ext cx="3800129" cy="3844035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39" name="unit 5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1B017C48-9060-3272-2129-4B52897ABD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22" end="602.91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738108" y="1284909"/>
            <a:ext cx="1082675" cy="1082675"/>
          </a:xfrm>
          <a:prstGeom prst="rect">
            <a:avLst/>
          </a:prstGeom>
        </p:spPr>
      </p:pic>
      <p:pic>
        <p:nvPicPr>
          <p:cNvPr id="40" name="unit 5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2AFAAD11-DD5D-3893-66F7-6682EC7A73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71" end="3470.91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08324" y="3740122"/>
            <a:ext cx="1082675" cy="1082675"/>
          </a:xfrm>
          <a:prstGeom prst="rect">
            <a:avLst/>
          </a:prstGeom>
        </p:spPr>
      </p:pic>
      <p:pic>
        <p:nvPicPr>
          <p:cNvPr id="41" name="unit 5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72DDE292-7BE6-2E3E-FFE2-880F703948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14" end="6521.91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74967" y="6377819"/>
            <a:ext cx="1082675" cy="10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4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1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49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5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FC9173-C881-D51A-E8D9-C282F8D66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24A135-70F7-18BF-208C-8EB4ED790185}"/>
              </a:ext>
            </a:extLst>
          </p:cNvPr>
          <p:cNvGrpSpPr/>
          <p:nvPr/>
        </p:nvGrpSpPr>
        <p:grpSpPr>
          <a:xfrm>
            <a:off x="673345" y="457201"/>
            <a:ext cx="16928855" cy="9633780"/>
            <a:chOff x="0" y="0"/>
            <a:chExt cx="931674" cy="537579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E6246DC3-65EE-8044-CD6A-0C2AC0E8FBDF}"/>
                </a:ext>
              </a:extLst>
            </p:cNvPr>
            <p:cNvSpPr/>
            <p:nvPr/>
          </p:nvSpPr>
          <p:spPr>
            <a:xfrm>
              <a:off x="0" y="0"/>
              <a:ext cx="931675" cy="537579"/>
            </a:xfrm>
            <a:custGeom>
              <a:avLst/>
              <a:gdLst/>
              <a:ahLst/>
              <a:cxnLst/>
              <a:rect l="l" t="t" r="r" b="b"/>
              <a:pathLst>
                <a:path w="931675" h="537579">
                  <a:moveTo>
                    <a:pt x="78726" y="0"/>
                  </a:moveTo>
                  <a:lnTo>
                    <a:pt x="852948" y="0"/>
                  </a:lnTo>
                  <a:cubicBezTo>
                    <a:pt x="896428" y="0"/>
                    <a:pt x="931675" y="35247"/>
                    <a:pt x="931675" y="78726"/>
                  </a:cubicBezTo>
                  <a:lnTo>
                    <a:pt x="931675" y="458853"/>
                  </a:lnTo>
                  <a:cubicBezTo>
                    <a:pt x="931675" y="479732"/>
                    <a:pt x="923380" y="499756"/>
                    <a:pt x="908616" y="514520"/>
                  </a:cubicBezTo>
                  <a:cubicBezTo>
                    <a:pt x="893852" y="529285"/>
                    <a:pt x="873828" y="537579"/>
                    <a:pt x="852948" y="537579"/>
                  </a:cubicBezTo>
                  <a:lnTo>
                    <a:pt x="78726" y="537579"/>
                  </a:lnTo>
                  <a:cubicBezTo>
                    <a:pt x="57847" y="537579"/>
                    <a:pt x="37823" y="529285"/>
                    <a:pt x="23058" y="514520"/>
                  </a:cubicBezTo>
                  <a:cubicBezTo>
                    <a:pt x="8294" y="499756"/>
                    <a:pt x="0" y="479732"/>
                    <a:pt x="0" y="458853"/>
                  </a:cubicBezTo>
                  <a:lnTo>
                    <a:pt x="0" y="78726"/>
                  </a:lnTo>
                  <a:cubicBezTo>
                    <a:pt x="0" y="57847"/>
                    <a:pt x="8294" y="37823"/>
                    <a:pt x="23058" y="23058"/>
                  </a:cubicBezTo>
                  <a:cubicBezTo>
                    <a:pt x="37823" y="8294"/>
                    <a:pt x="57847" y="0"/>
                    <a:pt x="78726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0250F7-97E2-A62C-73BC-54089E04AB72}"/>
                </a:ext>
              </a:extLst>
            </p:cNvPr>
            <p:cNvSpPr txBox="1"/>
            <p:nvPr/>
          </p:nvSpPr>
          <p:spPr>
            <a:xfrm>
              <a:off x="0" y="-38100"/>
              <a:ext cx="931674" cy="575679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23">
            <a:hlinkClick r:id="rId6" action="ppaction://hlinksldjump"/>
            <a:extLst>
              <a:ext uri="{FF2B5EF4-FFF2-40B4-BE49-F238E27FC236}">
                <a16:creationId xmlns:a16="http://schemas.microsoft.com/office/drawing/2014/main" id="{DC16DD4D-5787-CC88-1B1D-2C56560E8E56}"/>
              </a:ext>
            </a:extLst>
          </p:cNvPr>
          <p:cNvSpPr/>
          <p:nvPr/>
        </p:nvSpPr>
        <p:spPr>
          <a:xfrm>
            <a:off x="-384719" y="7541415"/>
            <a:ext cx="1351538" cy="2708867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700B5017-1380-C667-14A4-E9C6AC295963}"/>
              </a:ext>
            </a:extLst>
          </p:cNvPr>
          <p:cNvSpPr/>
          <p:nvPr/>
        </p:nvSpPr>
        <p:spPr>
          <a:xfrm>
            <a:off x="14361689" y="477737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1"/>
                </a:lnTo>
                <a:lnTo>
                  <a:pt x="0" y="18004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29">
            <a:extLst>
              <a:ext uri="{FF2B5EF4-FFF2-40B4-BE49-F238E27FC236}">
                <a16:creationId xmlns:a16="http://schemas.microsoft.com/office/drawing/2014/main" id="{8674D471-63C5-DCC1-E00F-0342B1AE5106}"/>
              </a:ext>
            </a:extLst>
          </p:cNvPr>
          <p:cNvSpPr/>
          <p:nvPr/>
        </p:nvSpPr>
        <p:spPr>
          <a:xfrm>
            <a:off x="15699980" y="-225579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0">
            <a:extLst>
              <a:ext uri="{FF2B5EF4-FFF2-40B4-BE49-F238E27FC236}">
                <a16:creationId xmlns:a16="http://schemas.microsoft.com/office/drawing/2014/main" id="{F78FB53C-5062-3719-D0CA-3DAB03A49892}"/>
              </a:ext>
            </a:extLst>
          </p:cNvPr>
          <p:cNvSpPr/>
          <p:nvPr/>
        </p:nvSpPr>
        <p:spPr>
          <a:xfrm rot="-10800000">
            <a:off x="1584502" y="-94179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2"/>
                </a:lnTo>
                <a:lnTo>
                  <a:pt x="0" y="18004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1">
            <a:extLst>
              <a:ext uri="{FF2B5EF4-FFF2-40B4-BE49-F238E27FC236}">
                <a16:creationId xmlns:a16="http://schemas.microsoft.com/office/drawing/2014/main" id="{9448BCE5-463B-FB6A-6BEB-4D283BDE2021}"/>
              </a:ext>
            </a:extLst>
          </p:cNvPr>
          <p:cNvSpPr/>
          <p:nvPr/>
        </p:nvSpPr>
        <p:spPr>
          <a:xfrm rot="-10800000">
            <a:off x="-606322" y="231743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Up Arrow Callout 11">
            <a:extLst>
              <a:ext uri="{FF2B5EF4-FFF2-40B4-BE49-F238E27FC236}">
                <a16:creationId xmlns:a16="http://schemas.microsoft.com/office/drawing/2014/main" id="{129B8D6B-07BC-40EB-85CA-AF52AEAB7AA1}"/>
              </a:ext>
            </a:extLst>
          </p:cNvPr>
          <p:cNvSpPr/>
          <p:nvPr/>
        </p:nvSpPr>
        <p:spPr>
          <a:xfrm>
            <a:off x="6360097" y="8668020"/>
            <a:ext cx="2158536" cy="1600200"/>
          </a:xfrm>
          <a:prstGeom prst="upArrowCallou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b="1" dirty="0">
                <a:solidFill>
                  <a:srgbClr val="FFFFFF"/>
                </a:solidFill>
                <a:latin typeface="Berlin Sans FB Demi" panose="020E0802020502020306" pitchFamily="34" charset="0"/>
              </a:rPr>
              <a:t>OPEN</a:t>
            </a:r>
          </a:p>
        </p:txBody>
      </p:sp>
      <p:sp>
        <p:nvSpPr>
          <p:cNvPr id="7" name="Up Arrow Callout 6">
            <a:hlinkClick r:id="rId11" action="ppaction://hlinksldjump"/>
            <a:extLst>
              <a:ext uri="{FF2B5EF4-FFF2-40B4-BE49-F238E27FC236}">
                <a16:creationId xmlns:a16="http://schemas.microsoft.com/office/drawing/2014/main" id="{D4C2BCAB-7855-4B6E-BDB9-042F34F6D887}"/>
              </a:ext>
            </a:extLst>
          </p:cNvPr>
          <p:cNvSpPr/>
          <p:nvPr/>
        </p:nvSpPr>
        <p:spPr>
          <a:xfrm>
            <a:off x="13870217" y="8627220"/>
            <a:ext cx="2286000" cy="1600200"/>
          </a:xfrm>
          <a:prstGeom prst="upArrowCallout">
            <a:avLst/>
          </a:prstGeom>
          <a:solidFill>
            <a:srgbClr val="00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Berlin Sans FB Demi" panose="020E0802020502020306" pitchFamily="34" charset="0"/>
              </a:rPr>
              <a:t>ANSWER</a:t>
            </a:r>
          </a:p>
        </p:txBody>
      </p:sp>
      <p:sp>
        <p:nvSpPr>
          <p:cNvPr id="92163" name="Title 1">
            <a:extLst>
              <a:ext uri="{FF2B5EF4-FFF2-40B4-BE49-F238E27FC236}">
                <a16:creationId xmlns:a16="http://schemas.microsoft.com/office/drawing/2014/main" id="{143E954A-493F-4D27-8DA9-C6B58A8E0C9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44989" y="1872358"/>
            <a:ext cx="4351581" cy="10287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>
                <a:solidFill>
                  <a:srgbClr val="C00000"/>
                </a:solidFill>
                <a:latin typeface="Gill Sans Nova Ultra Bold" panose="020B0B02020104020203" pitchFamily="34" charset="0"/>
                <a:ea typeface="STHupo" panose="02010800040101010101" pitchFamily="2" charset="-122"/>
                <a:cs typeface="Times New Roman" panose="02020603050405020304" pitchFamily="18" charset="0"/>
              </a:rPr>
              <a:t>Question </a:t>
            </a:r>
            <a:r>
              <a:rPr lang="en-US" altLang="en-US" sz="6600" dirty="0">
                <a:solidFill>
                  <a:srgbClr val="C00000"/>
                </a:solidFill>
                <a:latin typeface="Gill Sans Nova Ultra Bold" panose="020B0B02020104020203" pitchFamily="34" charset="0"/>
                <a:ea typeface="STHupo" panose="02010800040101010101" pitchFamily="2" charset="-122"/>
                <a:cs typeface="Times New Roman" panose="02020603050405020304" pitchFamily="18" charset="0"/>
              </a:rPr>
              <a:t>2</a:t>
            </a:r>
            <a:endParaRPr lang="en-US" altLang="en-US" sz="4000" dirty="0">
              <a:solidFill>
                <a:srgbClr val="C00000"/>
              </a:solidFill>
              <a:latin typeface="Gill Sans Nova Ultra Bold" panose="020B0B02020104020203" pitchFamily="34" charset="0"/>
              <a:ea typeface="STHupo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E33296-77D7-460B-2BE7-A9452EE22DAD}"/>
              </a:ext>
            </a:extLst>
          </p:cNvPr>
          <p:cNvGrpSpPr/>
          <p:nvPr/>
        </p:nvGrpSpPr>
        <p:grpSpPr>
          <a:xfrm>
            <a:off x="8855305" y="1845091"/>
            <a:ext cx="5372100" cy="6858000"/>
            <a:chOff x="6451722" y="2552074"/>
            <a:chExt cx="5372100" cy="685800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7CE3B3F-223D-4A79-A9DA-B6D82A940D20}"/>
                </a:ext>
              </a:extLst>
            </p:cNvPr>
            <p:cNvSpPr/>
            <p:nvPr/>
          </p:nvSpPr>
          <p:spPr>
            <a:xfrm>
              <a:off x="6451722" y="2552074"/>
              <a:ext cx="5372100" cy="6858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C199DDE-DC86-34CF-64FF-C37C7011EE15}"/>
                </a:ext>
              </a:extLst>
            </p:cNvPr>
            <p:cNvSpPr/>
            <p:nvPr/>
          </p:nvSpPr>
          <p:spPr>
            <a:xfrm>
              <a:off x="7697874" y="3086100"/>
              <a:ext cx="3012363" cy="538609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4400" b="0" cap="none" spc="0" dirty="0">
                  <a:ln w="0"/>
                  <a:solidFill>
                    <a:schemeClr val="bg1"/>
                  </a:solidFill>
                  <a:latin typeface=".VnVogue" panose="020B7200000000000000" pitchFamily="34" charset="0"/>
                </a:rPr>
                <a:t>X</a:t>
              </a:r>
            </a:p>
          </p:txBody>
        </p:sp>
      </p:grpSp>
      <p:pic>
        <p:nvPicPr>
          <p:cNvPr id="9" name="Picture 8" descr="cau mon 5.png">
            <a:extLst>
              <a:ext uri="{FF2B5EF4-FFF2-40B4-BE49-F238E27FC236}">
                <a16:creationId xmlns:a16="http://schemas.microsoft.com/office/drawing/2014/main" id="{D173E77F-AF65-4783-B78D-E262BCC3A0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11368966" y="806052"/>
            <a:ext cx="4251991" cy="867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au mon 5.png">
            <a:extLst>
              <a:ext uri="{FF2B5EF4-FFF2-40B4-BE49-F238E27FC236}">
                <a16:creationId xmlns:a16="http://schemas.microsoft.com/office/drawing/2014/main" id="{DF87586C-EA74-453D-8415-3C1D370DFA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6901557" y="806053"/>
            <a:ext cx="4481512" cy="867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6">
            <a:extLst>
              <a:ext uri="{FF2B5EF4-FFF2-40B4-BE49-F238E27FC236}">
                <a16:creationId xmlns:a16="http://schemas.microsoft.com/office/drawing/2014/main" id="{FDCCCAA3-C213-9230-1849-292073F08A68}"/>
              </a:ext>
            </a:extLst>
          </p:cNvPr>
          <p:cNvSpPr txBox="1"/>
          <p:nvPr/>
        </p:nvSpPr>
        <p:spPr>
          <a:xfrm>
            <a:off x="464213" y="2777073"/>
            <a:ext cx="6513132" cy="563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5"/>
              </a:lnSpc>
            </a:pPr>
            <a:r>
              <a:rPr lang="en-US" sz="7200" spc="310" dirty="0">
                <a:solidFill>
                  <a:srgbClr val="FAB30C"/>
                </a:solidFill>
                <a:latin typeface="Lucky Bones"/>
              </a:rPr>
              <a:t>Say and </a:t>
            </a:r>
          </a:p>
          <a:p>
            <a:pPr algn="ctr">
              <a:lnSpc>
                <a:spcPts val="8925"/>
              </a:lnSpc>
            </a:pPr>
            <a:r>
              <a:rPr lang="en-US" sz="7200" spc="310" dirty="0">
                <a:solidFill>
                  <a:srgbClr val="FAB30C"/>
                </a:solidFill>
                <a:latin typeface="Lucky Bones"/>
              </a:rPr>
              <a:t>Write </a:t>
            </a:r>
          </a:p>
          <a:p>
            <a:pPr algn="ctr">
              <a:lnSpc>
                <a:spcPts val="8925"/>
              </a:lnSpc>
            </a:pPr>
            <a:r>
              <a:rPr lang="en-US" sz="7200" spc="310" dirty="0">
                <a:solidFill>
                  <a:srgbClr val="FAB30C"/>
                </a:solidFill>
                <a:latin typeface="Lucky Bones"/>
              </a:rPr>
              <a:t>the words beginning </a:t>
            </a:r>
          </a:p>
          <a:p>
            <a:pPr algn="ctr">
              <a:lnSpc>
                <a:spcPts val="8925"/>
              </a:lnSpc>
            </a:pPr>
            <a:r>
              <a:rPr lang="en-US" sz="7200" spc="310" dirty="0">
                <a:solidFill>
                  <a:srgbClr val="FAB30C"/>
                </a:solidFill>
                <a:latin typeface="Lucky Bones"/>
              </a:rPr>
              <a:t>with Letter:</a:t>
            </a:r>
          </a:p>
        </p:txBody>
      </p:sp>
    </p:spTree>
    <p:extLst>
      <p:ext uri="{BB962C8B-B14F-4D97-AF65-F5344CB8AC3E}">
        <p14:creationId xmlns:p14="http://schemas.microsoft.com/office/powerpoint/2010/main" val="84537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1028700"/>
            <a:ext cx="16287058" cy="8612397"/>
            <a:chOff x="0" y="0"/>
            <a:chExt cx="3149072" cy="16651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49072" cy="1665191"/>
            </a:xfrm>
            <a:custGeom>
              <a:avLst/>
              <a:gdLst/>
              <a:ahLst/>
              <a:cxnLst/>
              <a:rect l="l" t="t" r="r" b="b"/>
              <a:pathLst>
                <a:path w="3149072" h="1665191">
                  <a:moveTo>
                    <a:pt x="23292" y="0"/>
                  </a:moveTo>
                  <a:lnTo>
                    <a:pt x="3125780" y="0"/>
                  </a:lnTo>
                  <a:cubicBezTo>
                    <a:pt x="3138644" y="0"/>
                    <a:pt x="3149072" y="10428"/>
                    <a:pt x="3149072" y="23292"/>
                  </a:cubicBezTo>
                  <a:lnTo>
                    <a:pt x="3149072" y="1641899"/>
                  </a:lnTo>
                  <a:cubicBezTo>
                    <a:pt x="3149072" y="1654763"/>
                    <a:pt x="3138644" y="1665191"/>
                    <a:pt x="3125780" y="1665191"/>
                  </a:cubicBezTo>
                  <a:lnTo>
                    <a:pt x="23292" y="1665191"/>
                  </a:lnTo>
                  <a:cubicBezTo>
                    <a:pt x="10428" y="1665191"/>
                    <a:pt x="0" y="1654763"/>
                    <a:pt x="0" y="1641899"/>
                  </a:cubicBezTo>
                  <a:lnTo>
                    <a:pt x="0" y="23292"/>
                  </a:lnTo>
                  <a:cubicBezTo>
                    <a:pt x="0" y="10428"/>
                    <a:pt x="10428" y="0"/>
                    <a:pt x="23292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149072" cy="1703291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" name="Freeform 2"/>
          <p:cNvSpPr/>
          <p:nvPr/>
        </p:nvSpPr>
        <p:spPr>
          <a:xfrm rot="5400000">
            <a:off x="2799804" y="-5589596"/>
            <a:ext cx="12074733" cy="21466192"/>
          </a:xfrm>
          <a:custGeom>
            <a:avLst/>
            <a:gdLst/>
            <a:ahLst/>
            <a:cxnLst/>
            <a:rect l="l" t="t" r="r" b="b"/>
            <a:pathLst>
              <a:path w="12074733" h="21466192">
                <a:moveTo>
                  <a:pt x="0" y="0"/>
                </a:moveTo>
                <a:lnTo>
                  <a:pt x="12074733" y="0"/>
                </a:lnTo>
                <a:lnTo>
                  <a:pt x="12074733" y="21466192"/>
                </a:lnTo>
                <a:lnTo>
                  <a:pt x="0" y="214661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736F51BF-2A9B-0DE7-209C-2567E958D17B}"/>
              </a:ext>
            </a:extLst>
          </p:cNvPr>
          <p:cNvGrpSpPr/>
          <p:nvPr/>
        </p:nvGrpSpPr>
        <p:grpSpPr>
          <a:xfrm>
            <a:off x="779113" y="1162221"/>
            <a:ext cx="16287058" cy="8612397"/>
            <a:chOff x="0" y="0"/>
            <a:chExt cx="3149072" cy="1665191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28076390-FB67-17CB-0D56-937BF295AC79}"/>
                </a:ext>
              </a:extLst>
            </p:cNvPr>
            <p:cNvSpPr/>
            <p:nvPr/>
          </p:nvSpPr>
          <p:spPr>
            <a:xfrm>
              <a:off x="0" y="0"/>
              <a:ext cx="3149072" cy="1665191"/>
            </a:xfrm>
            <a:custGeom>
              <a:avLst/>
              <a:gdLst/>
              <a:ahLst/>
              <a:cxnLst/>
              <a:rect l="l" t="t" r="r" b="b"/>
              <a:pathLst>
                <a:path w="3149072" h="1665191">
                  <a:moveTo>
                    <a:pt x="23292" y="0"/>
                  </a:moveTo>
                  <a:lnTo>
                    <a:pt x="3125780" y="0"/>
                  </a:lnTo>
                  <a:cubicBezTo>
                    <a:pt x="3138644" y="0"/>
                    <a:pt x="3149072" y="10428"/>
                    <a:pt x="3149072" y="23292"/>
                  </a:cubicBezTo>
                  <a:lnTo>
                    <a:pt x="3149072" y="1641899"/>
                  </a:lnTo>
                  <a:cubicBezTo>
                    <a:pt x="3149072" y="1654763"/>
                    <a:pt x="3138644" y="1665191"/>
                    <a:pt x="3125780" y="1665191"/>
                  </a:cubicBezTo>
                  <a:lnTo>
                    <a:pt x="23292" y="1665191"/>
                  </a:lnTo>
                  <a:cubicBezTo>
                    <a:pt x="10428" y="1665191"/>
                    <a:pt x="0" y="1654763"/>
                    <a:pt x="0" y="1641899"/>
                  </a:cubicBezTo>
                  <a:lnTo>
                    <a:pt x="0" y="23292"/>
                  </a:lnTo>
                  <a:cubicBezTo>
                    <a:pt x="0" y="10428"/>
                    <a:pt x="10428" y="0"/>
                    <a:pt x="23292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CBB1973D-EF77-A076-A4FA-CC92BEE32171}"/>
                </a:ext>
              </a:extLst>
            </p:cNvPr>
            <p:cNvSpPr txBox="1"/>
            <p:nvPr/>
          </p:nvSpPr>
          <p:spPr>
            <a:xfrm>
              <a:off x="0" y="-38100"/>
              <a:ext cx="3149072" cy="1703291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496190" y="474179"/>
            <a:ext cx="9440520" cy="1605297"/>
            <a:chOff x="0" y="0"/>
            <a:chExt cx="2486392" cy="4227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71639" cy="332812"/>
            </a:xfrm>
            <a:custGeom>
              <a:avLst/>
              <a:gdLst/>
              <a:ahLst/>
              <a:cxnLst/>
              <a:rect l="l" t="t" r="r" b="b"/>
              <a:pathLst>
                <a:path w="2471639" h="332812">
                  <a:moveTo>
                    <a:pt x="20624" y="0"/>
                  </a:moveTo>
                  <a:lnTo>
                    <a:pt x="2451015" y="0"/>
                  </a:lnTo>
                  <a:cubicBezTo>
                    <a:pt x="2462406" y="0"/>
                    <a:pt x="2471639" y="9234"/>
                    <a:pt x="2471639" y="20624"/>
                  </a:cubicBezTo>
                  <a:lnTo>
                    <a:pt x="2471639" y="312188"/>
                  </a:lnTo>
                  <a:cubicBezTo>
                    <a:pt x="2471639" y="317658"/>
                    <a:pt x="2469466" y="322904"/>
                    <a:pt x="2465599" y="326771"/>
                  </a:cubicBezTo>
                  <a:cubicBezTo>
                    <a:pt x="2461731" y="330639"/>
                    <a:pt x="2456485" y="332812"/>
                    <a:pt x="2451015" y="332812"/>
                  </a:cubicBezTo>
                  <a:lnTo>
                    <a:pt x="20624" y="332812"/>
                  </a:lnTo>
                  <a:cubicBezTo>
                    <a:pt x="15154" y="332812"/>
                    <a:pt x="9908" y="330639"/>
                    <a:pt x="6041" y="326771"/>
                  </a:cubicBezTo>
                  <a:cubicBezTo>
                    <a:pt x="2173" y="322904"/>
                    <a:pt x="0" y="317658"/>
                    <a:pt x="0" y="312188"/>
                  </a:cubicBezTo>
                  <a:lnTo>
                    <a:pt x="0" y="20624"/>
                  </a:lnTo>
                  <a:cubicBezTo>
                    <a:pt x="0" y="15154"/>
                    <a:pt x="2173" y="9908"/>
                    <a:pt x="6041" y="6041"/>
                  </a:cubicBezTo>
                  <a:cubicBezTo>
                    <a:pt x="9908" y="2173"/>
                    <a:pt x="15154" y="0"/>
                    <a:pt x="20624" y="0"/>
                  </a:cubicBezTo>
                  <a:close/>
                </a:path>
              </a:pathLst>
            </a:custGeom>
            <a:solidFill>
              <a:srgbClr val="FFA030"/>
            </a:solidFill>
            <a:ln w="7620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4753" y="4257"/>
              <a:ext cx="2471639" cy="4185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19"/>
                </a:lnSpc>
              </a:pPr>
              <a:r>
                <a:rPr lang="en-US" sz="8000" spc="253" dirty="0">
                  <a:solidFill>
                    <a:srgbClr val="FFFFFF"/>
                  </a:solidFill>
                  <a:latin typeface="Tropika"/>
                </a:rPr>
                <a:t>ANSWER</a:t>
              </a:r>
            </a:p>
          </p:txBody>
        </p:sp>
      </p:grpSp>
      <p:grpSp>
        <p:nvGrpSpPr>
          <p:cNvPr id="23" name="fox">
            <a:extLst>
              <a:ext uri="{FF2B5EF4-FFF2-40B4-BE49-F238E27FC236}">
                <a16:creationId xmlns:a16="http://schemas.microsoft.com/office/drawing/2014/main" id="{65C8946B-C246-0186-FDDD-BE4859D605F9}"/>
              </a:ext>
            </a:extLst>
          </p:cNvPr>
          <p:cNvGrpSpPr/>
          <p:nvPr/>
        </p:nvGrpSpPr>
        <p:grpSpPr>
          <a:xfrm>
            <a:off x="6924497" y="7196658"/>
            <a:ext cx="4645602" cy="2015763"/>
            <a:chOff x="0" y="-7529"/>
            <a:chExt cx="746158" cy="315030"/>
          </a:xfrm>
        </p:grpSpPr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26CA0FEC-2EC9-9643-185F-1451FE67420B}"/>
                </a:ext>
              </a:extLst>
            </p:cNvPr>
            <p:cNvSpPr/>
            <p:nvPr/>
          </p:nvSpPr>
          <p:spPr>
            <a:xfrm>
              <a:off x="0" y="0"/>
              <a:ext cx="746158" cy="248355"/>
            </a:xfrm>
            <a:custGeom>
              <a:avLst/>
              <a:gdLst/>
              <a:ahLst/>
              <a:cxnLst/>
              <a:rect l="l" t="t" r="r" b="b"/>
              <a:pathLst>
                <a:path w="746158" h="248355">
                  <a:moveTo>
                    <a:pt x="68317" y="0"/>
                  </a:moveTo>
                  <a:lnTo>
                    <a:pt x="677841" y="0"/>
                  </a:lnTo>
                  <a:cubicBezTo>
                    <a:pt x="695960" y="0"/>
                    <a:pt x="713336" y="7198"/>
                    <a:pt x="726148" y="20010"/>
                  </a:cubicBezTo>
                  <a:cubicBezTo>
                    <a:pt x="738960" y="32822"/>
                    <a:pt x="746158" y="50199"/>
                    <a:pt x="746158" y="68317"/>
                  </a:cubicBezTo>
                  <a:lnTo>
                    <a:pt x="746158" y="180037"/>
                  </a:lnTo>
                  <a:cubicBezTo>
                    <a:pt x="746158" y="198156"/>
                    <a:pt x="738960" y="215533"/>
                    <a:pt x="726148" y="228345"/>
                  </a:cubicBezTo>
                  <a:cubicBezTo>
                    <a:pt x="713336" y="241157"/>
                    <a:pt x="695960" y="248355"/>
                    <a:pt x="677841" y="248355"/>
                  </a:cubicBezTo>
                  <a:lnTo>
                    <a:pt x="68317" y="248355"/>
                  </a:lnTo>
                  <a:cubicBezTo>
                    <a:pt x="30587" y="248355"/>
                    <a:pt x="0" y="217768"/>
                    <a:pt x="0" y="180037"/>
                  </a:cubicBezTo>
                  <a:lnTo>
                    <a:pt x="0" y="68317"/>
                  </a:lnTo>
                  <a:cubicBezTo>
                    <a:pt x="0" y="30587"/>
                    <a:pt x="30587" y="0"/>
                    <a:pt x="68317" y="0"/>
                  </a:cubicBezTo>
                  <a:close/>
                </a:path>
              </a:pathLst>
            </a:custGeom>
            <a:solidFill>
              <a:srgbClr val="FDBFD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C87AEFCC-4B68-F1E2-A500-515526F1B2A2}"/>
                </a:ext>
              </a:extLst>
            </p:cNvPr>
            <p:cNvSpPr txBox="1"/>
            <p:nvPr/>
          </p:nvSpPr>
          <p:spPr>
            <a:xfrm>
              <a:off x="0" y="-7529"/>
              <a:ext cx="746158" cy="315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8000" spc="212" dirty="0">
                  <a:latin typeface="Tropika"/>
                </a:rPr>
                <a:t>fo</a:t>
              </a:r>
              <a:r>
                <a:rPr lang="en-US" sz="8000" spc="212" dirty="0">
                  <a:solidFill>
                    <a:srgbClr val="C00000"/>
                  </a:solidFill>
                  <a:latin typeface="Tropika"/>
                </a:rPr>
                <a:t>x</a:t>
              </a:r>
              <a:endParaRPr lang="en-US" sz="8000" spc="212" dirty="0">
                <a:solidFill>
                  <a:srgbClr val="393939"/>
                </a:solidFill>
                <a:latin typeface="Tropika"/>
              </a:endParaRPr>
            </a:p>
          </p:txBody>
        </p:sp>
      </p:grpSp>
      <p:grpSp>
        <p:nvGrpSpPr>
          <p:cNvPr id="26" name="ox">
            <a:extLst>
              <a:ext uri="{FF2B5EF4-FFF2-40B4-BE49-F238E27FC236}">
                <a16:creationId xmlns:a16="http://schemas.microsoft.com/office/drawing/2014/main" id="{82D9617C-AD75-68AD-D36C-4E589E1CCD52}"/>
              </a:ext>
            </a:extLst>
          </p:cNvPr>
          <p:cNvGrpSpPr/>
          <p:nvPr/>
        </p:nvGrpSpPr>
        <p:grpSpPr>
          <a:xfrm>
            <a:off x="12590073" y="7163768"/>
            <a:ext cx="3901960" cy="2015763"/>
            <a:chOff x="0" y="-7529"/>
            <a:chExt cx="746158" cy="315030"/>
          </a:xfrm>
        </p:grpSpPr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3960AFD0-72D3-834D-0C34-CBF9C31E9C77}"/>
                </a:ext>
              </a:extLst>
            </p:cNvPr>
            <p:cNvSpPr/>
            <p:nvPr/>
          </p:nvSpPr>
          <p:spPr>
            <a:xfrm>
              <a:off x="0" y="0"/>
              <a:ext cx="746158" cy="248355"/>
            </a:xfrm>
            <a:custGeom>
              <a:avLst/>
              <a:gdLst/>
              <a:ahLst/>
              <a:cxnLst/>
              <a:rect l="l" t="t" r="r" b="b"/>
              <a:pathLst>
                <a:path w="746158" h="248355">
                  <a:moveTo>
                    <a:pt x="68317" y="0"/>
                  </a:moveTo>
                  <a:lnTo>
                    <a:pt x="677841" y="0"/>
                  </a:lnTo>
                  <a:cubicBezTo>
                    <a:pt x="695960" y="0"/>
                    <a:pt x="713336" y="7198"/>
                    <a:pt x="726148" y="20010"/>
                  </a:cubicBezTo>
                  <a:cubicBezTo>
                    <a:pt x="738960" y="32822"/>
                    <a:pt x="746158" y="50199"/>
                    <a:pt x="746158" y="68317"/>
                  </a:cubicBezTo>
                  <a:lnTo>
                    <a:pt x="746158" y="180037"/>
                  </a:lnTo>
                  <a:cubicBezTo>
                    <a:pt x="746158" y="198156"/>
                    <a:pt x="738960" y="215533"/>
                    <a:pt x="726148" y="228345"/>
                  </a:cubicBezTo>
                  <a:cubicBezTo>
                    <a:pt x="713336" y="241157"/>
                    <a:pt x="695960" y="248355"/>
                    <a:pt x="677841" y="248355"/>
                  </a:cubicBezTo>
                  <a:lnTo>
                    <a:pt x="68317" y="248355"/>
                  </a:lnTo>
                  <a:cubicBezTo>
                    <a:pt x="30587" y="248355"/>
                    <a:pt x="0" y="217768"/>
                    <a:pt x="0" y="180037"/>
                  </a:cubicBezTo>
                  <a:lnTo>
                    <a:pt x="0" y="68317"/>
                  </a:lnTo>
                  <a:cubicBezTo>
                    <a:pt x="0" y="30587"/>
                    <a:pt x="30587" y="0"/>
                    <a:pt x="68317" y="0"/>
                  </a:cubicBezTo>
                  <a:close/>
                </a:path>
              </a:pathLst>
            </a:custGeom>
            <a:solidFill>
              <a:srgbClr val="FDBFD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7CFB28E8-D846-1DBF-0F3C-3487EE63F7FF}"/>
                </a:ext>
              </a:extLst>
            </p:cNvPr>
            <p:cNvSpPr txBox="1"/>
            <p:nvPr/>
          </p:nvSpPr>
          <p:spPr>
            <a:xfrm>
              <a:off x="0" y="-7529"/>
              <a:ext cx="746158" cy="315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8000" spc="212" dirty="0">
                  <a:solidFill>
                    <a:srgbClr val="393939"/>
                  </a:solidFill>
                  <a:latin typeface="Tropika"/>
                </a:rPr>
                <a:t>o</a:t>
              </a:r>
              <a:r>
                <a:rPr lang="en-US" sz="8000" spc="212" dirty="0">
                  <a:solidFill>
                    <a:srgbClr val="C00000"/>
                  </a:solidFill>
                  <a:latin typeface="Tropika"/>
                </a:rPr>
                <a:t>x</a:t>
              </a:r>
            </a:p>
          </p:txBody>
        </p:sp>
      </p:grpSp>
      <p:grpSp>
        <p:nvGrpSpPr>
          <p:cNvPr id="9" name="box"/>
          <p:cNvGrpSpPr/>
          <p:nvPr/>
        </p:nvGrpSpPr>
        <p:grpSpPr>
          <a:xfrm>
            <a:off x="1844250" y="7227878"/>
            <a:ext cx="3901960" cy="2015763"/>
            <a:chOff x="0" y="-7529"/>
            <a:chExt cx="746158" cy="31503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6158" cy="248355"/>
            </a:xfrm>
            <a:custGeom>
              <a:avLst/>
              <a:gdLst/>
              <a:ahLst/>
              <a:cxnLst/>
              <a:rect l="l" t="t" r="r" b="b"/>
              <a:pathLst>
                <a:path w="746158" h="248355">
                  <a:moveTo>
                    <a:pt x="68317" y="0"/>
                  </a:moveTo>
                  <a:lnTo>
                    <a:pt x="677841" y="0"/>
                  </a:lnTo>
                  <a:cubicBezTo>
                    <a:pt x="695960" y="0"/>
                    <a:pt x="713336" y="7198"/>
                    <a:pt x="726148" y="20010"/>
                  </a:cubicBezTo>
                  <a:cubicBezTo>
                    <a:pt x="738960" y="32822"/>
                    <a:pt x="746158" y="50199"/>
                    <a:pt x="746158" y="68317"/>
                  </a:cubicBezTo>
                  <a:lnTo>
                    <a:pt x="746158" y="180037"/>
                  </a:lnTo>
                  <a:cubicBezTo>
                    <a:pt x="746158" y="198156"/>
                    <a:pt x="738960" y="215533"/>
                    <a:pt x="726148" y="228345"/>
                  </a:cubicBezTo>
                  <a:cubicBezTo>
                    <a:pt x="713336" y="241157"/>
                    <a:pt x="695960" y="248355"/>
                    <a:pt x="677841" y="248355"/>
                  </a:cubicBezTo>
                  <a:lnTo>
                    <a:pt x="68317" y="248355"/>
                  </a:lnTo>
                  <a:cubicBezTo>
                    <a:pt x="30587" y="248355"/>
                    <a:pt x="0" y="217768"/>
                    <a:pt x="0" y="180037"/>
                  </a:cubicBezTo>
                  <a:lnTo>
                    <a:pt x="0" y="68317"/>
                  </a:lnTo>
                  <a:cubicBezTo>
                    <a:pt x="0" y="30587"/>
                    <a:pt x="30587" y="0"/>
                    <a:pt x="68317" y="0"/>
                  </a:cubicBezTo>
                  <a:close/>
                </a:path>
              </a:pathLst>
            </a:custGeom>
            <a:solidFill>
              <a:srgbClr val="FDBFD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529"/>
              <a:ext cx="746158" cy="315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8000" spc="212" dirty="0">
                  <a:latin typeface="Tropika"/>
                </a:rPr>
                <a:t>bo</a:t>
              </a:r>
              <a:r>
                <a:rPr lang="en-US" sz="8000" spc="212" dirty="0">
                  <a:solidFill>
                    <a:srgbClr val="C00000"/>
                  </a:solidFill>
                  <a:latin typeface="Tropika"/>
                </a:rPr>
                <a:t>x</a:t>
              </a:r>
              <a:endParaRPr lang="en-US" sz="8000" spc="212" dirty="0">
                <a:solidFill>
                  <a:srgbClr val="393939"/>
                </a:solidFill>
                <a:latin typeface="Tropika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137A2AC-242C-E2D7-362E-D2DD7B01CE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7341" y="3411337"/>
            <a:ext cx="4362201" cy="3223538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0A06F8-95D8-C94E-D403-314DEDC6E8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3389" y="3411337"/>
            <a:ext cx="4362201" cy="3182388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72F5A7-D485-E5B6-7396-7807A6D9BC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68403" y="3440564"/>
            <a:ext cx="4049740" cy="3223538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8" name="unit 6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91FED85-7942-F84C-3F43-6FAF8DBE3A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26" end="6771.489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97600" y="1614338"/>
            <a:ext cx="930275" cy="930275"/>
          </a:xfrm>
          <a:prstGeom prst="rect">
            <a:avLst/>
          </a:prstGeom>
        </p:spPr>
      </p:pic>
      <p:pic>
        <p:nvPicPr>
          <p:cNvPr id="19" name="unit 6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73F230A5-EE5F-E250-BEFD-B5D1782E66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40" end="3863.489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933607" y="4404623"/>
            <a:ext cx="930275" cy="930275"/>
          </a:xfrm>
          <a:prstGeom prst="rect">
            <a:avLst/>
          </a:prstGeom>
        </p:spPr>
      </p:pic>
      <p:pic>
        <p:nvPicPr>
          <p:cNvPr id="20" name="unit 6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3A704BB-BC7F-4848-9652-22ABF5492A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91" end="947.489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967653" y="7541372"/>
            <a:ext cx="930275" cy="93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0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8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4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FC9173-C881-D51A-E8D9-C282F8D66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24A135-70F7-18BF-208C-8EB4ED790185}"/>
              </a:ext>
            </a:extLst>
          </p:cNvPr>
          <p:cNvGrpSpPr/>
          <p:nvPr/>
        </p:nvGrpSpPr>
        <p:grpSpPr>
          <a:xfrm>
            <a:off x="673345" y="457201"/>
            <a:ext cx="16928855" cy="9633780"/>
            <a:chOff x="0" y="0"/>
            <a:chExt cx="931674" cy="537579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E6246DC3-65EE-8044-CD6A-0C2AC0E8FBDF}"/>
                </a:ext>
              </a:extLst>
            </p:cNvPr>
            <p:cNvSpPr/>
            <p:nvPr/>
          </p:nvSpPr>
          <p:spPr>
            <a:xfrm>
              <a:off x="0" y="0"/>
              <a:ext cx="931675" cy="537579"/>
            </a:xfrm>
            <a:custGeom>
              <a:avLst/>
              <a:gdLst/>
              <a:ahLst/>
              <a:cxnLst/>
              <a:rect l="l" t="t" r="r" b="b"/>
              <a:pathLst>
                <a:path w="931675" h="537579">
                  <a:moveTo>
                    <a:pt x="78726" y="0"/>
                  </a:moveTo>
                  <a:lnTo>
                    <a:pt x="852948" y="0"/>
                  </a:lnTo>
                  <a:cubicBezTo>
                    <a:pt x="896428" y="0"/>
                    <a:pt x="931675" y="35247"/>
                    <a:pt x="931675" y="78726"/>
                  </a:cubicBezTo>
                  <a:lnTo>
                    <a:pt x="931675" y="458853"/>
                  </a:lnTo>
                  <a:cubicBezTo>
                    <a:pt x="931675" y="479732"/>
                    <a:pt x="923380" y="499756"/>
                    <a:pt x="908616" y="514520"/>
                  </a:cubicBezTo>
                  <a:cubicBezTo>
                    <a:pt x="893852" y="529285"/>
                    <a:pt x="873828" y="537579"/>
                    <a:pt x="852948" y="537579"/>
                  </a:cubicBezTo>
                  <a:lnTo>
                    <a:pt x="78726" y="537579"/>
                  </a:lnTo>
                  <a:cubicBezTo>
                    <a:pt x="57847" y="537579"/>
                    <a:pt x="37823" y="529285"/>
                    <a:pt x="23058" y="514520"/>
                  </a:cubicBezTo>
                  <a:cubicBezTo>
                    <a:pt x="8294" y="499756"/>
                    <a:pt x="0" y="479732"/>
                    <a:pt x="0" y="458853"/>
                  </a:cubicBezTo>
                  <a:lnTo>
                    <a:pt x="0" y="78726"/>
                  </a:lnTo>
                  <a:cubicBezTo>
                    <a:pt x="0" y="57847"/>
                    <a:pt x="8294" y="37823"/>
                    <a:pt x="23058" y="23058"/>
                  </a:cubicBezTo>
                  <a:cubicBezTo>
                    <a:pt x="37823" y="8294"/>
                    <a:pt x="57847" y="0"/>
                    <a:pt x="78726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0250F7-97E2-A62C-73BC-54089E04AB72}"/>
                </a:ext>
              </a:extLst>
            </p:cNvPr>
            <p:cNvSpPr txBox="1"/>
            <p:nvPr/>
          </p:nvSpPr>
          <p:spPr>
            <a:xfrm>
              <a:off x="0" y="-38100"/>
              <a:ext cx="931674" cy="575679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23">
            <a:hlinkClick r:id="rId6" action="ppaction://hlinksldjump"/>
            <a:extLst>
              <a:ext uri="{FF2B5EF4-FFF2-40B4-BE49-F238E27FC236}">
                <a16:creationId xmlns:a16="http://schemas.microsoft.com/office/drawing/2014/main" id="{DC16DD4D-5787-CC88-1B1D-2C56560E8E56}"/>
              </a:ext>
            </a:extLst>
          </p:cNvPr>
          <p:cNvSpPr/>
          <p:nvPr/>
        </p:nvSpPr>
        <p:spPr>
          <a:xfrm>
            <a:off x="-384719" y="7541415"/>
            <a:ext cx="1351538" cy="2708867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700B5017-1380-C667-14A4-E9C6AC295963}"/>
              </a:ext>
            </a:extLst>
          </p:cNvPr>
          <p:cNvSpPr/>
          <p:nvPr/>
        </p:nvSpPr>
        <p:spPr>
          <a:xfrm>
            <a:off x="14361689" y="477737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1"/>
                </a:lnTo>
                <a:lnTo>
                  <a:pt x="0" y="18004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29">
            <a:extLst>
              <a:ext uri="{FF2B5EF4-FFF2-40B4-BE49-F238E27FC236}">
                <a16:creationId xmlns:a16="http://schemas.microsoft.com/office/drawing/2014/main" id="{8674D471-63C5-DCC1-E00F-0342B1AE5106}"/>
              </a:ext>
            </a:extLst>
          </p:cNvPr>
          <p:cNvSpPr/>
          <p:nvPr/>
        </p:nvSpPr>
        <p:spPr>
          <a:xfrm>
            <a:off x="15699980" y="-225579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0">
            <a:extLst>
              <a:ext uri="{FF2B5EF4-FFF2-40B4-BE49-F238E27FC236}">
                <a16:creationId xmlns:a16="http://schemas.microsoft.com/office/drawing/2014/main" id="{F78FB53C-5062-3719-D0CA-3DAB03A49892}"/>
              </a:ext>
            </a:extLst>
          </p:cNvPr>
          <p:cNvSpPr/>
          <p:nvPr/>
        </p:nvSpPr>
        <p:spPr>
          <a:xfrm rot="-10800000">
            <a:off x="1584502" y="-94179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2"/>
                </a:lnTo>
                <a:lnTo>
                  <a:pt x="0" y="18004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1">
            <a:extLst>
              <a:ext uri="{FF2B5EF4-FFF2-40B4-BE49-F238E27FC236}">
                <a16:creationId xmlns:a16="http://schemas.microsoft.com/office/drawing/2014/main" id="{9448BCE5-463B-FB6A-6BEB-4D283BDE2021}"/>
              </a:ext>
            </a:extLst>
          </p:cNvPr>
          <p:cNvSpPr/>
          <p:nvPr/>
        </p:nvSpPr>
        <p:spPr>
          <a:xfrm rot="-10800000">
            <a:off x="-606322" y="231743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Up Arrow Callout 11">
            <a:extLst>
              <a:ext uri="{FF2B5EF4-FFF2-40B4-BE49-F238E27FC236}">
                <a16:creationId xmlns:a16="http://schemas.microsoft.com/office/drawing/2014/main" id="{129B8D6B-07BC-40EB-85CA-AF52AEAB7AA1}"/>
              </a:ext>
            </a:extLst>
          </p:cNvPr>
          <p:cNvSpPr/>
          <p:nvPr/>
        </p:nvSpPr>
        <p:spPr>
          <a:xfrm>
            <a:off x="6360097" y="8668020"/>
            <a:ext cx="2158536" cy="1600200"/>
          </a:xfrm>
          <a:prstGeom prst="upArrowCallou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b="1" dirty="0">
                <a:solidFill>
                  <a:srgbClr val="FFFFFF"/>
                </a:solidFill>
                <a:latin typeface="Berlin Sans FB Demi" panose="020E0802020502020306" pitchFamily="34" charset="0"/>
              </a:rPr>
              <a:t>OPEN</a:t>
            </a:r>
          </a:p>
        </p:txBody>
      </p:sp>
      <p:sp>
        <p:nvSpPr>
          <p:cNvPr id="7" name="Up Arrow Callout 6">
            <a:hlinkClick r:id="rId11" action="ppaction://hlinksldjump"/>
            <a:extLst>
              <a:ext uri="{FF2B5EF4-FFF2-40B4-BE49-F238E27FC236}">
                <a16:creationId xmlns:a16="http://schemas.microsoft.com/office/drawing/2014/main" id="{D4C2BCAB-7855-4B6E-BDB9-042F34F6D887}"/>
              </a:ext>
            </a:extLst>
          </p:cNvPr>
          <p:cNvSpPr/>
          <p:nvPr/>
        </p:nvSpPr>
        <p:spPr>
          <a:xfrm>
            <a:off x="13870217" y="8627220"/>
            <a:ext cx="2286000" cy="1600200"/>
          </a:xfrm>
          <a:prstGeom prst="upArrowCallout">
            <a:avLst/>
          </a:prstGeom>
          <a:solidFill>
            <a:srgbClr val="00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Berlin Sans FB Demi" panose="020E0802020502020306" pitchFamily="34" charset="0"/>
              </a:rPr>
              <a:t>ANSWER</a:t>
            </a:r>
          </a:p>
        </p:txBody>
      </p:sp>
      <p:sp>
        <p:nvSpPr>
          <p:cNvPr id="92163" name="Title 1">
            <a:extLst>
              <a:ext uri="{FF2B5EF4-FFF2-40B4-BE49-F238E27FC236}">
                <a16:creationId xmlns:a16="http://schemas.microsoft.com/office/drawing/2014/main" id="{143E954A-493F-4D27-8DA9-C6B58A8E0C9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44989" y="1872358"/>
            <a:ext cx="4351581" cy="10287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>
                <a:solidFill>
                  <a:srgbClr val="C00000"/>
                </a:solidFill>
                <a:latin typeface="Gill Sans Nova Ultra Bold" panose="020B0B02020104020203" pitchFamily="34" charset="0"/>
                <a:ea typeface="STHupo" panose="02010800040101010101" pitchFamily="2" charset="-122"/>
                <a:cs typeface="Times New Roman" panose="02020603050405020304" pitchFamily="18" charset="0"/>
              </a:rPr>
              <a:t>Question </a:t>
            </a:r>
            <a:r>
              <a:rPr lang="en-US" altLang="en-US" sz="6600" dirty="0">
                <a:solidFill>
                  <a:srgbClr val="C00000"/>
                </a:solidFill>
                <a:latin typeface="Gill Sans Nova Ultra Bold" panose="020B0B02020104020203" pitchFamily="34" charset="0"/>
                <a:ea typeface="STHupo" panose="02010800040101010101" pitchFamily="2" charset="-122"/>
                <a:cs typeface="Times New Roman" panose="02020603050405020304" pitchFamily="18" charset="0"/>
              </a:rPr>
              <a:t>3</a:t>
            </a:r>
            <a:endParaRPr lang="en-US" altLang="en-US" sz="4000" dirty="0">
              <a:solidFill>
                <a:srgbClr val="C00000"/>
              </a:solidFill>
              <a:latin typeface="Gill Sans Nova Ultra Bold" panose="020B0B02020104020203" pitchFamily="34" charset="0"/>
              <a:ea typeface="STHupo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E33296-77D7-460B-2BE7-A9452EE22DAD}"/>
              </a:ext>
            </a:extLst>
          </p:cNvPr>
          <p:cNvGrpSpPr/>
          <p:nvPr/>
        </p:nvGrpSpPr>
        <p:grpSpPr>
          <a:xfrm>
            <a:off x="8855305" y="1845091"/>
            <a:ext cx="5372100" cy="6858000"/>
            <a:chOff x="6451722" y="2552074"/>
            <a:chExt cx="5372100" cy="685800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7CE3B3F-223D-4A79-A9DA-B6D82A940D20}"/>
                </a:ext>
              </a:extLst>
            </p:cNvPr>
            <p:cNvSpPr/>
            <p:nvPr/>
          </p:nvSpPr>
          <p:spPr>
            <a:xfrm>
              <a:off x="6451722" y="2552074"/>
              <a:ext cx="5372100" cy="6858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C199DDE-DC86-34CF-64FF-C37C7011EE15}"/>
                </a:ext>
              </a:extLst>
            </p:cNvPr>
            <p:cNvSpPr/>
            <p:nvPr/>
          </p:nvSpPr>
          <p:spPr>
            <a:xfrm>
              <a:off x="7437386" y="3086100"/>
              <a:ext cx="3533340" cy="538609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4400" b="0" cap="none" spc="0" dirty="0">
                  <a:ln w="0"/>
                  <a:solidFill>
                    <a:schemeClr val="bg1"/>
                  </a:solidFill>
                  <a:latin typeface=".VnVogue" panose="020B7200000000000000" pitchFamily="34" charset="0"/>
                </a:rPr>
                <a:t>Q</a:t>
              </a:r>
            </a:p>
          </p:txBody>
        </p:sp>
      </p:grpSp>
      <p:pic>
        <p:nvPicPr>
          <p:cNvPr id="9" name="Picture 8" descr="cau mon 5.png">
            <a:extLst>
              <a:ext uri="{FF2B5EF4-FFF2-40B4-BE49-F238E27FC236}">
                <a16:creationId xmlns:a16="http://schemas.microsoft.com/office/drawing/2014/main" id="{D173E77F-AF65-4783-B78D-E262BCC3A0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11368966" y="806052"/>
            <a:ext cx="4251991" cy="867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au mon 5.png">
            <a:extLst>
              <a:ext uri="{FF2B5EF4-FFF2-40B4-BE49-F238E27FC236}">
                <a16:creationId xmlns:a16="http://schemas.microsoft.com/office/drawing/2014/main" id="{DF87586C-EA74-453D-8415-3C1D370DFA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6901557" y="806053"/>
            <a:ext cx="4481512" cy="867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6">
            <a:extLst>
              <a:ext uri="{FF2B5EF4-FFF2-40B4-BE49-F238E27FC236}">
                <a16:creationId xmlns:a16="http://schemas.microsoft.com/office/drawing/2014/main" id="{FDCCCAA3-C213-9230-1849-292073F08A68}"/>
              </a:ext>
            </a:extLst>
          </p:cNvPr>
          <p:cNvSpPr txBox="1"/>
          <p:nvPr/>
        </p:nvSpPr>
        <p:spPr>
          <a:xfrm>
            <a:off x="464213" y="2777073"/>
            <a:ext cx="6513132" cy="563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5"/>
              </a:lnSpc>
            </a:pPr>
            <a:r>
              <a:rPr lang="en-US" sz="7200" spc="310" dirty="0">
                <a:solidFill>
                  <a:srgbClr val="FAB30C"/>
                </a:solidFill>
                <a:latin typeface="Lucky Bones"/>
              </a:rPr>
              <a:t>Say and </a:t>
            </a:r>
          </a:p>
          <a:p>
            <a:pPr algn="ctr">
              <a:lnSpc>
                <a:spcPts val="8925"/>
              </a:lnSpc>
            </a:pPr>
            <a:r>
              <a:rPr lang="en-US" sz="7200" spc="310" dirty="0">
                <a:solidFill>
                  <a:srgbClr val="FAB30C"/>
                </a:solidFill>
                <a:latin typeface="Lucky Bones"/>
              </a:rPr>
              <a:t>Write </a:t>
            </a:r>
          </a:p>
          <a:p>
            <a:pPr algn="ctr">
              <a:lnSpc>
                <a:spcPts val="8925"/>
              </a:lnSpc>
            </a:pPr>
            <a:r>
              <a:rPr lang="en-US" sz="7200" spc="310" dirty="0">
                <a:solidFill>
                  <a:srgbClr val="FAB30C"/>
                </a:solidFill>
                <a:latin typeface="Lucky Bones"/>
              </a:rPr>
              <a:t>the words beginning </a:t>
            </a:r>
          </a:p>
          <a:p>
            <a:pPr algn="ctr">
              <a:lnSpc>
                <a:spcPts val="8925"/>
              </a:lnSpc>
            </a:pPr>
            <a:r>
              <a:rPr lang="en-US" sz="7200" spc="310" dirty="0">
                <a:solidFill>
                  <a:srgbClr val="FAB30C"/>
                </a:solidFill>
                <a:latin typeface="Lucky Bones"/>
              </a:rPr>
              <a:t>with Letter:</a:t>
            </a:r>
          </a:p>
        </p:txBody>
      </p:sp>
    </p:spTree>
    <p:extLst>
      <p:ext uri="{BB962C8B-B14F-4D97-AF65-F5344CB8AC3E}">
        <p14:creationId xmlns:p14="http://schemas.microsoft.com/office/powerpoint/2010/main" val="77027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833</Words>
  <Application>Microsoft Office PowerPoint</Application>
  <PresentationFormat>Custom</PresentationFormat>
  <Paragraphs>283</Paragraphs>
  <Slides>44</Slides>
  <Notes>28</Notes>
  <HiddenSlides>0</HiddenSlides>
  <MMClips>35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3" baseType="lpstr">
      <vt:lpstr>Luckiest Guy</vt:lpstr>
      <vt:lpstr>.VnRevue</vt:lpstr>
      <vt:lpstr>Gill Sans Nova Ultra Bold</vt:lpstr>
      <vt:lpstr>Lucky Bones</vt:lpstr>
      <vt:lpstr>STHupo</vt:lpstr>
      <vt:lpstr>Berlin Sans FB</vt:lpstr>
      <vt:lpstr>Tw Cen MT Condensed Extra Bold</vt:lpstr>
      <vt:lpstr>Gill Sans Nova Cond Ultra Bold</vt:lpstr>
      <vt:lpstr>มอนตี้ Bold</vt:lpstr>
      <vt:lpstr>Berlin Sans FB Demi</vt:lpstr>
      <vt:lpstr>Fredoka One</vt:lpstr>
      <vt:lpstr>Aptos</vt:lpstr>
      <vt:lpstr>Times New Roman</vt:lpstr>
      <vt:lpstr>.VnVogue</vt:lpstr>
      <vt:lpstr>Calibri</vt:lpstr>
      <vt:lpstr>Tropika</vt:lpstr>
      <vt:lpstr>Arial</vt:lpstr>
      <vt:lpstr>One Little Font</vt:lpstr>
      <vt:lpstr>Office Theme</vt:lpstr>
      <vt:lpstr>PowerPoint Presentation</vt:lpstr>
      <vt:lpstr>PowerPoint Presentation</vt:lpstr>
      <vt:lpstr>PowerPoint Presentation</vt:lpstr>
      <vt:lpstr>Game: BALL’S SECRET</vt:lpstr>
      <vt:lpstr>Question 1</vt:lpstr>
      <vt:lpstr>PowerPoint Presentation</vt:lpstr>
      <vt:lpstr>Question 2</vt:lpstr>
      <vt:lpstr>PowerPoint Presentation</vt:lpstr>
      <vt:lpstr>Question 3</vt:lpstr>
      <vt:lpstr>PowerPoint Presentation</vt:lpstr>
      <vt:lpstr>Question 4</vt:lpstr>
      <vt:lpstr>PowerPoint Presentation</vt:lpstr>
      <vt:lpstr>Question 5</vt:lpstr>
      <vt:lpstr>PowerPoint Presentation</vt:lpstr>
      <vt:lpstr>Question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TRANGNHD</dc:creator>
  <cp:lastModifiedBy>DELL</cp:lastModifiedBy>
  <cp:revision>19</cp:revision>
  <dcterms:created xsi:type="dcterms:W3CDTF">2006-08-16T00:00:00Z</dcterms:created>
  <dcterms:modified xsi:type="dcterms:W3CDTF">2025-04-10T11:34:56Z</dcterms:modified>
  <dc:identifier>DAGGl7cD0iU</dc:identifier>
</cp:coreProperties>
</file>