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526" r:id="rId2"/>
    <p:sldId id="256" r:id="rId3"/>
    <p:sldId id="257" r:id="rId4"/>
    <p:sldId id="368" r:id="rId5"/>
    <p:sldId id="403" r:id="rId6"/>
    <p:sldId id="407" r:id="rId7"/>
    <p:sldId id="405" r:id="rId8"/>
    <p:sldId id="406" r:id="rId9"/>
    <p:sldId id="372" r:id="rId10"/>
    <p:sldId id="369" r:id="rId11"/>
    <p:sldId id="376" r:id="rId12"/>
    <p:sldId id="409" r:id="rId13"/>
    <p:sldId id="408" r:id="rId14"/>
    <p:sldId id="417" r:id="rId15"/>
    <p:sldId id="418" r:id="rId16"/>
    <p:sldId id="419" r:id="rId17"/>
    <p:sldId id="420" r:id="rId18"/>
    <p:sldId id="373" r:id="rId19"/>
    <p:sldId id="370" r:id="rId20"/>
    <p:sldId id="515" r:id="rId21"/>
    <p:sldId id="516" r:id="rId22"/>
    <p:sldId id="517" r:id="rId23"/>
    <p:sldId id="518" r:id="rId24"/>
    <p:sldId id="519" r:id="rId25"/>
    <p:sldId id="520" r:id="rId26"/>
    <p:sldId id="374" r:id="rId27"/>
    <p:sldId id="371" r:id="rId28"/>
    <p:sldId id="521" r:id="rId29"/>
    <p:sldId id="522" r:id="rId30"/>
    <p:sldId id="523" r:id="rId31"/>
    <p:sldId id="525" r:id="rId32"/>
    <p:sldId id="524" r:id="rId33"/>
    <p:sldId id="375" r:id="rId34"/>
  </p:sldIdLst>
  <p:sldSz cx="18288000" cy="10287000"/>
  <p:notesSz cx="6858000" cy="9144000"/>
  <p:embeddedFontLst>
    <p:embeddedFont>
      <p:font typeface="มอนตี้ Bold" panose="020B0604020202020204" charset="-34"/>
      <p:regular r:id="rId36"/>
    </p:embeddedFont>
    <p:embeddedFont>
      <p:font typeface="Luckiest Guy" panose="020B0604020202020204" charset="0"/>
      <p:regular r:id="rId37"/>
    </p:embeddedFont>
    <p:embeddedFont>
      <p:font typeface="Tropika" panose="020B0604020202020204" charset="0"/>
      <p:regular r:id="rId38"/>
    </p:embeddedFont>
    <p:embeddedFont>
      <p:font typeface="Lucky Bones" panose="020B0604020202020204" charset="0"/>
      <p:regular r:id="rId39"/>
    </p:embeddedFont>
    <p:embeddedFont>
      <p:font typeface="Berlin Sans FB" panose="020E0602020502020306" pitchFamily="34" charset="0"/>
      <p:regular r:id="rId40"/>
      <p:bold r:id="rId41"/>
    </p:embeddedFont>
    <p:embeddedFont>
      <p:font typeface="Gill Sans Nova Cond Ultra Bold" panose="020B0604020202020204" charset="0"/>
      <p:bold r:id="rId42"/>
    </p:embeddedFont>
    <p:embeddedFont>
      <p:font typeface="Fredoka One" panose="020B0604020202020204" charset="0"/>
      <p:regular r:id="rId43"/>
    </p:embeddedFont>
    <p:embeddedFont>
      <p:font typeface="Berlin Sans FB Demi" panose="020E0802020502020306" pitchFamily="34" charset="0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Gill Sans Nova Ultra Bold" panose="020B0604020202020204" charset="0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22" autoAdjust="0"/>
  </p:normalViewPr>
  <p:slideViewPr>
    <p:cSldViewPr>
      <p:cViewPr varScale="1">
        <p:scale>
          <a:sx n="45" d="100"/>
          <a:sy n="45" d="100"/>
        </p:scale>
        <p:origin x="9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F9931-7B45-49F2-8F96-FCDAD5BF058E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1EC19-4E57-4182-A149-1E7C0B34E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67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05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2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6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9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2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6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sv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svg"/><Relationship Id="rId12" Type="http://schemas.openxmlformats.org/officeDocument/2006/relationships/image" Target="../media/image32.png"/><Relationship Id="rId2" Type="http://schemas.openxmlformats.org/officeDocument/2006/relationships/audio" Target="../media/media4.MP3"/><Relationship Id="rId16" Type="http://schemas.openxmlformats.org/officeDocument/2006/relationships/image" Target="../media/image34.png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11" Type="http://schemas.openxmlformats.org/officeDocument/2006/relationships/image" Target="../media/image38.svg"/><Relationship Id="rId5" Type="http://schemas.openxmlformats.org/officeDocument/2006/relationships/image" Target="../media/image28.png"/><Relationship Id="rId15" Type="http://schemas.openxmlformats.org/officeDocument/2006/relationships/image" Target="../media/image17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6.sv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6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4" Type="http://schemas.openxmlformats.org/officeDocument/2006/relationships/image" Target="../media/image16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26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png"/><Relationship Id="rId7" Type="http://schemas.openxmlformats.org/officeDocument/2006/relationships/image" Target="../media/image26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4" Type="http://schemas.openxmlformats.org/officeDocument/2006/relationships/image" Target="../media/image16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0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6.wav"/><Relationship Id="rId9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6.wav"/><Relationship Id="rId9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12.png"/><Relationship Id="rId4" Type="http://schemas.openxmlformats.org/officeDocument/2006/relationships/audio" Target="../media/audio6.wav"/><Relationship Id="rId9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audio" Target="../media/audio6.wav"/><Relationship Id="rId9" Type="http://schemas.openxmlformats.org/officeDocument/2006/relationships/image" Target="../media/image2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0.png"/><Relationship Id="rId4" Type="http://schemas.openxmlformats.org/officeDocument/2006/relationships/image" Target="../media/image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image" Target="../media/image3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3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3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image" Target="../media/image3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3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0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18.sv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microsoft.com/office/2007/relationships/media" Target="../media/media2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10" Type="http://schemas.openxmlformats.org/officeDocument/2006/relationships/image" Target="../media/image18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0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7286" y="5769663"/>
            <a:ext cx="7694676" cy="82296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50601" y="1059764"/>
            <a:ext cx="16708700" cy="7832763"/>
          </a:xfrm>
          <a:custGeom>
            <a:avLst/>
            <a:gdLst/>
            <a:ahLst/>
            <a:cxnLst/>
            <a:rect l="l" t="t" r="r" b="b"/>
            <a:pathLst>
              <a:path w="15806328" h="7270911">
                <a:moveTo>
                  <a:pt x="0" y="0"/>
                </a:moveTo>
                <a:lnTo>
                  <a:pt x="15806328" y="0"/>
                </a:lnTo>
                <a:lnTo>
                  <a:pt x="15806328" y="7270910"/>
                </a:lnTo>
                <a:lnTo>
                  <a:pt x="0" y="72709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411962" y="-4542377"/>
            <a:ext cx="7694676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211565" y="-3488433"/>
            <a:ext cx="7694676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297856">
            <a:off x="16044443" y="6504750"/>
            <a:ext cx="5020056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771060">
            <a:off x="-2510028" y="6472248"/>
            <a:ext cx="5020056" cy="822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34707" y="2112333"/>
            <a:ext cx="1397849" cy="14560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644826" y="2201264"/>
            <a:ext cx="1492194" cy="145609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11075" y="5562188"/>
            <a:ext cx="15925946" cy="2321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18108"/>
              </a:lnSpc>
              <a:spcBef>
                <a:spcPct val="0"/>
              </a:spcBef>
              <a:defRPr/>
            </a:pPr>
            <a:r>
              <a:rPr lang="en-US" sz="14400" dirty="0">
                <a:solidFill>
                  <a:srgbClr val="E59C92"/>
                </a:solidFill>
                <a:latin typeface="Lazydog Bold"/>
              </a:rPr>
              <a:t>TO OUR CLASS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4956" y="4245176"/>
            <a:ext cx="16370082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661"/>
              </a:lnSpc>
              <a:spcBef>
                <a:spcPct val="0"/>
              </a:spcBef>
              <a:defRPr/>
            </a:pPr>
            <a:r>
              <a:rPr lang="en-US" sz="19950" spc="1140" dirty="0">
                <a:solidFill>
                  <a:srgbClr val="00AEB6"/>
                </a:solidFill>
                <a:latin typeface="Montserrat Classic Bold"/>
              </a:rPr>
              <a:t>WELCOME</a:t>
            </a:r>
            <a:endParaRPr lang="en-US" sz="16601" spc="1140" dirty="0">
              <a:solidFill>
                <a:srgbClr val="00AEB6"/>
              </a:solidFill>
              <a:latin typeface="Montserrat Classic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6244" y="455451"/>
            <a:ext cx="7977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36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18022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054746" y="-5371898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52149" y="1028700"/>
            <a:ext cx="15183701" cy="82296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57400" y="3478711"/>
            <a:ext cx="13068725" cy="381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400" b="1" spc="496" dirty="0">
                <a:solidFill>
                  <a:srgbClr val="FAB30C"/>
                </a:solidFill>
                <a:latin typeface="Lucky Bones"/>
              </a:rPr>
              <a:t>Guess and write. Then say.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71800" y="2588402"/>
            <a:ext cx="10934328" cy="7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7"/>
              </a:lnSpc>
            </a:pPr>
            <a:r>
              <a:rPr lang="en-US" sz="8800" spc="-103" dirty="0">
                <a:solidFill>
                  <a:srgbClr val="763B0A"/>
                </a:solidFill>
                <a:latin typeface="มอนตี้ Bold"/>
              </a:rPr>
              <a:t>Activity 2</a:t>
            </a:r>
          </a:p>
        </p:txBody>
      </p:sp>
      <p:sp>
        <p:nvSpPr>
          <p:cNvPr id="8" name="Freeform 8"/>
          <p:cNvSpPr/>
          <p:nvPr/>
        </p:nvSpPr>
        <p:spPr>
          <a:xfrm>
            <a:off x="14510917" y="6172188"/>
            <a:ext cx="2748383" cy="4718253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05450" y="1840899"/>
            <a:ext cx="1848285" cy="1848285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4"/>
                </a:lnTo>
                <a:lnTo>
                  <a:pt x="0" y="184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14283" y="1287125"/>
            <a:ext cx="1182333" cy="1182333"/>
          </a:xfrm>
          <a:custGeom>
            <a:avLst/>
            <a:gdLst/>
            <a:ahLst/>
            <a:cxnLst/>
            <a:rect l="l" t="t" r="r" b="b"/>
            <a:pathLst>
              <a:path w="1182333" h="1182333">
                <a:moveTo>
                  <a:pt x="0" y="0"/>
                </a:moveTo>
                <a:lnTo>
                  <a:pt x="1182333" y="0"/>
                </a:lnTo>
                <a:lnTo>
                  <a:pt x="1182333" y="1182333"/>
                </a:lnTo>
                <a:lnTo>
                  <a:pt x="0" y="1182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9" name="drumroll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77138" y="1869557"/>
            <a:ext cx="16371678" cy="7721909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290386" y="86010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208720" y="135810"/>
            <a:ext cx="9867900" cy="150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LOOK and SAY.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85491" y="4384210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64" dirty="0">
                <a:solidFill>
                  <a:srgbClr val="763B0A"/>
                </a:solidFill>
                <a:latin typeface="มอนตี้ Bold"/>
              </a:rPr>
              <a:t>A: What’s she doing?</a:t>
            </a:r>
            <a:endParaRPr lang="en-US" sz="6600" spc="-64" dirty="0">
              <a:solidFill>
                <a:srgbClr val="763B0A"/>
              </a:solidFill>
              <a:latin typeface="มอนตี้ Bold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3138259" y="-67730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5476575" y="882377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800000">
            <a:off x="2685568" y="14270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71EC8-6EEB-BBBD-1F12-0B0D95854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5556" y="3144021"/>
            <a:ext cx="5179525" cy="5143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Freeform 23">
            <a:extLst>
              <a:ext uri="{FF2B5EF4-FFF2-40B4-BE49-F238E27FC236}">
                <a16:creationId xmlns:a16="http://schemas.microsoft.com/office/drawing/2014/main" id="{0AE8FFB2-38F5-62AA-4A62-F3041336B2CA}"/>
              </a:ext>
            </a:extLst>
          </p:cNvPr>
          <p:cNvSpPr/>
          <p:nvPr/>
        </p:nvSpPr>
        <p:spPr>
          <a:xfrm>
            <a:off x="17526000" y="85792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2892BA46-2893-A25B-7594-7301A4164F9C}"/>
              </a:ext>
            </a:extLst>
          </p:cNvPr>
          <p:cNvSpPr txBox="1"/>
          <p:nvPr/>
        </p:nvSpPr>
        <p:spPr>
          <a:xfrm>
            <a:off x="8116690" y="5693491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64" dirty="0">
                <a:solidFill>
                  <a:srgbClr val="763B0A"/>
                </a:solidFill>
                <a:latin typeface="มอนตี้ Bold"/>
              </a:rPr>
              <a:t>B: She’s doing a ………………</a:t>
            </a:r>
            <a:endParaRPr lang="en-US" sz="6600" spc="-64" dirty="0">
              <a:solidFill>
                <a:srgbClr val="763B0A"/>
              </a:solidFill>
              <a:latin typeface="มอนตี้ Bold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3EDDE6A1-451C-D7F5-AF46-67FF2350CE2B}"/>
              </a:ext>
            </a:extLst>
          </p:cNvPr>
          <p:cNvSpPr/>
          <p:nvPr/>
        </p:nvSpPr>
        <p:spPr>
          <a:xfrm rot="21299725">
            <a:off x="443539" y="1249911"/>
            <a:ext cx="1811898" cy="1648685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77138" y="1869557"/>
            <a:ext cx="16371678" cy="7721909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290386" y="86010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208720" y="135810"/>
            <a:ext cx="9867900" cy="150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GUESS and WRITE.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85491" y="4384210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64" dirty="0">
                <a:solidFill>
                  <a:srgbClr val="763B0A"/>
                </a:solidFill>
                <a:latin typeface="มอนตี้ Bold"/>
              </a:rPr>
              <a:t>A: What’s she doing?</a:t>
            </a:r>
            <a:endParaRPr lang="en-US" sz="6600" spc="-64" dirty="0">
              <a:solidFill>
                <a:srgbClr val="763B0A"/>
              </a:solidFill>
              <a:latin typeface="มอนตี้ Bold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3990767" y="-61453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5476575" y="882377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800000">
            <a:off x="2142755" y="-43599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71EC8-6EEB-BBBD-1F12-0B0D95854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556" y="3144021"/>
            <a:ext cx="5179525" cy="5143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Freeform 23">
            <a:extLst>
              <a:ext uri="{FF2B5EF4-FFF2-40B4-BE49-F238E27FC236}">
                <a16:creationId xmlns:a16="http://schemas.microsoft.com/office/drawing/2014/main" id="{0AE8FFB2-38F5-62AA-4A62-F3041336B2CA}"/>
              </a:ext>
            </a:extLst>
          </p:cNvPr>
          <p:cNvSpPr/>
          <p:nvPr/>
        </p:nvSpPr>
        <p:spPr>
          <a:xfrm>
            <a:off x="17526000" y="85792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2892BA46-2893-A25B-7594-7301A4164F9C}"/>
              </a:ext>
            </a:extLst>
          </p:cNvPr>
          <p:cNvSpPr txBox="1"/>
          <p:nvPr/>
        </p:nvSpPr>
        <p:spPr>
          <a:xfrm>
            <a:off x="8116690" y="5693491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64" dirty="0">
                <a:solidFill>
                  <a:srgbClr val="763B0A"/>
                </a:solidFill>
                <a:latin typeface="มอนตี้ Bold"/>
              </a:rPr>
              <a:t>B: She’s doing a ………………</a:t>
            </a:r>
            <a:endParaRPr lang="en-US" sz="6600" spc="-64" dirty="0">
              <a:solidFill>
                <a:srgbClr val="763B0A"/>
              </a:solidFill>
              <a:latin typeface="มอนตี้ Bold"/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51596FA2-5BAE-771F-64FD-FC1BFAA6DAB5}"/>
              </a:ext>
            </a:extLst>
          </p:cNvPr>
          <p:cNvSpPr txBox="1"/>
          <p:nvPr/>
        </p:nvSpPr>
        <p:spPr>
          <a:xfrm>
            <a:off x="14076620" y="5464100"/>
            <a:ext cx="210192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64" dirty="0">
                <a:solidFill>
                  <a:srgbClr val="0070C0"/>
                </a:solidFill>
                <a:latin typeface="มอนตี้ Bold"/>
              </a:rPr>
              <a:t>quiz .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FDE333C7-87AC-DAA0-E204-D9CCF4DD782E}"/>
              </a:ext>
            </a:extLst>
          </p:cNvPr>
          <p:cNvSpPr/>
          <p:nvPr/>
        </p:nvSpPr>
        <p:spPr>
          <a:xfrm rot="21299725">
            <a:off x="389631" y="1376369"/>
            <a:ext cx="1811898" cy="1648685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2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828800" y="1869557"/>
            <a:ext cx="14706600" cy="7721909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290386" y="86010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208720" y="135810"/>
            <a:ext cx="9867900" cy="150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GUESS and WRITE.</a:t>
            </a:r>
          </a:p>
        </p:txBody>
      </p:sp>
      <p:sp>
        <p:nvSpPr>
          <p:cNvPr id="28" name="Freeform 28"/>
          <p:cNvSpPr/>
          <p:nvPr/>
        </p:nvSpPr>
        <p:spPr>
          <a:xfrm>
            <a:off x="13868400" y="-21799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4705182" y="947527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800000">
            <a:off x="2239869" y="47296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10800000">
            <a:off x="489728" y="1547371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0AE8FFB2-38F5-62AA-4A62-F3041336B2CA}"/>
              </a:ext>
            </a:extLst>
          </p:cNvPr>
          <p:cNvSpPr/>
          <p:nvPr/>
        </p:nvSpPr>
        <p:spPr>
          <a:xfrm>
            <a:off x="17526000" y="85792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812579-0B00-7E39-FF9B-CFDE87DE34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6231" y="2215762"/>
            <a:ext cx="4354998" cy="3495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chemeClr val="accent6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DFC83C-30F1-0ACA-0458-AE8E3BC3F3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2045" y="5854996"/>
            <a:ext cx="4283371" cy="3423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chemeClr val="accent6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BFF01E-856B-E416-360A-8D76779AEF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9456" y="3764465"/>
            <a:ext cx="6790359" cy="3696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chemeClr val="accent6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120CD53E-7E12-07BF-99F1-39A614A49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48020" y="3057524"/>
            <a:ext cx="930275" cy="93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Let’s check.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77138" y="1869557"/>
            <a:ext cx="16371678" cy="7721909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290386" y="86010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208720" y="135810"/>
            <a:ext cx="9867900" cy="150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Let’s CHECK.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907856" y="4464175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spc="-64" dirty="0">
                <a:solidFill>
                  <a:srgbClr val="763B0A"/>
                </a:solidFill>
                <a:latin typeface="มอนตี้ Bold"/>
              </a:rPr>
              <a:t>A: Is there a ………………...?</a:t>
            </a:r>
            <a:endParaRPr lang="en-US" sz="6600" spc="-64" dirty="0">
              <a:solidFill>
                <a:srgbClr val="763B0A"/>
              </a:solidFill>
              <a:latin typeface="มอนตี้ Bold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2537598" y="-117783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5476575" y="882377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800000">
            <a:off x="3546090" y="-61453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0AE8FFB2-38F5-62AA-4A62-F3041336B2CA}"/>
              </a:ext>
            </a:extLst>
          </p:cNvPr>
          <p:cNvSpPr/>
          <p:nvPr/>
        </p:nvSpPr>
        <p:spPr>
          <a:xfrm>
            <a:off x="17526000" y="85792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2892BA46-2893-A25B-7594-7301A4164F9C}"/>
              </a:ext>
            </a:extLst>
          </p:cNvPr>
          <p:cNvSpPr txBox="1"/>
          <p:nvPr/>
        </p:nvSpPr>
        <p:spPr>
          <a:xfrm>
            <a:off x="8915230" y="5636631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spc="-64" dirty="0">
                <a:solidFill>
                  <a:srgbClr val="763B0A"/>
                </a:solidFill>
                <a:latin typeface="มอนตี้ Bold"/>
              </a:rPr>
              <a:t>B: Yes, there is. </a:t>
            </a:r>
            <a:endParaRPr lang="en-US" sz="6600" spc="-64" dirty="0">
              <a:solidFill>
                <a:srgbClr val="763B0A"/>
              </a:solidFill>
              <a:latin typeface="มอนตี้ Bold"/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51596FA2-5BAE-771F-64FD-FC1BFAA6DAB5}"/>
              </a:ext>
            </a:extLst>
          </p:cNvPr>
          <p:cNvSpPr txBox="1"/>
          <p:nvPr/>
        </p:nvSpPr>
        <p:spPr>
          <a:xfrm>
            <a:off x="13616552" y="4325756"/>
            <a:ext cx="210192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64" dirty="0">
                <a:solidFill>
                  <a:srgbClr val="0070C0"/>
                </a:solidFill>
                <a:latin typeface="มอนตี้ Bold"/>
              </a:rPr>
              <a:t>fox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C5721A-2E84-2855-58A8-8DFB4E8B11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1489" y="2972602"/>
            <a:ext cx="5132687" cy="5308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47DCE0A8-29F9-60FB-F324-1D0E8391B6C3}"/>
              </a:ext>
            </a:extLst>
          </p:cNvPr>
          <p:cNvSpPr/>
          <p:nvPr/>
        </p:nvSpPr>
        <p:spPr>
          <a:xfrm>
            <a:off x="664826" y="1037896"/>
            <a:ext cx="1765260" cy="1808764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77138" y="1869557"/>
            <a:ext cx="16371678" cy="7721909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290386" y="86010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208720" y="135810"/>
            <a:ext cx="9867900" cy="150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Let’s CHECK.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907856" y="4464175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spc="-64" dirty="0">
                <a:solidFill>
                  <a:srgbClr val="763B0A"/>
                </a:solidFill>
                <a:latin typeface="มอนตี้ Bold"/>
              </a:rPr>
              <a:t>A: Is there a ………………...?</a:t>
            </a:r>
            <a:endParaRPr lang="en-US" sz="6600" spc="-64" dirty="0">
              <a:solidFill>
                <a:srgbClr val="763B0A"/>
              </a:solidFill>
              <a:latin typeface="มอนตี้ Bold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2537598" y="-117783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5476575" y="882377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800000">
            <a:off x="3546090" y="-61453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0AE8FFB2-38F5-62AA-4A62-F3041336B2CA}"/>
              </a:ext>
            </a:extLst>
          </p:cNvPr>
          <p:cNvSpPr/>
          <p:nvPr/>
        </p:nvSpPr>
        <p:spPr>
          <a:xfrm>
            <a:off x="17526000" y="85792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2892BA46-2893-A25B-7594-7301A4164F9C}"/>
              </a:ext>
            </a:extLst>
          </p:cNvPr>
          <p:cNvSpPr txBox="1"/>
          <p:nvPr/>
        </p:nvSpPr>
        <p:spPr>
          <a:xfrm>
            <a:off x="8915230" y="5636631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spc="-64" dirty="0">
                <a:solidFill>
                  <a:srgbClr val="763B0A"/>
                </a:solidFill>
                <a:latin typeface="มอนตี้ Bold"/>
              </a:rPr>
              <a:t>B: Yes, there is. </a:t>
            </a:r>
            <a:endParaRPr lang="en-US" sz="6600" spc="-64" dirty="0">
              <a:solidFill>
                <a:srgbClr val="763B0A"/>
              </a:solidFill>
              <a:latin typeface="มอนตี้ Bold"/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51596FA2-5BAE-771F-64FD-FC1BFAA6DAB5}"/>
              </a:ext>
            </a:extLst>
          </p:cNvPr>
          <p:cNvSpPr txBox="1"/>
          <p:nvPr/>
        </p:nvSpPr>
        <p:spPr>
          <a:xfrm>
            <a:off x="13616552" y="4325756"/>
            <a:ext cx="210192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64" dirty="0">
                <a:solidFill>
                  <a:srgbClr val="0070C0"/>
                </a:solidFill>
                <a:latin typeface="มอนตี้ Bold"/>
              </a:rPr>
              <a:t>box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14384E-C8E5-EE57-5179-030BCB6C6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2360" y="3031651"/>
            <a:ext cx="5475557" cy="5385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48AFC626-BEB9-0418-753E-A4DD96D75A26}"/>
              </a:ext>
            </a:extLst>
          </p:cNvPr>
          <p:cNvSpPr/>
          <p:nvPr/>
        </p:nvSpPr>
        <p:spPr>
          <a:xfrm rot="204866">
            <a:off x="654859" y="1113557"/>
            <a:ext cx="1828099" cy="1825240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1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77138" y="1869557"/>
            <a:ext cx="16371678" cy="7721909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290386" y="86010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208720" y="135810"/>
            <a:ext cx="9867900" cy="150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Let’s CHECK.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245732" y="4478625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spc="-64" dirty="0">
                <a:solidFill>
                  <a:srgbClr val="763B0A"/>
                </a:solidFill>
                <a:latin typeface="มอนตี้ Bold"/>
              </a:rPr>
              <a:t>A: What’s he doing?</a:t>
            </a:r>
            <a:endParaRPr lang="en-US" sz="6600" spc="-64" dirty="0">
              <a:solidFill>
                <a:srgbClr val="763B0A"/>
              </a:solidFill>
              <a:latin typeface="มอนตี้ Bold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2537598" y="-117783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5476575" y="882377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800000">
            <a:off x="3546090" y="-61453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0AE8FFB2-38F5-62AA-4A62-F3041336B2CA}"/>
              </a:ext>
            </a:extLst>
          </p:cNvPr>
          <p:cNvSpPr/>
          <p:nvPr/>
        </p:nvSpPr>
        <p:spPr>
          <a:xfrm>
            <a:off x="17526000" y="85792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2892BA46-2893-A25B-7594-7301A4164F9C}"/>
              </a:ext>
            </a:extLst>
          </p:cNvPr>
          <p:cNvSpPr txBox="1"/>
          <p:nvPr/>
        </p:nvSpPr>
        <p:spPr>
          <a:xfrm>
            <a:off x="8352174" y="5693089"/>
            <a:ext cx="8583731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5400" spc="-64" dirty="0">
                <a:solidFill>
                  <a:srgbClr val="763B0A"/>
                </a:solidFill>
                <a:latin typeface="มอนตี้ Bold"/>
              </a:rPr>
              <a:t>B: He’s answering a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5400" spc="-64" dirty="0">
                <a:solidFill>
                  <a:srgbClr val="763B0A"/>
                </a:solidFill>
                <a:latin typeface="มอนตี้ Bold"/>
              </a:rPr>
              <a:t>   ……………………………………………….</a:t>
            </a:r>
            <a:endParaRPr lang="en-US" sz="6600" spc="-64" dirty="0">
              <a:solidFill>
                <a:srgbClr val="763B0A"/>
              </a:solidFill>
              <a:latin typeface="มอนตี้ Bold"/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51596FA2-5BAE-771F-64FD-FC1BFAA6DAB5}"/>
              </a:ext>
            </a:extLst>
          </p:cNvPr>
          <p:cNvSpPr txBox="1"/>
          <p:nvPr/>
        </p:nvSpPr>
        <p:spPr>
          <a:xfrm>
            <a:off x="8143068" y="6618383"/>
            <a:ext cx="556593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64" dirty="0">
                <a:solidFill>
                  <a:srgbClr val="0070C0"/>
                </a:solidFill>
                <a:latin typeface="มอนตี้ Bold"/>
              </a:rPr>
              <a:t>question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AC6030-ADDE-C57D-A498-BF3C15E00B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442" y="3075195"/>
            <a:ext cx="4943750" cy="5122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E450DA4B-3C9C-6516-5EB7-ADEF5A77CE35}"/>
              </a:ext>
            </a:extLst>
          </p:cNvPr>
          <p:cNvSpPr/>
          <p:nvPr/>
        </p:nvSpPr>
        <p:spPr>
          <a:xfrm>
            <a:off x="504819" y="1174023"/>
            <a:ext cx="1834319" cy="1720407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8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56191" y="-4908019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39663" y="2490244"/>
            <a:ext cx="13345100" cy="56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Good</a:t>
            </a:r>
          </a:p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job!</a:t>
            </a:r>
          </a:p>
        </p:txBody>
      </p:sp>
      <p:sp>
        <p:nvSpPr>
          <p:cNvPr id="7" name="Freeform 7"/>
          <p:cNvSpPr/>
          <p:nvPr/>
        </p:nvSpPr>
        <p:spPr>
          <a:xfrm rot="-1712785">
            <a:off x="13522054" y="277577"/>
            <a:ext cx="3689018" cy="3195612"/>
          </a:xfrm>
          <a:custGeom>
            <a:avLst/>
            <a:gdLst/>
            <a:ahLst/>
            <a:cxnLst/>
            <a:rect l="l" t="t" r="r" b="b"/>
            <a:pathLst>
              <a:path w="3689018" h="3195612">
                <a:moveTo>
                  <a:pt x="0" y="0"/>
                </a:moveTo>
                <a:lnTo>
                  <a:pt x="3689018" y="0"/>
                </a:lnTo>
                <a:lnTo>
                  <a:pt x="3689018" y="3195612"/>
                </a:lnTo>
                <a:lnTo>
                  <a:pt x="0" y="3195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50892">
            <a:off x="15667913" y="2524977"/>
            <a:ext cx="2473638" cy="2142789"/>
          </a:xfrm>
          <a:custGeom>
            <a:avLst/>
            <a:gdLst/>
            <a:ahLst/>
            <a:cxnLst/>
            <a:rect l="l" t="t" r="r" b="b"/>
            <a:pathLst>
              <a:path w="2473638" h="2142789">
                <a:moveTo>
                  <a:pt x="0" y="0"/>
                </a:moveTo>
                <a:lnTo>
                  <a:pt x="2473638" y="0"/>
                </a:lnTo>
                <a:lnTo>
                  <a:pt x="2473638" y="2142788"/>
                </a:lnTo>
                <a:lnTo>
                  <a:pt x="0" y="214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10037">
            <a:off x="-92200" y="5008776"/>
            <a:ext cx="3926266" cy="3401128"/>
          </a:xfrm>
          <a:custGeom>
            <a:avLst/>
            <a:gdLst/>
            <a:ahLst/>
            <a:cxnLst/>
            <a:rect l="l" t="t" r="r" b="b"/>
            <a:pathLst>
              <a:path w="3926266" h="3401128">
                <a:moveTo>
                  <a:pt x="0" y="0"/>
                </a:moveTo>
                <a:lnTo>
                  <a:pt x="3926266" y="0"/>
                </a:lnTo>
                <a:lnTo>
                  <a:pt x="3926266" y="3401128"/>
                </a:lnTo>
                <a:lnTo>
                  <a:pt x="0" y="3401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055860" y="7340890"/>
            <a:ext cx="2748456" cy="2380850"/>
          </a:xfrm>
          <a:custGeom>
            <a:avLst/>
            <a:gdLst/>
            <a:ahLst/>
            <a:cxnLst/>
            <a:rect l="l" t="t" r="r" b="b"/>
            <a:pathLst>
              <a:path w="2748456" h="2380850">
                <a:moveTo>
                  <a:pt x="0" y="0"/>
                </a:moveTo>
                <a:lnTo>
                  <a:pt x="2748456" y="0"/>
                </a:lnTo>
                <a:lnTo>
                  <a:pt x="2748456" y="2380850"/>
                </a:lnTo>
                <a:lnTo>
                  <a:pt x="0" y="238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244891" y="8177418"/>
            <a:ext cx="5798218" cy="1587061"/>
            <a:chOff x="0" y="-42127"/>
            <a:chExt cx="690654" cy="2284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9818" cy="136745"/>
            </a:xfrm>
            <a:custGeom>
              <a:avLst/>
              <a:gdLst/>
              <a:ahLst/>
              <a:cxnLst/>
              <a:rect l="l" t="t" r="r" b="b"/>
              <a:pathLst>
                <a:path w="689818" h="180794">
                  <a:moveTo>
                    <a:pt x="35471" y="0"/>
                  </a:moveTo>
                  <a:lnTo>
                    <a:pt x="654347" y="0"/>
                  </a:lnTo>
                  <a:cubicBezTo>
                    <a:pt x="663755" y="0"/>
                    <a:pt x="672777" y="3737"/>
                    <a:pt x="679429" y="10389"/>
                  </a:cubicBezTo>
                  <a:cubicBezTo>
                    <a:pt x="686081" y="17041"/>
                    <a:pt x="689818" y="26063"/>
                    <a:pt x="689818" y="35471"/>
                  </a:cubicBezTo>
                  <a:lnTo>
                    <a:pt x="689818" y="145324"/>
                  </a:lnTo>
                  <a:cubicBezTo>
                    <a:pt x="689818" y="154731"/>
                    <a:pt x="686081" y="163753"/>
                    <a:pt x="679429" y="170405"/>
                  </a:cubicBezTo>
                  <a:cubicBezTo>
                    <a:pt x="672777" y="177057"/>
                    <a:pt x="663755" y="180794"/>
                    <a:pt x="654347" y="180794"/>
                  </a:cubicBezTo>
                  <a:lnTo>
                    <a:pt x="35471" y="180794"/>
                  </a:lnTo>
                  <a:cubicBezTo>
                    <a:pt x="26063" y="180794"/>
                    <a:pt x="17041" y="177057"/>
                    <a:pt x="10389" y="170405"/>
                  </a:cubicBezTo>
                  <a:cubicBezTo>
                    <a:pt x="3737" y="163753"/>
                    <a:pt x="0" y="154731"/>
                    <a:pt x="0" y="145324"/>
                  </a:cubicBezTo>
                  <a:lnTo>
                    <a:pt x="0" y="35471"/>
                  </a:lnTo>
                  <a:cubicBezTo>
                    <a:pt x="0" y="26063"/>
                    <a:pt x="3737" y="17041"/>
                    <a:pt x="10389" y="10389"/>
                  </a:cubicBezTo>
                  <a:cubicBezTo>
                    <a:pt x="17041" y="3737"/>
                    <a:pt x="26063" y="0"/>
                    <a:pt x="35471" y="0"/>
                  </a:cubicBezTo>
                  <a:close/>
                </a:path>
              </a:pathLst>
            </a:custGeom>
            <a:solidFill>
              <a:srgbClr val="FDBFD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36" y="-42127"/>
              <a:ext cx="689818" cy="228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4800" spc="147" dirty="0">
                  <a:solidFill>
                    <a:srgbClr val="393939"/>
                  </a:solidFill>
                  <a:latin typeface="Tropika"/>
                </a:rPr>
                <a:t>Keep moving!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109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7" name="applaus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054746" y="-5371898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52149" y="1028700"/>
            <a:ext cx="15183701" cy="82296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86000" y="2321983"/>
            <a:ext cx="13068725" cy="229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4900" b="1" spc="496" dirty="0">
                <a:solidFill>
                  <a:srgbClr val="FAB30C"/>
                </a:solidFill>
                <a:latin typeface="Lucky Bones"/>
              </a:rPr>
              <a:t>Let’s play.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82693" y="1993676"/>
            <a:ext cx="10934328" cy="7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7"/>
              </a:lnSpc>
            </a:pPr>
            <a:r>
              <a:rPr lang="en-US" sz="8800" spc="-103" dirty="0">
                <a:solidFill>
                  <a:srgbClr val="763B0A"/>
                </a:solidFill>
                <a:latin typeface="มอนตี้ Bold"/>
              </a:rPr>
              <a:t>Activity 3</a:t>
            </a:r>
          </a:p>
        </p:txBody>
      </p:sp>
      <p:sp>
        <p:nvSpPr>
          <p:cNvPr id="8" name="Freeform 8"/>
          <p:cNvSpPr/>
          <p:nvPr/>
        </p:nvSpPr>
        <p:spPr>
          <a:xfrm>
            <a:off x="14510917" y="6172188"/>
            <a:ext cx="2748383" cy="4718253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05450" y="1840899"/>
            <a:ext cx="1848285" cy="1848285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4"/>
                </a:lnTo>
                <a:lnTo>
                  <a:pt x="0" y="184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14283" y="1287125"/>
            <a:ext cx="1182333" cy="1182333"/>
          </a:xfrm>
          <a:custGeom>
            <a:avLst/>
            <a:gdLst/>
            <a:ahLst/>
            <a:cxnLst/>
            <a:rect l="l" t="t" r="r" b="b"/>
            <a:pathLst>
              <a:path w="1182333" h="1182333">
                <a:moveTo>
                  <a:pt x="0" y="0"/>
                </a:moveTo>
                <a:lnTo>
                  <a:pt x="1182333" y="0"/>
                </a:lnTo>
                <a:lnTo>
                  <a:pt x="1182333" y="1182333"/>
                </a:lnTo>
                <a:lnTo>
                  <a:pt x="0" y="1182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1B85F9A-2182-140B-E885-E494EB68A7DC}"/>
              </a:ext>
            </a:extLst>
          </p:cNvPr>
          <p:cNvSpPr txBox="1"/>
          <p:nvPr/>
        </p:nvSpPr>
        <p:spPr>
          <a:xfrm>
            <a:off x="3163770" y="4811972"/>
            <a:ext cx="1149608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C00000"/>
                </a:solidFill>
                <a:latin typeface="Gill Sans Nova Ultra Bold" panose="020B0B02020104020203" pitchFamily="34" charset="0"/>
              </a:rPr>
              <a:t>SPELLING BEE</a:t>
            </a:r>
          </a:p>
        </p:txBody>
      </p:sp>
    </p:spTree>
    <p:extLst>
      <p:ext uri="{BB962C8B-B14F-4D97-AF65-F5344CB8AC3E}">
        <p14:creationId xmlns:p14="http://schemas.microsoft.com/office/powerpoint/2010/main" val="100035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9" name="drumroll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56191" y="-4908019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95989" y="3199720"/>
            <a:ext cx="15183701" cy="3546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9"/>
              </a:lnSpc>
            </a:pPr>
            <a:r>
              <a:rPr lang="en-US" sz="18500" kern="0" dirty="0">
                <a:solidFill>
                  <a:srgbClr val="FAB30C"/>
                </a:solidFill>
                <a:latin typeface="Lucky Bones"/>
              </a:rPr>
              <a:t>Fun Time 2</a:t>
            </a:r>
          </a:p>
        </p:txBody>
      </p:sp>
      <p:sp>
        <p:nvSpPr>
          <p:cNvPr id="7" name="Freeform 7"/>
          <p:cNvSpPr/>
          <p:nvPr/>
        </p:nvSpPr>
        <p:spPr>
          <a:xfrm>
            <a:off x="1582812" y="2774292"/>
            <a:ext cx="2684686" cy="2325609"/>
          </a:xfrm>
          <a:custGeom>
            <a:avLst/>
            <a:gdLst/>
            <a:ahLst/>
            <a:cxnLst/>
            <a:rect l="l" t="t" r="r" b="b"/>
            <a:pathLst>
              <a:path w="2684686" h="2325609">
                <a:moveTo>
                  <a:pt x="0" y="0"/>
                </a:moveTo>
                <a:lnTo>
                  <a:pt x="2684686" y="0"/>
                </a:lnTo>
                <a:lnTo>
                  <a:pt x="2684686" y="2325609"/>
                </a:lnTo>
                <a:lnTo>
                  <a:pt x="0" y="2325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50892">
            <a:off x="3941593" y="2163213"/>
            <a:ext cx="2100325" cy="1819406"/>
          </a:xfrm>
          <a:custGeom>
            <a:avLst/>
            <a:gdLst/>
            <a:ahLst/>
            <a:cxnLst/>
            <a:rect l="l" t="t" r="r" b="b"/>
            <a:pathLst>
              <a:path w="2100325" h="1819406">
                <a:moveTo>
                  <a:pt x="0" y="0"/>
                </a:moveTo>
                <a:lnTo>
                  <a:pt x="2100325" y="0"/>
                </a:lnTo>
                <a:lnTo>
                  <a:pt x="2100325" y="1819406"/>
                </a:lnTo>
                <a:lnTo>
                  <a:pt x="0" y="1819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4198017" y="8319395"/>
            <a:ext cx="10210800" cy="1500083"/>
            <a:chOff x="0" y="-109099"/>
            <a:chExt cx="859897" cy="395083"/>
          </a:xfrm>
        </p:grpSpPr>
        <p:sp>
          <p:nvSpPr>
            <p:cNvPr id="11" name="Freeform 11"/>
            <p:cNvSpPr/>
            <p:nvPr/>
          </p:nvSpPr>
          <p:spPr>
            <a:xfrm>
              <a:off x="243851" y="-109099"/>
              <a:ext cx="365778" cy="362184"/>
            </a:xfrm>
            <a:custGeom>
              <a:avLst/>
              <a:gdLst/>
              <a:ahLst/>
              <a:cxnLst/>
              <a:rect l="l" t="t" r="r" b="b"/>
              <a:pathLst>
                <a:path w="859897" h="285984">
                  <a:moveTo>
                    <a:pt x="28455" y="0"/>
                  </a:moveTo>
                  <a:lnTo>
                    <a:pt x="831442" y="0"/>
                  </a:lnTo>
                  <a:cubicBezTo>
                    <a:pt x="847157" y="0"/>
                    <a:pt x="859897" y="12740"/>
                    <a:pt x="859897" y="28455"/>
                  </a:cubicBezTo>
                  <a:lnTo>
                    <a:pt x="859897" y="257529"/>
                  </a:lnTo>
                  <a:cubicBezTo>
                    <a:pt x="859897" y="273245"/>
                    <a:pt x="847157" y="285984"/>
                    <a:pt x="831442" y="285984"/>
                  </a:cubicBezTo>
                  <a:lnTo>
                    <a:pt x="28455" y="285984"/>
                  </a:lnTo>
                  <a:cubicBezTo>
                    <a:pt x="12740" y="285984"/>
                    <a:pt x="0" y="273245"/>
                    <a:pt x="0" y="257529"/>
                  </a:cubicBezTo>
                  <a:lnTo>
                    <a:pt x="0" y="28455"/>
                  </a:lnTo>
                  <a:cubicBezTo>
                    <a:pt x="0" y="12740"/>
                    <a:pt x="12740" y="0"/>
                    <a:pt x="28455" y="0"/>
                  </a:cubicBezTo>
                  <a:close/>
                </a:path>
              </a:pathLst>
            </a:custGeom>
            <a:solidFill>
              <a:srgbClr val="FDBFD5"/>
            </a:solidFill>
            <a:ln w="76200" cap="sq">
              <a:solidFill>
                <a:srgbClr val="984E1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859897" cy="3621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459"/>
                </a:lnSpc>
              </a:pPr>
              <a:r>
                <a:rPr lang="en-US" sz="6600" spc="230">
                  <a:solidFill>
                    <a:srgbClr val="984E11"/>
                  </a:solidFill>
                  <a:latin typeface="Tropika"/>
                </a:rPr>
                <a:t>Period 2</a:t>
              </a:r>
              <a:endParaRPr lang="en-US" sz="6600" spc="230" dirty="0">
                <a:solidFill>
                  <a:srgbClr val="984E11"/>
                </a:solidFill>
                <a:latin typeface="Tropik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4468800" y="2574593"/>
            <a:ext cx="2555223" cy="2213462"/>
          </a:xfrm>
          <a:custGeom>
            <a:avLst/>
            <a:gdLst/>
            <a:ahLst/>
            <a:cxnLst/>
            <a:rect l="l" t="t" r="r" b="b"/>
            <a:pathLst>
              <a:path w="2555223" h="2213462">
                <a:moveTo>
                  <a:pt x="0" y="0"/>
                </a:moveTo>
                <a:lnTo>
                  <a:pt x="2555222" y="0"/>
                </a:lnTo>
                <a:lnTo>
                  <a:pt x="2555222" y="2213462"/>
                </a:lnTo>
                <a:lnTo>
                  <a:pt x="0" y="2213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3650892">
            <a:off x="12872733" y="2206281"/>
            <a:ext cx="1941563" cy="1681879"/>
          </a:xfrm>
          <a:custGeom>
            <a:avLst/>
            <a:gdLst/>
            <a:ahLst/>
            <a:cxnLst/>
            <a:rect l="l" t="t" r="r" b="b"/>
            <a:pathLst>
              <a:path w="1941563" h="1681879">
                <a:moveTo>
                  <a:pt x="0" y="0"/>
                </a:moveTo>
                <a:lnTo>
                  <a:pt x="1941563" y="0"/>
                </a:lnTo>
                <a:lnTo>
                  <a:pt x="1941563" y="1681879"/>
                </a:lnTo>
                <a:lnTo>
                  <a:pt x="0" y="1681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902678" y="367706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dirty="0">
                <a:solidFill>
                  <a:srgbClr val="000000"/>
                </a:solidFill>
                <a:latin typeface="Luckiest Guy"/>
              </a:rPr>
              <a:t>Game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: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SPELLING BEE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533400" y="3009900"/>
            <a:ext cx="4953000" cy="51054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22F94BA-C445-812B-44AA-A0E6912F76EF}"/>
              </a:ext>
            </a:extLst>
          </p:cNvPr>
          <p:cNvGrpSpPr/>
          <p:nvPr/>
        </p:nvGrpSpPr>
        <p:grpSpPr>
          <a:xfrm>
            <a:off x="5995363" y="2009948"/>
            <a:ext cx="11759238" cy="8229600"/>
            <a:chOff x="0" y="0"/>
            <a:chExt cx="1403233" cy="159117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DC348F-E47F-2972-A7AB-F5733599EBC3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722EE-8BA2-5D33-31FE-C966159CBCDB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6269056" y="1105584"/>
            <a:ext cx="2322153" cy="1987726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E013296-203B-3EEE-DDC7-B069F5288B03}"/>
              </a:ext>
            </a:extLst>
          </p:cNvPr>
          <p:cNvSpPr/>
          <p:nvPr/>
        </p:nvSpPr>
        <p:spPr>
          <a:xfrm rot="-3650892">
            <a:off x="-277709" y="2147730"/>
            <a:ext cx="2201606" cy="1948192"/>
          </a:xfrm>
          <a:custGeom>
            <a:avLst/>
            <a:gdLst/>
            <a:ahLst/>
            <a:cxnLst/>
            <a:rect l="l" t="t" r="r" b="b"/>
            <a:pathLst>
              <a:path w="2784166" h="2411783">
                <a:moveTo>
                  <a:pt x="0" y="0"/>
                </a:moveTo>
                <a:lnTo>
                  <a:pt x="2784165" y="0"/>
                </a:lnTo>
                <a:lnTo>
                  <a:pt x="2784165" y="2411783"/>
                </a:lnTo>
                <a:lnTo>
                  <a:pt x="0" y="2411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2493BAF7-5E0D-DD66-32A5-CE4E8EA39B15}"/>
              </a:ext>
            </a:extLst>
          </p:cNvPr>
          <p:cNvGrpSpPr/>
          <p:nvPr/>
        </p:nvGrpSpPr>
        <p:grpSpPr>
          <a:xfrm>
            <a:off x="7507628" y="2673153"/>
            <a:ext cx="1943100" cy="2533650"/>
            <a:chOff x="0" y="0"/>
            <a:chExt cx="511763" cy="667299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4E5D110-3B36-CEC5-E436-44103F1DCBB2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18417B09-EDEC-ED6B-09D9-7F98230CB237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A8612E40-DB76-21D5-5C35-F6A3E1545444}"/>
              </a:ext>
            </a:extLst>
          </p:cNvPr>
          <p:cNvGrpSpPr/>
          <p:nvPr/>
        </p:nvGrpSpPr>
        <p:grpSpPr>
          <a:xfrm>
            <a:off x="9803673" y="2673153"/>
            <a:ext cx="1943100" cy="2533650"/>
            <a:chOff x="0" y="0"/>
            <a:chExt cx="511763" cy="667299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60A0A125-7D7E-8EB8-0F80-072D4C16171C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81893DC2-79CD-5C78-3157-67B4658C106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2" name="Group 11">
            <a:extLst>
              <a:ext uri="{FF2B5EF4-FFF2-40B4-BE49-F238E27FC236}">
                <a16:creationId xmlns:a16="http://schemas.microsoft.com/office/drawing/2014/main" id="{1E35226A-14DF-5A62-74E3-49F354C6480C}"/>
              </a:ext>
            </a:extLst>
          </p:cNvPr>
          <p:cNvGrpSpPr/>
          <p:nvPr/>
        </p:nvGrpSpPr>
        <p:grpSpPr>
          <a:xfrm>
            <a:off x="12009176" y="2673153"/>
            <a:ext cx="1943100" cy="2533650"/>
            <a:chOff x="0" y="0"/>
            <a:chExt cx="511763" cy="667299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C3F87583-596F-AB7B-5989-6215FF2EE70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7C1D6D7B-3566-8133-6E68-8448B8725A6F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959AC9C3-7FA0-C6ED-8155-763EE6C303A9}"/>
              </a:ext>
            </a:extLst>
          </p:cNvPr>
          <p:cNvSpPr txBox="1"/>
          <p:nvPr/>
        </p:nvSpPr>
        <p:spPr>
          <a:xfrm>
            <a:off x="12135496" y="3034736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6" name="TextBox 27">
            <a:extLst>
              <a:ext uri="{FF2B5EF4-FFF2-40B4-BE49-F238E27FC236}">
                <a16:creationId xmlns:a16="http://schemas.microsoft.com/office/drawing/2014/main" id="{7466D6A2-6A92-6E9D-5D77-7FDC2F52D35C}"/>
              </a:ext>
            </a:extLst>
          </p:cNvPr>
          <p:cNvSpPr txBox="1"/>
          <p:nvPr/>
        </p:nvSpPr>
        <p:spPr>
          <a:xfrm>
            <a:off x="7686797" y="3078761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Q</a:t>
            </a:r>
          </a:p>
        </p:txBody>
      </p:sp>
      <p:grpSp>
        <p:nvGrpSpPr>
          <p:cNvPr id="27" name="Group 8">
            <a:extLst>
              <a:ext uri="{FF2B5EF4-FFF2-40B4-BE49-F238E27FC236}">
                <a16:creationId xmlns:a16="http://schemas.microsoft.com/office/drawing/2014/main" id="{AF726637-3E62-2A47-A541-61199BC22847}"/>
              </a:ext>
            </a:extLst>
          </p:cNvPr>
          <p:cNvGrpSpPr/>
          <p:nvPr/>
        </p:nvGrpSpPr>
        <p:grpSpPr>
          <a:xfrm>
            <a:off x="14220920" y="2673153"/>
            <a:ext cx="1943100" cy="2533650"/>
            <a:chOff x="0" y="0"/>
            <a:chExt cx="511763" cy="667299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2EE9F7F-AE94-B606-2FBD-C01E579722E8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23D2F403-F850-864A-2506-8DD05FF9400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0" name="TextBox 24">
            <a:extLst>
              <a:ext uri="{FF2B5EF4-FFF2-40B4-BE49-F238E27FC236}">
                <a16:creationId xmlns:a16="http://schemas.microsoft.com/office/drawing/2014/main" id="{DE517481-9DB9-B752-552A-A2BBBE4EC072}"/>
              </a:ext>
            </a:extLst>
          </p:cNvPr>
          <p:cNvSpPr txBox="1"/>
          <p:nvPr/>
        </p:nvSpPr>
        <p:spPr>
          <a:xfrm>
            <a:off x="14310504" y="302135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Z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84446887-78C9-9D65-A756-70AFFE29815F}"/>
              </a:ext>
            </a:extLst>
          </p:cNvPr>
          <p:cNvSpPr txBox="1"/>
          <p:nvPr/>
        </p:nvSpPr>
        <p:spPr>
          <a:xfrm>
            <a:off x="9893257" y="3078761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U</a:t>
            </a:r>
          </a:p>
        </p:txBody>
      </p:sp>
      <p:pic>
        <p:nvPicPr>
          <p:cNvPr id="32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E31230F1-14E4-3C6C-4FEA-B4FF6333FA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2" end="602.9183"/>
                </p14:media>
              </p:ext>
            </p:extLst>
          </p:nvPr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42603" y="3474725"/>
            <a:ext cx="3788439" cy="378843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3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C3207CD-326A-972F-7D53-03E486B066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2" end="602.91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15493" y="3486152"/>
            <a:ext cx="1160054" cy="1160054"/>
          </a:xfrm>
          <a:prstGeom prst="rect">
            <a:avLst/>
          </a:prstGeom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0F3587E-2AFC-A5FD-4723-EBB12E0D23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0482" y="6048296"/>
            <a:ext cx="3429000" cy="3468618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1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5" grpId="0"/>
      <p:bldP spid="26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533400" y="3009900"/>
            <a:ext cx="4953000" cy="51054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22F94BA-C445-812B-44AA-A0E6912F76EF}"/>
              </a:ext>
            </a:extLst>
          </p:cNvPr>
          <p:cNvGrpSpPr/>
          <p:nvPr/>
        </p:nvGrpSpPr>
        <p:grpSpPr>
          <a:xfrm>
            <a:off x="5995363" y="2009948"/>
            <a:ext cx="11759238" cy="8229600"/>
            <a:chOff x="0" y="0"/>
            <a:chExt cx="1403233" cy="159117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DC348F-E47F-2972-A7AB-F5733599EBC3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722EE-8BA2-5D33-31FE-C966159CBCDB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6269056" y="1105584"/>
            <a:ext cx="2322153" cy="1987726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E013296-203B-3EEE-DDC7-B069F5288B03}"/>
              </a:ext>
            </a:extLst>
          </p:cNvPr>
          <p:cNvSpPr/>
          <p:nvPr/>
        </p:nvSpPr>
        <p:spPr>
          <a:xfrm rot="-3650892">
            <a:off x="-277709" y="2147730"/>
            <a:ext cx="2201606" cy="1948192"/>
          </a:xfrm>
          <a:custGeom>
            <a:avLst/>
            <a:gdLst/>
            <a:ahLst/>
            <a:cxnLst/>
            <a:rect l="l" t="t" r="r" b="b"/>
            <a:pathLst>
              <a:path w="2784166" h="2411783">
                <a:moveTo>
                  <a:pt x="0" y="0"/>
                </a:moveTo>
                <a:lnTo>
                  <a:pt x="2784165" y="0"/>
                </a:lnTo>
                <a:lnTo>
                  <a:pt x="2784165" y="2411783"/>
                </a:lnTo>
                <a:lnTo>
                  <a:pt x="0" y="2411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8">
            <a:extLst>
              <a:ext uri="{FF2B5EF4-FFF2-40B4-BE49-F238E27FC236}">
                <a16:creationId xmlns:a16="http://schemas.microsoft.com/office/drawing/2014/main" id="{A8612E40-DB76-21D5-5C35-F6A3E1545444}"/>
              </a:ext>
            </a:extLst>
          </p:cNvPr>
          <p:cNvGrpSpPr/>
          <p:nvPr/>
        </p:nvGrpSpPr>
        <p:grpSpPr>
          <a:xfrm>
            <a:off x="8656794" y="2624216"/>
            <a:ext cx="1943100" cy="2533650"/>
            <a:chOff x="0" y="0"/>
            <a:chExt cx="511763" cy="667299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60A0A125-7D7E-8EB8-0F80-072D4C16171C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81893DC2-79CD-5C78-3157-67B4658C106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2" name="Group 11">
            <a:extLst>
              <a:ext uri="{FF2B5EF4-FFF2-40B4-BE49-F238E27FC236}">
                <a16:creationId xmlns:a16="http://schemas.microsoft.com/office/drawing/2014/main" id="{1E35226A-14DF-5A62-74E3-49F354C6480C}"/>
              </a:ext>
            </a:extLst>
          </p:cNvPr>
          <p:cNvGrpSpPr/>
          <p:nvPr/>
        </p:nvGrpSpPr>
        <p:grpSpPr>
          <a:xfrm>
            <a:off x="10862297" y="2624216"/>
            <a:ext cx="1943100" cy="2533650"/>
            <a:chOff x="0" y="0"/>
            <a:chExt cx="511763" cy="667299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C3F87583-596F-AB7B-5989-6215FF2EE70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7C1D6D7B-3566-8133-6E68-8448B8725A6F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959AC9C3-7FA0-C6ED-8155-763EE6C303A9}"/>
              </a:ext>
            </a:extLst>
          </p:cNvPr>
          <p:cNvSpPr txBox="1"/>
          <p:nvPr/>
        </p:nvSpPr>
        <p:spPr>
          <a:xfrm>
            <a:off x="10988617" y="298579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O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27" name="Group 8">
            <a:extLst>
              <a:ext uri="{FF2B5EF4-FFF2-40B4-BE49-F238E27FC236}">
                <a16:creationId xmlns:a16="http://schemas.microsoft.com/office/drawing/2014/main" id="{AF726637-3E62-2A47-A541-61199BC22847}"/>
              </a:ext>
            </a:extLst>
          </p:cNvPr>
          <p:cNvGrpSpPr/>
          <p:nvPr/>
        </p:nvGrpSpPr>
        <p:grpSpPr>
          <a:xfrm>
            <a:off x="13074041" y="2624216"/>
            <a:ext cx="1943100" cy="2533650"/>
            <a:chOff x="0" y="0"/>
            <a:chExt cx="511763" cy="667299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2EE9F7F-AE94-B606-2FBD-C01E579722E8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23D2F403-F850-864A-2506-8DD05FF9400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0" name="TextBox 24">
            <a:extLst>
              <a:ext uri="{FF2B5EF4-FFF2-40B4-BE49-F238E27FC236}">
                <a16:creationId xmlns:a16="http://schemas.microsoft.com/office/drawing/2014/main" id="{DE517481-9DB9-B752-552A-A2BBBE4EC072}"/>
              </a:ext>
            </a:extLst>
          </p:cNvPr>
          <p:cNvSpPr txBox="1"/>
          <p:nvPr/>
        </p:nvSpPr>
        <p:spPr>
          <a:xfrm>
            <a:off x="13163625" y="297241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X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84446887-78C9-9D65-A756-70AFFE29815F}"/>
              </a:ext>
            </a:extLst>
          </p:cNvPr>
          <p:cNvSpPr txBox="1"/>
          <p:nvPr/>
        </p:nvSpPr>
        <p:spPr>
          <a:xfrm>
            <a:off x="8746378" y="302982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B</a:t>
            </a:r>
          </a:p>
        </p:txBody>
      </p:sp>
      <p:pic>
        <p:nvPicPr>
          <p:cNvPr id="13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443C749-4D6C-F36C-DB9E-C70F9F5835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0" end="6828.489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98552" y="3233012"/>
            <a:ext cx="930275" cy="930275"/>
          </a:xfrm>
          <a:prstGeom prst="rect">
            <a:avLst/>
          </a:prstGeom>
        </p:spPr>
      </p:pic>
      <p:pic>
        <p:nvPicPr>
          <p:cNvPr id="14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84FE084-54C6-4596-9614-3F0BB36143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0" end="6828.4897"/>
                </p14:media>
              </p:ext>
            </p:extLst>
          </p:nvPr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5511" y="3632048"/>
            <a:ext cx="3861103" cy="386110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C42A67-3814-5A3F-0242-D72F0AEAAA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6870" y="5914397"/>
            <a:ext cx="4801992" cy="3503232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302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6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6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533400" y="3009900"/>
            <a:ext cx="4953000" cy="51054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22F94BA-C445-812B-44AA-A0E6912F76EF}"/>
              </a:ext>
            </a:extLst>
          </p:cNvPr>
          <p:cNvGrpSpPr/>
          <p:nvPr/>
        </p:nvGrpSpPr>
        <p:grpSpPr>
          <a:xfrm>
            <a:off x="5995363" y="2009948"/>
            <a:ext cx="11759238" cy="8229600"/>
            <a:chOff x="0" y="0"/>
            <a:chExt cx="1403233" cy="159117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DC348F-E47F-2972-A7AB-F5733599EBC3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722EE-8BA2-5D33-31FE-C966159CBCDB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6269056" y="1105584"/>
            <a:ext cx="2322153" cy="1987726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E013296-203B-3EEE-DDC7-B069F5288B03}"/>
              </a:ext>
            </a:extLst>
          </p:cNvPr>
          <p:cNvSpPr/>
          <p:nvPr/>
        </p:nvSpPr>
        <p:spPr>
          <a:xfrm rot="-3650892">
            <a:off x="-277709" y="2147730"/>
            <a:ext cx="2201606" cy="1948192"/>
          </a:xfrm>
          <a:custGeom>
            <a:avLst/>
            <a:gdLst/>
            <a:ahLst/>
            <a:cxnLst/>
            <a:rect l="l" t="t" r="r" b="b"/>
            <a:pathLst>
              <a:path w="2784166" h="2411783">
                <a:moveTo>
                  <a:pt x="0" y="0"/>
                </a:moveTo>
                <a:lnTo>
                  <a:pt x="2784165" y="0"/>
                </a:lnTo>
                <a:lnTo>
                  <a:pt x="2784165" y="2411783"/>
                </a:lnTo>
                <a:lnTo>
                  <a:pt x="0" y="2411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8">
            <a:extLst>
              <a:ext uri="{FF2B5EF4-FFF2-40B4-BE49-F238E27FC236}">
                <a16:creationId xmlns:a16="http://schemas.microsoft.com/office/drawing/2014/main" id="{A8612E40-DB76-21D5-5C35-F6A3E1545444}"/>
              </a:ext>
            </a:extLst>
          </p:cNvPr>
          <p:cNvGrpSpPr/>
          <p:nvPr/>
        </p:nvGrpSpPr>
        <p:grpSpPr>
          <a:xfrm>
            <a:off x="8656794" y="2624216"/>
            <a:ext cx="1943100" cy="2533650"/>
            <a:chOff x="0" y="0"/>
            <a:chExt cx="511763" cy="667299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60A0A125-7D7E-8EB8-0F80-072D4C16171C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81893DC2-79CD-5C78-3157-67B4658C106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2" name="Group 11">
            <a:extLst>
              <a:ext uri="{FF2B5EF4-FFF2-40B4-BE49-F238E27FC236}">
                <a16:creationId xmlns:a16="http://schemas.microsoft.com/office/drawing/2014/main" id="{1E35226A-14DF-5A62-74E3-49F354C6480C}"/>
              </a:ext>
            </a:extLst>
          </p:cNvPr>
          <p:cNvGrpSpPr/>
          <p:nvPr/>
        </p:nvGrpSpPr>
        <p:grpSpPr>
          <a:xfrm>
            <a:off x="10862297" y="2624216"/>
            <a:ext cx="1943100" cy="2533650"/>
            <a:chOff x="0" y="0"/>
            <a:chExt cx="511763" cy="667299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C3F87583-596F-AB7B-5989-6215FF2EE70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7C1D6D7B-3566-8133-6E68-8448B8725A6F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959AC9C3-7FA0-C6ED-8155-763EE6C303A9}"/>
              </a:ext>
            </a:extLst>
          </p:cNvPr>
          <p:cNvSpPr txBox="1"/>
          <p:nvPr/>
        </p:nvSpPr>
        <p:spPr>
          <a:xfrm>
            <a:off x="10988617" y="298579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O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27" name="Group 8">
            <a:extLst>
              <a:ext uri="{FF2B5EF4-FFF2-40B4-BE49-F238E27FC236}">
                <a16:creationId xmlns:a16="http://schemas.microsoft.com/office/drawing/2014/main" id="{AF726637-3E62-2A47-A541-61199BC22847}"/>
              </a:ext>
            </a:extLst>
          </p:cNvPr>
          <p:cNvGrpSpPr/>
          <p:nvPr/>
        </p:nvGrpSpPr>
        <p:grpSpPr>
          <a:xfrm>
            <a:off x="13074041" y="2624216"/>
            <a:ext cx="1943100" cy="2533650"/>
            <a:chOff x="0" y="0"/>
            <a:chExt cx="511763" cy="667299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2EE9F7F-AE94-B606-2FBD-C01E579722E8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23D2F403-F850-864A-2506-8DD05FF9400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0" name="TextBox 24">
            <a:extLst>
              <a:ext uri="{FF2B5EF4-FFF2-40B4-BE49-F238E27FC236}">
                <a16:creationId xmlns:a16="http://schemas.microsoft.com/office/drawing/2014/main" id="{DE517481-9DB9-B752-552A-A2BBBE4EC072}"/>
              </a:ext>
            </a:extLst>
          </p:cNvPr>
          <p:cNvSpPr txBox="1"/>
          <p:nvPr/>
        </p:nvSpPr>
        <p:spPr>
          <a:xfrm>
            <a:off x="13163625" y="297241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X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84446887-78C9-9D65-A756-70AFFE29815F}"/>
              </a:ext>
            </a:extLst>
          </p:cNvPr>
          <p:cNvSpPr txBox="1"/>
          <p:nvPr/>
        </p:nvSpPr>
        <p:spPr>
          <a:xfrm>
            <a:off x="8746378" y="302982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CE6F6-A8A9-5D72-37A4-40CC2887C6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2200" y="5952037"/>
            <a:ext cx="3597099" cy="3327712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6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81E90333-0EC0-0044-5AED-13923111FC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40" end="3863.489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933607" y="4404623"/>
            <a:ext cx="930275" cy="930275"/>
          </a:xfrm>
          <a:prstGeom prst="rect">
            <a:avLst/>
          </a:prstGeom>
        </p:spPr>
      </p:pic>
      <p:pic>
        <p:nvPicPr>
          <p:cNvPr id="18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F100CA3-27CD-40E9-A517-5B490E236A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40" end="3863.4897"/>
                </p14:media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70024" y="3699223"/>
            <a:ext cx="3479751" cy="347975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927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5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533400" y="3009900"/>
            <a:ext cx="4953000" cy="51054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22F94BA-C445-812B-44AA-A0E6912F76EF}"/>
              </a:ext>
            </a:extLst>
          </p:cNvPr>
          <p:cNvGrpSpPr/>
          <p:nvPr/>
        </p:nvGrpSpPr>
        <p:grpSpPr>
          <a:xfrm>
            <a:off x="5710316" y="2057400"/>
            <a:ext cx="11913103" cy="8229600"/>
            <a:chOff x="0" y="0"/>
            <a:chExt cx="1403233" cy="159117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DC348F-E47F-2972-A7AB-F5733599EBC3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722EE-8BA2-5D33-31FE-C966159CBCDB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6269056" y="1105584"/>
            <a:ext cx="2322153" cy="1987726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E013296-203B-3EEE-DDC7-B069F5288B03}"/>
              </a:ext>
            </a:extLst>
          </p:cNvPr>
          <p:cNvSpPr/>
          <p:nvPr/>
        </p:nvSpPr>
        <p:spPr>
          <a:xfrm rot="-3650892">
            <a:off x="-277709" y="2147730"/>
            <a:ext cx="2201606" cy="1948192"/>
          </a:xfrm>
          <a:custGeom>
            <a:avLst/>
            <a:gdLst/>
            <a:ahLst/>
            <a:cxnLst/>
            <a:rect l="l" t="t" r="r" b="b"/>
            <a:pathLst>
              <a:path w="2784166" h="2411783">
                <a:moveTo>
                  <a:pt x="0" y="0"/>
                </a:moveTo>
                <a:lnTo>
                  <a:pt x="2784165" y="0"/>
                </a:lnTo>
                <a:lnTo>
                  <a:pt x="2784165" y="2411783"/>
                </a:lnTo>
                <a:lnTo>
                  <a:pt x="0" y="2411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2493BAF7-5E0D-DD66-32A5-CE4E8EA39B15}"/>
              </a:ext>
            </a:extLst>
          </p:cNvPr>
          <p:cNvGrpSpPr/>
          <p:nvPr/>
        </p:nvGrpSpPr>
        <p:grpSpPr>
          <a:xfrm>
            <a:off x="6145835" y="2721132"/>
            <a:ext cx="1678455" cy="2533650"/>
            <a:chOff x="0" y="0"/>
            <a:chExt cx="511763" cy="667299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4E5D110-3B36-CEC5-E436-44103F1DCBB2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18417B09-EDEC-ED6B-09D9-7F98230CB237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A8612E40-DB76-21D5-5C35-F6A3E1545444}"/>
              </a:ext>
            </a:extLst>
          </p:cNvPr>
          <p:cNvGrpSpPr/>
          <p:nvPr/>
        </p:nvGrpSpPr>
        <p:grpSpPr>
          <a:xfrm>
            <a:off x="7994769" y="2721132"/>
            <a:ext cx="1745554" cy="2533650"/>
            <a:chOff x="0" y="0"/>
            <a:chExt cx="511763" cy="667299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60A0A125-7D7E-8EB8-0F80-072D4C16171C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81893DC2-79CD-5C78-3157-67B4658C106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2" name="Group 11">
            <a:extLst>
              <a:ext uri="{FF2B5EF4-FFF2-40B4-BE49-F238E27FC236}">
                <a16:creationId xmlns:a16="http://schemas.microsoft.com/office/drawing/2014/main" id="{1E35226A-14DF-5A62-74E3-49F354C6480C}"/>
              </a:ext>
            </a:extLst>
          </p:cNvPr>
          <p:cNvGrpSpPr/>
          <p:nvPr/>
        </p:nvGrpSpPr>
        <p:grpSpPr>
          <a:xfrm>
            <a:off x="9916015" y="2721132"/>
            <a:ext cx="1681524" cy="2533650"/>
            <a:chOff x="0" y="0"/>
            <a:chExt cx="511763" cy="667299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C3F87583-596F-AB7B-5989-6215FF2EE70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7C1D6D7B-3566-8133-6E68-8448B8725A6F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959AC9C3-7FA0-C6ED-8155-763EE6C303A9}"/>
              </a:ext>
            </a:extLst>
          </p:cNvPr>
          <p:cNvSpPr txBox="1"/>
          <p:nvPr/>
        </p:nvSpPr>
        <p:spPr>
          <a:xfrm>
            <a:off x="9902937" y="309287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U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6" name="TextBox 27">
            <a:extLst>
              <a:ext uri="{FF2B5EF4-FFF2-40B4-BE49-F238E27FC236}">
                <a16:creationId xmlns:a16="http://schemas.microsoft.com/office/drawing/2014/main" id="{7466D6A2-6A92-6E9D-5D77-7FDC2F52D35C}"/>
              </a:ext>
            </a:extLst>
          </p:cNvPr>
          <p:cNvSpPr txBox="1"/>
          <p:nvPr/>
        </p:nvSpPr>
        <p:spPr>
          <a:xfrm>
            <a:off x="6316314" y="3130094"/>
            <a:ext cx="1282420" cy="1627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grpSp>
        <p:nvGrpSpPr>
          <p:cNvPr id="27" name="Group 8">
            <a:extLst>
              <a:ext uri="{FF2B5EF4-FFF2-40B4-BE49-F238E27FC236}">
                <a16:creationId xmlns:a16="http://schemas.microsoft.com/office/drawing/2014/main" id="{AF726637-3E62-2A47-A541-61199BC22847}"/>
              </a:ext>
            </a:extLst>
          </p:cNvPr>
          <p:cNvGrpSpPr/>
          <p:nvPr/>
        </p:nvGrpSpPr>
        <p:grpSpPr>
          <a:xfrm>
            <a:off x="11780235" y="2729401"/>
            <a:ext cx="1703912" cy="2533650"/>
            <a:chOff x="0" y="0"/>
            <a:chExt cx="511763" cy="667299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2EE9F7F-AE94-B606-2FBD-C01E579722E8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23D2F403-F850-864A-2506-8DD05FF9400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0" name="TextBox 24">
            <a:extLst>
              <a:ext uri="{FF2B5EF4-FFF2-40B4-BE49-F238E27FC236}">
                <a16:creationId xmlns:a16="http://schemas.microsoft.com/office/drawing/2014/main" id="{DE517481-9DB9-B752-552A-A2BBBE4EC072}"/>
              </a:ext>
            </a:extLst>
          </p:cNvPr>
          <p:cNvSpPr txBox="1"/>
          <p:nvPr/>
        </p:nvSpPr>
        <p:spPr>
          <a:xfrm>
            <a:off x="11693542" y="3086215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84446887-78C9-9D65-A756-70AFFE29815F}"/>
              </a:ext>
            </a:extLst>
          </p:cNvPr>
          <p:cNvSpPr txBox="1"/>
          <p:nvPr/>
        </p:nvSpPr>
        <p:spPr>
          <a:xfrm>
            <a:off x="8243605" y="3009900"/>
            <a:ext cx="1364261" cy="1627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Q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682075-B576-0F2E-1B03-42E4D0F396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4151" y="6048296"/>
            <a:ext cx="3665276" cy="3499592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228600">
              <a:srgbClr val="FFFF00">
                <a:alpha val="4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4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5F8F97EC-762A-D97A-BEEC-306F5CE15C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71" end="3470.91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07341" y="3757486"/>
            <a:ext cx="1082675" cy="1082675"/>
          </a:xfrm>
          <a:prstGeom prst="rect">
            <a:avLst/>
          </a:prstGeom>
        </p:spPr>
      </p:pic>
      <p:pic>
        <p:nvPicPr>
          <p:cNvPr id="15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8F75140-361D-C5C2-E549-CB9BE4A113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71" end="3470.9183"/>
                </p14:media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7056" y="3629220"/>
            <a:ext cx="3800786" cy="380078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35" name="Group 8">
            <a:extLst>
              <a:ext uri="{FF2B5EF4-FFF2-40B4-BE49-F238E27FC236}">
                <a16:creationId xmlns:a16="http://schemas.microsoft.com/office/drawing/2014/main" id="{6ED1EE14-D6F5-80B4-4EA9-645A223B07F5}"/>
              </a:ext>
            </a:extLst>
          </p:cNvPr>
          <p:cNvGrpSpPr/>
          <p:nvPr/>
        </p:nvGrpSpPr>
        <p:grpSpPr>
          <a:xfrm>
            <a:off x="13661185" y="2729401"/>
            <a:ext cx="1703912" cy="2533650"/>
            <a:chOff x="0" y="0"/>
            <a:chExt cx="511763" cy="667299"/>
          </a:xfrm>
        </p:grpSpPr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1D5569C6-1581-4D01-1355-CBC59610D7AE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TextBox 10">
              <a:extLst>
                <a:ext uri="{FF2B5EF4-FFF2-40B4-BE49-F238E27FC236}">
                  <a16:creationId xmlns:a16="http://schemas.microsoft.com/office/drawing/2014/main" id="{222A4AAF-D797-99DD-5E5E-C2A732AAC381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8" name="TextBox 24">
            <a:extLst>
              <a:ext uri="{FF2B5EF4-FFF2-40B4-BE49-F238E27FC236}">
                <a16:creationId xmlns:a16="http://schemas.microsoft.com/office/drawing/2014/main" id="{4BE02B13-D4DE-DB66-13B0-61D102711B54}"/>
              </a:ext>
            </a:extLst>
          </p:cNvPr>
          <p:cNvSpPr txBox="1"/>
          <p:nvPr/>
        </p:nvSpPr>
        <p:spPr>
          <a:xfrm>
            <a:off x="13601166" y="306810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39" name="Group 8">
            <a:extLst>
              <a:ext uri="{FF2B5EF4-FFF2-40B4-BE49-F238E27FC236}">
                <a16:creationId xmlns:a16="http://schemas.microsoft.com/office/drawing/2014/main" id="{04C36F8B-3060-ECA7-454D-2ECEC6B47277}"/>
              </a:ext>
            </a:extLst>
          </p:cNvPr>
          <p:cNvGrpSpPr/>
          <p:nvPr/>
        </p:nvGrpSpPr>
        <p:grpSpPr>
          <a:xfrm>
            <a:off x="15524059" y="2729401"/>
            <a:ext cx="1703912" cy="2533650"/>
            <a:chOff x="0" y="0"/>
            <a:chExt cx="511763" cy="667299"/>
          </a:xfrm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C40D27AD-19F1-788D-D6AD-74571A17D9B2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C91FBC21-51B9-EEF1-FC11-94BF5C66A11A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TextBox 24">
            <a:extLst>
              <a:ext uri="{FF2B5EF4-FFF2-40B4-BE49-F238E27FC236}">
                <a16:creationId xmlns:a16="http://schemas.microsoft.com/office/drawing/2014/main" id="{2B87EFEF-1FF8-D8AF-91F1-C5D0AA6EC8EB}"/>
              </a:ext>
            </a:extLst>
          </p:cNvPr>
          <p:cNvSpPr txBox="1"/>
          <p:nvPr/>
        </p:nvSpPr>
        <p:spPr>
          <a:xfrm>
            <a:off x="15464040" y="306810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81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4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/>
      <p:bldP spid="26" grpId="0"/>
      <p:bldP spid="30" grpId="0"/>
      <p:bldP spid="31" grpId="0"/>
      <p:bldP spid="38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533400" y="3009900"/>
            <a:ext cx="4953000" cy="51054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22F94BA-C445-812B-44AA-A0E6912F76EF}"/>
              </a:ext>
            </a:extLst>
          </p:cNvPr>
          <p:cNvGrpSpPr/>
          <p:nvPr/>
        </p:nvGrpSpPr>
        <p:grpSpPr>
          <a:xfrm>
            <a:off x="5995363" y="2009948"/>
            <a:ext cx="11759238" cy="8229600"/>
            <a:chOff x="0" y="0"/>
            <a:chExt cx="1403233" cy="159117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DC348F-E47F-2972-A7AB-F5733599EBC3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722EE-8BA2-5D33-31FE-C966159CBCDB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6269056" y="1105584"/>
            <a:ext cx="2322153" cy="1987726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E013296-203B-3EEE-DDC7-B069F5288B03}"/>
              </a:ext>
            </a:extLst>
          </p:cNvPr>
          <p:cNvSpPr/>
          <p:nvPr/>
        </p:nvSpPr>
        <p:spPr>
          <a:xfrm rot="-3650892">
            <a:off x="-277709" y="2147730"/>
            <a:ext cx="2201606" cy="1948192"/>
          </a:xfrm>
          <a:custGeom>
            <a:avLst/>
            <a:gdLst/>
            <a:ahLst/>
            <a:cxnLst/>
            <a:rect l="l" t="t" r="r" b="b"/>
            <a:pathLst>
              <a:path w="2784166" h="2411783">
                <a:moveTo>
                  <a:pt x="0" y="0"/>
                </a:moveTo>
                <a:lnTo>
                  <a:pt x="2784165" y="0"/>
                </a:lnTo>
                <a:lnTo>
                  <a:pt x="2784165" y="2411783"/>
                </a:lnTo>
                <a:lnTo>
                  <a:pt x="0" y="24117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1E35226A-14DF-5A62-74E3-49F354C6480C}"/>
              </a:ext>
            </a:extLst>
          </p:cNvPr>
          <p:cNvGrpSpPr/>
          <p:nvPr/>
        </p:nvGrpSpPr>
        <p:grpSpPr>
          <a:xfrm>
            <a:off x="9721870" y="2588027"/>
            <a:ext cx="1943100" cy="2533650"/>
            <a:chOff x="0" y="0"/>
            <a:chExt cx="511763" cy="667299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C3F87583-596F-AB7B-5989-6215FF2EE70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7C1D6D7B-3566-8133-6E68-8448B8725A6F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959AC9C3-7FA0-C6ED-8155-763EE6C303A9}"/>
              </a:ext>
            </a:extLst>
          </p:cNvPr>
          <p:cNvSpPr txBox="1"/>
          <p:nvPr/>
        </p:nvSpPr>
        <p:spPr>
          <a:xfrm>
            <a:off x="9848190" y="2949610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O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27" name="Group 8">
            <a:extLst>
              <a:ext uri="{FF2B5EF4-FFF2-40B4-BE49-F238E27FC236}">
                <a16:creationId xmlns:a16="http://schemas.microsoft.com/office/drawing/2014/main" id="{AF726637-3E62-2A47-A541-61199BC22847}"/>
              </a:ext>
            </a:extLst>
          </p:cNvPr>
          <p:cNvGrpSpPr/>
          <p:nvPr/>
        </p:nvGrpSpPr>
        <p:grpSpPr>
          <a:xfrm>
            <a:off x="11933614" y="2588027"/>
            <a:ext cx="1943100" cy="2533650"/>
            <a:chOff x="0" y="0"/>
            <a:chExt cx="511763" cy="667299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2EE9F7F-AE94-B606-2FBD-C01E579722E8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23D2F403-F850-864A-2506-8DD05FF9400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0" name="TextBox 24">
            <a:extLst>
              <a:ext uri="{FF2B5EF4-FFF2-40B4-BE49-F238E27FC236}">
                <a16:creationId xmlns:a16="http://schemas.microsoft.com/office/drawing/2014/main" id="{DE517481-9DB9-B752-552A-A2BBBE4EC072}"/>
              </a:ext>
            </a:extLst>
          </p:cNvPr>
          <p:cNvSpPr txBox="1"/>
          <p:nvPr/>
        </p:nvSpPr>
        <p:spPr>
          <a:xfrm>
            <a:off x="12023198" y="293622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X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6BDB75-AE94-2020-68AD-FA6B9510AF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5712" y="5918243"/>
            <a:ext cx="4049740" cy="3223538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4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9CD027F-E2F5-29F8-3C3B-7332686E26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1" end="947.489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31944" y="4002837"/>
            <a:ext cx="930275" cy="930275"/>
          </a:xfrm>
          <a:prstGeom prst="rect">
            <a:avLst/>
          </a:prstGeom>
        </p:spPr>
      </p:pic>
      <p:pic>
        <p:nvPicPr>
          <p:cNvPr id="15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A4C7D1E3-3A7A-BC1D-BDCE-75F8E3501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1" end="947.4897"/>
                </p14:media>
              </p:ext>
            </p:extLst>
          </p:nvPr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96295" y="3854852"/>
            <a:ext cx="3201350" cy="320135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143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533400" y="3009900"/>
            <a:ext cx="4953000" cy="51054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22F94BA-C445-812B-44AA-A0E6912F76EF}"/>
              </a:ext>
            </a:extLst>
          </p:cNvPr>
          <p:cNvGrpSpPr/>
          <p:nvPr/>
        </p:nvGrpSpPr>
        <p:grpSpPr>
          <a:xfrm>
            <a:off x="5710316" y="2057400"/>
            <a:ext cx="11913103" cy="8229600"/>
            <a:chOff x="0" y="0"/>
            <a:chExt cx="1403233" cy="159117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DC348F-E47F-2972-A7AB-F5733599EBC3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722EE-8BA2-5D33-31FE-C966159CBCDB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6269056" y="1105584"/>
            <a:ext cx="2322153" cy="1987726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E013296-203B-3EEE-DDC7-B069F5288B03}"/>
              </a:ext>
            </a:extLst>
          </p:cNvPr>
          <p:cNvSpPr/>
          <p:nvPr/>
        </p:nvSpPr>
        <p:spPr>
          <a:xfrm rot="-3650892">
            <a:off x="-277709" y="2147730"/>
            <a:ext cx="2201606" cy="1948192"/>
          </a:xfrm>
          <a:custGeom>
            <a:avLst/>
            <a:gdLst/>
            <a:ahLst/>
            <a:cxnLst/>
            <a:rect l="l" t="t" r="r" b="b"/>
            <a:pathLst>
              <a:path w="2784166" h="2411783">
                <a:moveTo>
                  <a:pt x="0" y="0"/>
                </a:moveTo>
                <a:lnTo>
                  <a:pt x="2784165" y="0"/>
                </a:lnTo>
                <a:lnTo>
                  <a:pt x="2784165" y="2411783"/>
                </a:lnTo>
                <a:lnTo>
                  <a:pt x="0" y="2411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2493BAF7-5E0D-DD66-32A5-CE4E8EA39B15}"/>
              </a:ext>
            </a:extLst>
          </p:cNvPr>
          <p:cNvGrpSpPr/>
          <p:nvPr/>
        </p:nvGrpSpPr>
        <p:grpSpPr>
          <a:xfrm>
            <a:off x="6006394" y="2721132"/>
            <a:ext cx="1226460" cy="1836568"/>
            <a:chOff x="0" y="0"/>
            <a:chExt cx="511763" cy="667299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4E5D110-3B36-CEC5-E436-44103F1DCBB2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18417B09-EDEC-ED6B-09D9-7F98230CB237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26" name="TextBox 27">
            <a:extLst>
              <a:ext uri="{FF2B5EF4-FFF2-40B4-BE49-F238E27FC236}">
                <a16:creationId xmlns:a16="http://schemas.microsoft.com/office/drawing/2014/main" id="{7466D6A2-6A92-6E9D-5D77-7FDC2F52D35C}"/>
              </a:ext>
            </a:extLst>
          </p:cNvPr>
          <p:cNvSpPr txBox="1"/>
          <p:nvPr/>
        </p:nvSpPr>
        <p:spPr>
          <a:xfrm>
            <a:off x="5978414" y="2685307"/>
            <a:ext cx="1282420" cy="1627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Q</a:t>
            </a:r>
          </a:p>
        </p:txBody>
      </p:sp>
      <p:grpSp>
        <p:nvGrpSpPr>
          <p:cNvPr id="32" name="Group 5">
            <a:extLst>
              <a:ext uri="{FF2B5EF4-FFF2-40B4-BE49-F238E27FC236}">
                <a16:creationId xmlns:a16="http://schemas.microsoft.com/office/drawing/2014/main" id="{F5D69A0F-4E09-3092-251F-CB09539D8056}"/>
              </a:ext>
            </a:extLst>
          </p:cNvPr>
          <p:cNvGrpSpPr/>
          <p:nvPr/>
        </p:nvGrpSpPr>
        <p:grpSpPr>
          <a:xfrm>
            <a:off x="7380204" y="2721132"/>
            <a:ext cx="1226460" cy="1836568"/>
            <a:chOff x="0" y="0"/>
            <a:chExt cx="511763" cy="667299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FCE3642D-6C28-E67D-9A2C-7EB54698307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7">
              <a:extLst>
                <a:ext uri="{FF2B5EF4-FFF2-40B4-BE49-F238E27FC236}">
                  <a16:creationId xmlns:a16="http://schemas.microsoft.com/office/drawing/2014/main" id="{6A7D1E3E-F6E6-12E2-508E-D59F256989A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3" name="TextBox 27">
            <a:extLst>
              <a:ext uri="{FF2B5EF4-FFF2-40B4-BE49-F238E27FC236}">
                <a16:creationId xmlns:a16="http://schemas.microsoft.com/office/drawing/2014/main" id="{9620901A-DB15-B37F-F3A3-50C1511D8944}"/>
              </a:ext>
            </a:extLst>
          </p:cNvPr>
          <p:cNvSpPr txBox="1"/>
          <p:nvPr/>
        </p:nvSpPr>
        <p:spPr>
          <a:xfrm>
            <a:off x="7352224" y="2685307"/>
            <a:ext cx="1282420" cy="1627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U</a:t>
            </a:r>
          </a:p>
        </p:txBody>
      </p:sp>
      <p:grpSp>
        <p:nvGrpSpPr>
          <p:cNvPr id="44" name="Group 5">
            <a:extLst>
              <a:ext uri="{FF2B5EF4-FFF2-40B4-BE49-F238E27FC236}">
                <a16:creationId xmlns:a16="http://schemas.microsoft.com/office/drawing/2014/main" id="{C077E7E1-BA7C-D9AA-2F93-EE2AF87F5B79}"/>
              </a:ext>
            </a:extLst>
          </p:cNvPr>
          <p:cNvGrpSpPr/>
          <p:nvPr/>
        </p:nvGrpSpPr>
        <p:grpSpPr>
          <a:xfrm>
            <a:off x="8753986" y="2708198"/>
            <a:ext cx="1226460" cy="1836568"/>
            <a:chOff x="0" y="0"/>
            <a:chExt cx="511763" cy="667299"/>
          </a:xfrm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72D8E162-6F3F-6EE6-BFFD-DBD1A8207BF6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7">
              <a:extLst>
                <a:ext uri="{FF2B5EF4-FFF2-40B4-BE49-F238E27FC236}">
                  <a16:creationId xmlns:a16="http://schemas.microsoft.com/office/drawing/2014/main" id="{9DBFE7C3-B349-9EC6-CC91-14C77257AC6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7" name="TextBox 27">
            <a:extLst>
              <a:ext uri="{FF2B5EF4-FFF2-40B4-BE49-F238E27FC236}">
                <a16:creationId xmlns:a16="http://schemas.microsoft.com/office/drawing/2014/main" id="{BCC90494-74CB-DE6F-F116-FDCBC3B8B01F}"/>
              </a:ext>
            </a:extLst>
          </p:cNvPr>
          <p:cNvSpPr txBox="1"/>
          <p:nvPr/>
        </p:nvSpPr>
        <p:spPr>
          <a:xfrm>
            <a:off x="8726006" y="2672373"/>
            <a:ext cx="1282420" cy="1627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grpSp>
        <p:nvGrpSpPr>
          <p:cNvPr id="48" name="Group 5">
            <a:extLst>
              <a:ext uri="{FF2B5EF4-FFF2-40B4-BE49-F238E27FC236}">
                <a16:creationId xmlns:a16="http://schemas.microsoft.com/office/drawing/2014/main" id="{40B75ED1-C95D-1AA8-6471-3AB89BB3DBFE}"/>
              </a:ext>
            </a:extLst>
          </p:cNvPr>
          <p:cNvGrpSpPr/>
          <p:nvPr/>
        </p:nvGrpSpPr>
        <p:grpSpPr>
          <a:xfrm>
            <a:off x="10133148" y="2708198"/>
            <a:ext cx="1226460" cy="1836568"/>
            <a:chOff x="0" y="0"/>
            <a:chExt cx="511763" cy="667299"/>
          </a:xfrm>
        </p:grpSpPr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504AD5DB-682D-2BEF-9719-40FDF708A5B1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7">
              <a:extLst>
                <a:ext uri="{FF2B5EF4-FFF2-40B4-BE49-F238E27FC236}">
                  <a16:creationId xmlns:a16="http://schemas.microsoft.com/office/drawing/2014/main" id="{3268B969-E906-5579-3C58-76082746B43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51" name="TextBox 27">
            <a:extLst>
              <a:ext uri="{FF2B5EF4-FFF2-40B4-BE49-F238E27FC236}">
                <a16:creationId xmlns:a16="http://schemas.microsoft.com/office/drawing/2014/main" id="{399119F4-F227-4FCC-73B8-E1E7C16552FF}"/>
              </a:ext>
            </a:extLst>
          </p:cNvPr>
          <p:cNvSpPr txBox="1"/>
          <p:nvPr/>
        </p:nvSpPr>
        <p:spPr>
          <a:xfrm>
            <a:off x="10105168" y="2672373"/>
            <a:ext cx="1282420" cy="1627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grpSp>
        <p:nvGrpSpPr>
          <p:cNvPr id="52" name="Group 5">
            <a:extLst>
              <a:ext uri="{FF2B5EF4-FFF2-40B4-BE49-F238E27FC236}">
                <a16:creationId xmlns:a16="http://schemas.microsoft.com/office/drawing/2014/main" id="{B542B791-D0B6-5DB3-8A22-F84C58BE23C8}"/>
              </a:ext>
            </a:extLst>
          </p:cNvPr>
          <p:cNvGrpSpPr/>
          <p:nvPr/>
        </p:nvGrpSpPr>
        <p:grpSpPr>
          <a:xfrm>
            <a:off x="11499069" y="2722038"/>
            <a:ext cx="1226460" cy="1836568"/>
            <a:chOff x="0" y="0"/>
            <a:chExt cx="511763" cy="667299"/>
          </a:xfrm>
        </p:grpSpPr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6DAED5B1-0661-4615-1508-7E57E181A078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7">
              <a:extLst>
                <a:ext uri="{FF2B5EF4-FFF2-40B4-BE49-F238E27FC236}">
                  <a16:creationId xmlns:a16="http://schemas.microsoft.com/office/drawing/2014/main" id="{92848BC6-F934-9447-9620-25026917E669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55" name="TextBox 27">
            <a:extLst>
              <a:ext uri="{FF2B5EF4-FFF2-40B4-BE49-F238E27FC236}">
                <a16:creationId xmlns:a16="http://schemas.microsoft.com/office/drawing/2014/main" id="{7BCADE74-A8E1-769E-CF11-F5F07C28D92F}"/>
              </a:ext>
            </a:extLst>
          </p:cNvPr>
          <p:cNvSpPr txBox="1"/>
          <p:nvPr/>
        </p:nvSpPr>
        <p:spPr>
          <a:xfrm>
            <a:off x="11471089" y="2686213"/>
            <a:ext cx="1282420" cy="1627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grpSp>
        <p:nvGrpSpPr>
          <p:cNvPr id="56" name="Group 5">
            <a:extLst>
              <a:ext uri="{FF2B5EF4-FFF2-40B4-BE49-F238E27FC236}">
                <a16:creationId xmlns:a16="http://schemas.microsoft.com/office/drawing/2014/main" id="{F1A6C882-A29F-D5AE-12BC-B1F1D182B3CB}"/>
              </a:ext>
            </a:extLst>
          </p:cNvPr>
          <p:cNvGrpSpPr/>
          <p:nvPr/>
        </p:nvGrpSpPr>
        <p:grpSpPr>
          <a:xfrm>
            <a:off x="12872879" y="2722038"/>
            <a:ext cx="1226460" cy="1836568"/>
            <a:chOff x="0" y="0"/>
            <a:chExt cx="511763" cy="667299"/>
          </a:xfrm>
        </p:grpSpPr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EB9872F7-444D-400F-B37B-953932792167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7">
              <a:extLst>
                <a:ext uri="{FF2B5EF4-FFF2-40B4-BE49-F238E27FC236}">
                  <a16:creationId xmlns:a16="http://schemas.microsoft.com/office/drawing/2014/main" id="{35539A6A-DD1A-3EE3-ACAC-8BC964F9BC81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59" name="TextBox 27">
            <a:extLst>
              <a:ext uri="{FF2B5EF4-FFF2-40B4-BE49-F238E27FC236}">
                <a16:creationId xmlns:a16="http://schemas.microsoft.com/office/drawing/2014/main" id="{51586BFC-C914-7C15-EBF0-DB9817D9600A}"/>
              </a:ext>
            </a:extLst>
          </p:cNvPr>
          <p:cNvSpPr txBox="1"/>
          <p:nvPr/>
        </p:nvSpPr>
        <p:spPr>
          <a:xfrm>
            <a:off x="12844899" y="2686213"/>
            <a:ext cx="1282420" cy="1627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I</a:t>
            </a:r>
          </a:p>
        </p:txBody>
      </p:sp>
      <p:grpSp>
        <p:nvGrpSpPr>
          <p:cNvPr id="60" name="Group 5">
            <a:extLst>
              <a:ext uri="{FF2B5EF4-FFF2-40B4-BE49-F238E27FC236}">
                <a16:creationId xmlns:a16="http://schemas.microsoft.com/office/drawing/2014/main" id="{A2C8FF53-9096-DE42-E946-93A5F52A67E8}"/>
              </a:ext>
            </a:extLst>
          </p:cNvPr>
          <p:cNvGrpSpPr/>
          <p:nvPr/>
        </p:nvGrpSpPr>
        <p:grpSpPr>
          <a:xfrm>
            <a:off x="14246661" y="2709104"/>
            <a:ext cx="1226460" cy="1836568"/>
            <a:chOff x="0" y="0"/>
            <a:chExt cx="511763" cy="667299"/>
          </a:xfrm>
        </p:grpSpPr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id="{76E9A33D-F8DE-D279-C487-0A4979A5E028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7">
              <a:extLst>
                <a:ext uri="{FF2B5EF4-FFF2-40B4-BE49-F238E27FC236}">
                  <a16:creationId xmlns:a16="http://schemas.microsoft.com/office/drawing/2014/main" id="{3A234807-F271-856A-2ED4-70572EC3663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63" name="TextBox 27">
            <a:extLst>
              <a:ext uri="{FF2B5EF4-FFF2-40B4-BE49-F238E27FC236}">
                <a16:creationId xmlns:a16="http://schemas.microsoft.com/office/drawing/2014/main" id="{5F6C577D-40ED-C266-5D57-97C06C5B6683}"/>
              </a:ext>
            </a:extLst>
          </p:cNvPr>
          <p:cNvSpPr txBox="1"/>
          <p:nvPr/>
        </p:nvSpPr>
        <p:spPr>
          <a:xfrm>
            <a:off x="14218681" y="2673279"/>
            <a:ext cx="1282420" cy="1627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O</a:t>
            </a:r>
          </a:p>
        </p:txBody>
      </p:sp>
      <p:grpSp>
        <p:nvGrpSpPr>
          <p:cNvPr id="64" name="Group 5">
            <a:extLst>
              <a:ext uri="{FF2B5EF4-FFF2-40B4-BE49-F238E27FC236}">
                <a16:creationId xmlns:a16="http://schemas.microsoft.com/office/drawing/2014/main" id="{86054995-7E85-565D-0971-50C2D2CD28F0}"/>
              </a:ext>
            </a:extLst>
          </p:cNvPr>
          <p:cNvGrpSpPr/>
          <p:nvPr/>
        </p:nvGrpSpPr>
        <p:grpSpPr>
          <a:xfrm>
            <a:off x="15625823" y="2709104"/>
            <a:ext cx="1226460" cy="1836568"/>
            <a:chOff x="0" y="0"/>
            <a:chExt cx="511763" cy="667299"/>
          </a:xfrm>
        </p:grpSpPr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05CAFC9D-792D-26D7-FCDF-FC8360927031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7">
              <a:extLst>
                <a:ext uri="{FF2B5EF4-FFF2-40B4-BE49-F238E27FC236}">
                  <a16:creationId xmlns:a16="http://schemas.microsoft.com/office/drawing/2014/main" id="{9342C236-D104-BD0C-349E-56439B84305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67" name="TextBox 27">
            <a:extLst>
              <a:ext uri="{FF2B5EF4-FFF2-40B4-BE49-F238E27FC236}">
                <a16:creationId xmlns:a16="http://schemas.microsoft.com/office/drawing/2014/main" id="{C99B26F5-96E6-241E-6B14-06DEFA1FB4E5}"/>
              </a:ext>
            </a:extLst>
          </p:cNvPr>
          <p:cNvSpPr txBox="1"/>
          <p:nvPr/>
        </p:nvSpPr>
        <p:spPr>
          <a:xfrm>
            <a:off x="15597843" y="2673279"/>
            <a:ext cx="1282420" cy="1627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N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A93CCA7-B721-8B87-C331-0C3A5F1AF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3753" y="5550501"/>
            <a:ext cx="3610631" cy="3892436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74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51D1F464-2BB1-6425-3047-8DEF1D2CD5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14" end="6521.91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98413" y="3849245"/>
            <a:ext cx="1082675" cy="1082675"/>
          </a:xfrm>
          <a:prstGeom prst="rect">
            <a:avLst/>
          </a:prstGeom>
        </p:spPr>
      </p:pic>
      <p:pic>
        <p:nvPicPr>
          <p:cNvPr id="75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22BB1166-FA3B-928F-D1D6-17BC787657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14" end="6521.9183"/>
                </p14:media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70360" y="3422860"/>
            <a:ext cx="3952665" cy="395266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99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50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  <p:bldLst>
      <p:bldP spid="26" grpId="0"/>
      <p:bldP spid="43" grpId="0"/>
      <p:bldP spid="47" grpId="0"/>
      <p:bldP spid="51" grpId="0"/>
      <p:bldP spid="55" grpId="0"/>
      <p:bldP spid="59" grpId="0"/>
      <p:bldP spid="63" grpId="0"/>
      <p:bldP spid="6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56191" y="-4908019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39663" y="2490244"/>
            <a:ext cx="13345100" cy="56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Good</a:t>
            </a:r>
          </a:p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job!</a:t>
            </a:r>
          </a:p>
        </p:txBody>
      </p:sp>
      <p:sp>
        <p:nvSpPr>
          <p:cNvPr id="7" name="Freeform 7"/>
          <p:cNvSpPr/>
          <p:nvPr/>
        </p:nvSpPr>
        <p:spPr>
          <a:xfrm rot="-1712785">
            <a:off x="13522054" y="277577"/>
            <a:ext cx="3689018" cy="3195612"/>
          </a:xfrm>
          <a:custGeom>
            <a:avLst/>
            <a:gdLst/>
            <a:ahLst/>
            <a:cxnLst/>
            <a:rect l="l" t="t" r="r" b="b"/>
            <a:pathLst>
              <a:path w="3689018" h="3195612">
                <a:moveTo>
                  <a:pt x="0" y="0"/>
                </a:moveTo>
                <a:lnTo>
                  <a:pt x="3689018" y="0"/>
                </a:lnTo>
                <a:lnTo>
                  <a:pt x="3689018" y="3195612"/>
                </a:lnTo>
                <a:lnTo>
                  <a:pt x="0" y="3195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50892">
            <a:off x="15667913" y="2524977"/>
            <a:ext cx="2473638" cy="2142789"/>
          </a:xfrm>
          <a:custGeom>
            <a:avLst/>
            <a:gdLst/>
            <a:ahLst/>
            <a:cxnLst/>
            <a:rect l="l" t="t" r="r" b="b"/>
            <a:pathLst>
              <a:path w="2473638" h="2142789">
                <a:moveTo>
                  <a:pt x="0" y="0"/>
                </a:moveTo>
                <a:lnTo>
                  <a:pt x="2473638" y="0"/>
                </a:lnTo>
                <a:lnTo>
                  <a:pt x="2473638" y="2142788"/>
                </a:lnTo>
                <a:lnTo>
                  <a:pt x="0" y="214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10037">
            <a:off x="-92200" y="5008776"/>
            <a:ext cx="3926266" cy="3401128"/>
          </a:xfrm>
          <a:custGeom>
            <a:avLst/>
            <a:gdLst/>
            <a:ahLst/>
            <a:cxnLst/>
            <a:rect l="l" t="t" r="r" b="b"/>
            <a:pathLst>
              <a:path w="3926266" h="3401128">
                <a:moveTo>
                  <a:pt x="0" y="0"/>
                </a:moveTo>
                <a:lnTo>
                  <a:pt x="3926266" y="0"/>
                </a:lnTo>
                <a:lnTo>
                  <a:pt x="3926266" y="3401128"/>
                </a:lnTo>
                <a:lnTo>
                  <a:pt x="0" y="3401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055860" y="7340890"/>
            <a:ext cx="2748456" cy="2380850"/>
          </a:xfrm>
          <a:custGeom>
            <a:avLst/>
            <a:gdLst/>
            <a:ahLst/>
            <a:cxnLst/>
            <a:rect l="l" t="t" r="r" b="b"/>
            <a:pathLst>
              <a:path w="2748456" h="2380850">
                <a:moveTo>
                  <a:pt x="0" y="0"/>
                </a:moveTo>
                <a:lnTo>
                  <a:pt x="2748456" y="0"/>
                </a:lnTo>
                <a:lnTo>
                  <a:pt x="2748456" y="2380850"/>
                </a:lnTo>
                <a:lnTo>
                  <a:pt x="0" y="238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244891" y="8177418"/>
            <a:ext cx="5798218" cy="1587061"/>
            <a:chOff x="0" y="-42127"/>
            <a:chExt cx="690654" cy="2284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9818" cy="136745"/>
            </a:xfrm>
            <a:custGeom>
              <a:avLst/>
              <a:gdLst/>
              <a:ahLst/>
              <a:cxnLst/>
              <a:rect l="l" t="t" r="r" b="b"/>
              <a:pathLst>
                <a:path w="689818" h="180794">
                  <a:moveTo>
                    <a:pt x="35471" y="0"/>
                  </a:moveTo>
                  <a:lnTo>
                    <a:pt x="654347" y="0"/>
                  </a:lnTo>
                  <a:cubicBezTo>
                    <a:pt x="663755" y="0"/>
                    <a:pt x="672777" y="3737"/>
                    <a:pt x="679429" y="10389"/>
                  </a:cubicBezTo>
                  <a:cubicBezTo>
                    <a:pt x="686081" y="17041"/>
                    <a:pt x="689818" y="26063"/>
                    <a:pt x="689818" y="35471"/>
                  </a:cubicBezTo>
                  <a:lnTo>
                    <a:pt x="689818" y="145324"/>
                  </a:lnTo>
                  <a:cubicBezTo>
                    <a:pt x="689818" y="154731"/>
                    <a:pt x="686081" y="163753"/>
                    <a:pt x="679429" y="170405"/>
                  </a:cubicBezTo>
                  <a:cubicBezTo>
                    <a:pt x="672777" y="177057"/>
                    <a:pt x="663755" y="180794"/>
                    <a:pt x="654347" y="180794"/>
                  </a:cubicBezTo>
                  <a:lnTo>
                    <a:pt x="35471" y="180794"/>
                  </a:lnTo>
                  <a:cubicBezTo>
                    <a:pt x="26063" y="180794"/>
                    <a:pt x="17041" y="177057"/>
                    <a:pt x="10389" y="170405"/>
                  </a:cubicBezTo>
                  <a:cubicBezTo>
                    <a:pt x="3737" y="163753"/>
                    <a:pt x="0" y="154731"/>
                    <a:pt x="0" y="145324"/>
                  </a:cubicBezTo>
                  <a:lnTo>
                    <a:pt x="0" y="35471"/>
                  </a:lnTo>
                  <a:cubicBezTo>
                    <a:pt x="0" y="26063"/>
                    <a:pt x="3737" y="17041"/>
                    <a:pt x="10389" y="10389"/>
                  </a:cubicBezTo>
                  <a:cubicBezTo>
                    <a:pt x="17041" y="3737"/>
                    <a:pt x="26063" y="0"/>
                    <a:pt x="35471" y="0"/>
                  </a:cubicBezTo>
                  <a:close/>
                </a:path>
              </a:pathLst>
            </a:custGeom>
            <a:solidFill>
              <a:srgbClr val="FDBFD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36" y="-42127"/>
              <a:ext cx="689818" cy="228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4800" spc="147" dirty="0">
                  <a:solidFill>
                    <a:srgbClr val="393939"/>
                  </a:solidFill>
                  <a:latin typeface="Tropika"/>
                </a:rPr>
                <a:t>Keep moving!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16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7" name="applaus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054746" y="-5371898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65552" y="1028700"/>
            <a:ext cx="15183701" cy="82296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88933" y="3327907"/>
            <a:ext cx="13068725" cy="458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4900" b="1" spc="496" dirty="0">
                <a:solidFill>
                  <a:srgbClr val="FAB30C"/>
                </a:solidFill>
                <a:latin typeface="Lucky Bones"/>
              </a:rPr>
              <a:t>Fun corner </a:t>
            </a:r>
          </a:p>
          <a:p>
            <a:pPr algn="ctr"/>
            <a:r>
              <a:rPr lang="en-US" sz="14900" b="1" spc="496" dirty="0">
                <a:solidFill>
                  <a:srgbClr val="FAB30C"/>
                </a:solidFill>
                <a:latin typeface="Lucky Bones"/>
              </a:rPr>
              <a:t>and Wrap-up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0800" y="2556542"/>
            <a:ext cx="10934328" cy="7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7"/>
              </a:lnSpc>
            </a:pPr>
            <a:r>
              <a:rPr lang="en-US" sz="8800" spc="-103" dirty="0">
                <a:solidFill>
                  <a:srgbClr val="763B0A"/>
                </a:solidFill>
                <a:latin typeface="มอนตี้ Bold"/>
              </a:rPr>
              <a:t>Activity 4</a:t>
            </a:r>
          </a:p>
        </p:txBody>
      </p:sp>
      <p:sp>
        <p:nvSpPr>
          <p:cNvPr id="8" name="Freeform 8"/>
          <p:cNvSpPr/>
          <p:nvPr/>
        </p:nvSpPr>
        <p:spPr>
          <a:xfrm>
            <a:off x="14510917" y="6172188"/>
            <a:ext cx="2748383" cy="4718253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05450" y="1840899"/>
            <a:ext cx="1848285" cy="1848285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4"/>
                </a:lnTo>
                <a:lnTo>
                  <a:pt x="0" y="184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14283" y="1287125"/>
            <a:ext cx="1182333" cy="1182333"/>
          </a:xfrm>
          <a:custGeom>
            <a:avLst/>
            <a:gdLst/>
            <a:ahLst/>
            <a:cxnLst/>
            <a:rect l="l" t="t" r="r" b="b"/>
            <a:pathLst>
              <a:path w="1182333" h="1182333">
                <a:moveTo>
                  <a:pt x="0" y="0"/>
                </a:moveTo>
                <a:lnTo>
                  <a:pt x="1182333" y="0"/>
                </a:lnTo>
                <a:lnTo>
                  <a:pt x="1182333" y="1182333"/>
                </a:lnTo>
                <a:lnTo>
                  <a:pt x="0" y="1182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9" name="drumroll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880472" y="351070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6800" dirty="0">
                <a:solidFill>
                  <a:srgbClr val="000000"/>
                </a:solidFill>
                <a:latin typeface="Luckiest Guy"/>
              </a:rPr>
              <a:t>Game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: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WHISPER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8" y="2028637"/>
            <a:ext cx="7257546" cy="7686863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22F94BA-C445-812B-44AA-A0E6912F76EF}"/>
              </a:ext>
            </a:extLst>
          </p:cNvPr>
          <p:cNvGrpSpPr/>
          <p:nvPr/>
        </p:nvGrpSpPr>
        <p:grpSpPr>
          <a:xfrm>
            <a:off x="9677650" y="2009948"/>
            <a:ext cx="7257546" cy="7705552"/>
            <a:chOff x="0" y="0"/>
            <a:chExt cx="1403233" cy="159117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DC348F-E47F-2972-A7AB-F5733599EBC3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722EE-8BA2-5D33-31FE-C966159CBCDB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5494889" y="858663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E013296-203B-3EEE-DDC7-B069F5288B03}"/>
              </a:ext>
            </a:extLst>
          </p:cNvPr>
          <p:cNvSpPr/>
          <p:nvPr/>
        </p:nvSpPr>
        <p:spPr>
          <a:xfrm rot="-3650892">
            <a:off x="-39279" y="927801"/>
            <a:ext cx="2784166" cy="2411783"/>
          </a:xfrm>
          <a:custGeom>
            <a:avLst/>
            <a:gdLst/>
            <a:ahLst/>
            <a:cxnLst/>
            <a:rect l="l" t="t" r="r" b="b"/>
            <a:pathLst>
              <a:path w="2784166" h="2411783">
                <a:moveTo>
                  <a:pt x="0" y="0"/>
                </a:moveTo>
                <a:lnTo>
                  <a:pt x="2784165" y="0"/>
                </a:lnTo>
                <a:lnTo>
                  <a:pt x="2784165" y="2411783"/>
                </a:lnTo>
                <a:lnTo>
                  <a:pt x="0" y="2411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9AC08333-82B3-89F8-65E0-BC5C81FA8B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8700.25"/>
                </p14:media>
              </p:ext>
            </p:extLst>
          </p:nvPr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89749" y="3192462"/>
            <a:ext cx="5578475" cy="55784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4CB7A6C-C8C6-ED30-CB6D-B19B84E38123}"/>
              </a:ext>
            </a:extLst>
          </p:cNvPr>
          <p:cNvGrpSpPr/>
          <p:nvPr/>
        </p:nvGrpSpPr>
        <p:grpSpPr>
          <a:xfrm rot="6896">
            <a:off x="10823227" y="2859614"/>
            <a:ext cx="5059619" cy="5998655"/>
            <a:chOff x="943133" y="5716113"/>
            <a:chExt cx="2923986" cy="362703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AAAF2CF-BEE0-E519-6024-6AD7B69B9E64}"/>
                </a:ext>
              </a:extLst>
            </p:cNvPr>
            <p:cNvGrpSpPr/>
            <p:nvPr/>
          </p:nvGrpSpPr>
          <p:grpSpPr>
            <a:xfrm>
              <a:off x="943133" y="5716113"/>
              <a:ext cx="2923986" cy="3627036"/>
              <a:chOff x="2054430" y="1817275"/>
              <a:chExt cx="2923986" cy="362703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C43F925-AC0E-0D70-A14D-2EFC6DCF95B0}"/>
                  </a:ext>
                </a:extLst>
              </p:cNvPr>
              <p:cNvGrpSpPr/>
              <p:nvPr/>
            </p:nvGrpSpPr>
            <p:grpSpPr>
              <a:xfrm>
                <a:off x="2055925" y="4161166"/>
                <a:ext cx="2922491" cy="1283145"/>
                <a:chOff x="1639708" y="4898622"/>
                <a:chExt cx="2922491" cy="2664821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00F97FD-C522-D588-FAE8-22DB69887048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A7EEAD2-3DB0-74BF-B92D-55DF51052073}"/>
                    </a:ext>
                  </a:extLst>
                </p:cNvPr>
                <p:cNvSpPr/>
                <p:nvPr/>
              </p:nvSpPr>
              <p:spPr>
                <a:xfrm>
                  <a:off x="2476544" y="4898622"/>
                  <a:ext cx="1294109" cy="25927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115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fox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0B2A1DF-A6B9-71C0-79B7-1F3AE889704E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5D96CCB-FA77-185E-6111-FF2EC89B1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50767" y="5868751"/>
              <a:ext cx="2393118" cy="22138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0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E94E183E-2E22-B85D-B648-D8A5A460A4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840" end="3863.489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30382" y="3723763"/>
            <a:ext cx="930275" cy="930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8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8" y="2028637"/>
            <a:ext cx="7257546" cy="7907293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22F94BA-C445-812B-44AA-A0E6912F76EF}"/>
              </a:ext>
            </a:extLst>
          </p:cNvPr>
          <p:cNvGrpSpPr/>
          <p:nvPr/>
        </p:nvGrpSpPr>
        <p:grpSpPr>
          <a:xfrm>
            <a:off x="9677650" y="2009948"/>
            <a:ext cx="7257546" cy="7925982"/>
            <a:chOff x="0" y="0"/>
            <a:chExt cx="1403233" cy="159117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DC348F-E47F-2972-A7AB-F5733599EBC3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722EE-8BA2-5D33-31FE-C966159CBCDB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5494889" y="858663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E013296-203B-3EEE-DDC7-B069F5288B03}"/>
              </a:ext>
            </a:extLst>
          </p:cNvPr>
          <p:cNvSpPr/>
          <p:nvPr/>
        </p:nvSpPr>
        <p:spPr>
          <a:xfrm rot="-3650892">
            <a:off x="-39279" y="927801"/>
            <a:ext cx="2784166" cy="2411783"/>
          </a:xfrm>
          <a:custGeom>
            <a:avLst/>
            <a:gdLst/>
            <a:ahLst/>
            <a:cxnLst/>
            <a:rect l="l" t="t" r="r" b="b"/>
            <a:pathLst>
              <a:path w="2784166" h="2411783">
                <a:moveTo>
                  <a:pt x="0" y="0"/>
                </a:moveTo>
                <a:lnTo>
                  <a:pt x="2784165" y="0"/>
                </a:lnTo>
                <a:lnTo>
                  <a:pt x="2784165" y="2411783"/>
                </a:lnTo>
                <a:lnTo>
                  <a:pt x="0" y="2411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805AF904-5019-4527-0B41-D2E4C2266C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73" end="52971.25"/>
                </p14:media>
              </p:ext>
            </p:extLst>
          </p:nvPr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89749" y="3192462"/>
            <a:ext cx="5578475" cy="55784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72CA52-A570-7B1E-1BB0-58B3542F8208}"/>
              </a:ext>
            </a:extLst>
          </p:cNvPr>
          <p:cNvGrpSpPr/>
          <p:nvPr/>
        </p:nvGrpSpPr>
        <p:grpSpPr>
          <a:xfrm>
            <a:off x="10938475" y="2888813"/>
            <a:ext cx="5123344" cy="5997604"/>
            <a:chOff x="7249237" y="1833955"/>
            <a:chExt cx="2923986" cy="362703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297BB57-DCE8-5947-C6FB-E31A4D696FC5}"/>
                </a:ext>
              </a:extLst>
            </p:cNvPr>
            <p:cNvGrpSpPr/>
            <p:nvPr/>
          </p:nvGrpSpPr>
          <p:grpSpPr>
            <a:xfrm>
              <a:off x="7249237" y="1833955"/>
              <a:ext cx="2923986" cy="3627035"/>
              <a:chOff x="2054430" y="1817275"/>
              <a:chExt cx="2923986" cy="3627035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089B05C-EE5E-814E-0C5A-7C9E0F63E9D2}"/>
                  </a:ext>
                </a:extLst>
              </p:cNvPr>
              <p:cNvGrpSpPr/>
              <p:nvPr/>
            </p:nvGrpSpPr>
            <p:grpSpPr>
              <a:xfrm>
                <a:off x="2055925" y="4162813"/>
                <a:ext cx="2922491" cy="1281497"/>
                <a:chOff x="1639708" y="4902044"/>
                <a:chExt cx="2922491" cy="2661399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839CAE1-15A8-C976-50CB-38E1F029176D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19D4AE8-7785-2915-8213-DB541771EADF}"/>
                    </a:ext>
                  </a:extLst>
                </p:cNvPr>
                <p:cNvSpPr/>
                <p:nvPr/>
              </p:nvSpPr>
              <p:spPr>
                <a:xfrm>
                  <a:off x="1903170" y="4902044"/>
                  <a:ext cx="2444698" cy="233860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115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square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C71AE85-3038-1576-BDE0-C94F14B7747F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DA963C6-E7AF-E519-0372-7056685C4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73339" y="2031788"/>
              <a:ext cx="2398206" cy="20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3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8D9DBB33-504E-CA87-8D69-F621B69A0E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671" end="3470.91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07341" y="3757486"/>
            <a:ext cx="1082675" cy="10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7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9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56191" y="-4908019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81001" y="800105"/>
            <a:ext cx="17526000" cy="8991596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061027" y="-40677"/>
            <a:ext cx="10906262" cy="2381496"/>
            <a:chOff x="0" y="-34044"/>
            <a:chExt cx="1711034" cy="296381"/>
          </a:xfrm>
        </p:grpSpPr>
        <p:sp>
          <p:nvSpPr>
            <p:cNvPr id="8" name="Freeform 8"/>
            <p:cNvSpPr/>
            <p:nvPr/>
          </p:nvSpPr>
          <p:spPr>
            <a:xfrm>
              <a:off x="0" y="10363"/>
              <a:ext cx="1703939" cy="185914"/>
            </a:xfrm>
            <a:custGeom>
              <a:avLst/>
              <a:gdLst/>
              <a:ahLst/>
              <a:cxnLst/>
              <a:rect l="l" t="t" r="r" b="b"/>
              <a:pathLst>
                <a:path w="1703939" h="215743">
                  <a:moveTo>
                    <a:pt x="29916" y="0"/>
                  </a:moveTo>
                  <a:lnTo>
                    <a:pt x="1674023" y="0"/>
                  </a:lnTo>
                  <a:cubicBezTo>
                    <a:pt x="1690545" y="0"/>
                    <a:pt x="1703939" y="13394"/>
                    <a:pt x="1703939" y="29916"/>
                  </a:cubicBezTo>
                  <a:lnTo>
                    <a:pt x="1703939" y="185827"/>
                  </a:lnTo>
                  <a:cubicBezTo>
                    <a:pt x="1703939" y="202349"/>
                    <a:pt x="1690545" y="215743"/>
                    <a:pt x="1674023" y="215743"/>
                  </a:cubicBezTo>
                  <a:lnTo>
                    <a:pt x="29916" y="215743"/>
                  </a:lnTo>
                  <a:cubicBezTo>
                    <a:pt x="13394" y="215743"/>
                    <a:pt x="0" y="202349"/>
                    <a:pt x="0" y="185827"/>
                  </a:cubicBezTo>
                  <a:lnTo>
                    <a:pt x="0" y="29916"/>
                  </a:lnTo>
                  <a:cubicBezTo>
                    <a:pt x="0" y="13394"/>
                    <a:pt x="13394" y="0"/>
                    <a:pt x="29916" y="0"/>
                  </a:cubicBezTo>
                  <a:close/>
                </a:path>
              </a:pathLst>
            </a:custGeom>
            <a:solidFill>
              <a:srgbClr val="FDBFD5"/>
            </a:solidFill>
            <a:ln w="85725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095" y="-34044"/>
              <a:ext cx="1703939" cy="29638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/>
              <a:r>
                <a:rPr lang="en-US" sz="8000" spc="159" dirty="0">
                  <a:solidFill>
                    <a:srgbClr val="984E11"/>
                  </a:solidFill>
                  <a:latin typeface="Tropika"/>
                </a:rPr>
                <a:t>TABLE OF CONTENTS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-35317" y="800105"/>
            <a:ext cx="1848285" cy="1848285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981" y="486989"/>
            <a:ext cx="1182333" cy="1182333"/>
          </a:xfrm>
          <a:custGeom>
            <a:avLst/>
            <a:gdLst/>
            <a:ahLst/>
            <a:cxnLst/>
            <a:rect l="l" t="t" r="r" b="b"/>
            <a:pathLst>
              <a:path w="1182333" h="1182333">
                <a:moveTo>
                  <a:pt x="0" y="0"/>
                </a:moveTo>
                <a:lnTo>
                  <a:pt x="1182333" y="0"/>
                </a:lnTo>
                <a:lnTo>
                  <a:pt x="1182333" y="1182333"/>
                </a:lnTo>
                <a:lnTo>
                  <a:pt x="0" y="11823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800000">
            <a:off x="16570227" y="8927804"/>
            <a:ext cx="1182333" cy="1182333"/>
          </a:xfrm>
          <a:custGeom>
            <a:avLst/>
            <a:gdLst/>
            <a:ahLst/>
            <a:cxnLst/>
            <a:rect l="l" t="t" r="r" b="b"/>
            <a:pathLst>
              <a:path w="1182333" h="1182333">
                <a:moveTo>
                  <a:pt x="0" y="0"/>
                </a:moveTo>
                <a:lnTo>
                  <a:pt x="1182333" y="0"/>
                </a:lnTo>
                <a:lnTo>
                  <a:pt x="1182333" y="1182333"/>
                </a:lnTo>
                <a:lnTo>
                  <a:pt x="0" y="11823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5">
            <a:extLst>
              <a:ext uri="{FF2B5EF4-FFF2-40B4-BE49-F238E27FC236}">
                <a16:creationId xmlns:a16="http://schemas.microsoft.com/office/drawing/2014/main" id="{7C16FF33-CC9B-BDAB-EA82-7ABD8E9EF7AF}"/>
              </a:ext>
            </a:extLst>
          </p:cNvPr>
          <p:cNvGrpSpPr/>
          <p:nvPr/>
        </p:nvGrpSpPr>
        <p:grpSpPr>
          <a:xfrm>
            <a:off x="-1171609" y="2272962"/>
            <a:ext cx="6477511" cy="1196128"/>
            <a:chOff x="763553" y="-61212"/>
            <a:chExt cx="1801802" cy="315030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7CE6A0F7-5DD1-5D8F-4752-FFB83CB294A7}"/>
                </a:ext>
              </a:extLst>
            </p:cNvPr>
            <p:cNvSpPr/>
            <p:nvPr/>
          </p:nvSpPr>
          <p:spPr>
            <a:xfrm>
              <a:off x="763553" y="-25725"/>
              <a:ext cx="1801802" cy="248355"/>
            </a:xfrm>
            <a:custGeom>
              <a:avLst/>
              <a:gdLst/>
              <a:ahLst/>
              <a:cxnLst/>
              <a:rect l="l" t="t" r="r" b="b"/>
              <a:pathLst>
                <a:path w="2675505" h="248355">
                  <a:moveTo>
                    <a:pt x="19053" y="0"/>
                  </a:moveTo>
                  <a:lnTo>
                    <a:pt x="2656452" y="0"/>
                  </a:lnTo>
                  <a:cubicBezTo>
                    <a:pt x="2661506" y="0"/>
                    <a:pt x="2666352" y="2007"/>
                    <a:pt x="2669925" y="5580"/>
                  </a:cubicBezTo>
                  <a:cubicBezTo>
                    <a:pt x="2673498" y="9153"/>
                    <a:pt x="2675505" y="14000"/>
                    <a:pt x="2675505" y="19053"/>
                  </a:cubicBezTo>
                  <a:lnTo>
                    <a:pt x="2675505" y="229302"/>
                  </a:lnTo>
                  <a:cubicBezTo>
                    <a:pt x="2675505" y="234355"/>
                    <a:pt x="2673498" y="239201"/>
                    <a:pt x="2669925" y="242774"/>
                  </a:cubicBezTo>
                  <a:cubicBezTo>
                    <a:pt x="2666352" y="246347"/>
                    <a:pt x="2661506" y="248355"/>
                    <a:pt x="2656452" y="248355"/>
                  </a:cubicBezTo>
                  <a:lnTo>
                    <a:pt x="19053" y="248355"/>
                  </a:lnTo>
                  <a:cubicBezTo>
                    <a:pt x="14000" y="248355"/>
                    <a:pt x="9153" y="246347"/>
                    <a:pt x="5580" y="242774"/>
                  </a:cubicBezTo>
                  <a:cubicBezTo>
                    <a:pt x="2007" y="239201"/>
                    <a:pt x="0" y="234355"/>
                    <a:pt x="0" y="229302"/>
                  </a:cubicBezTo>
                  <a:lnTo>
                    <a:pt x="0" y="19053"/>
                  </a:lnTo>
                  <a:cubicBezTo>
                    <a:pt x="0" y="14000"/>
                    <a:pt x="2007" y="9153"/>
                    <a:pt x="5580" y="5580"/>
                  </a:cubicBezTo>
                  <a:cubicBezTo>
                    <a:pt x="9153" y="2007"/>
                    <a:pt x="14000" y="0"/>
                    <a:pt x="19053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74315ED1-7BBF-E3D5-D684-9A427F6CFCEA}"/>
                </a:ext>
              </a:extLst>
            </p:cNvPr>
            <p:cNvSpPr txBox="1"/>
            <p:nvPr/>
          </p:nvSpPr>
          <p:spPr>
            <a:xfrm>
              <a:off x="1213480" y="-61212"/>
              <a:ext cx="1191785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5039"/>
                </a:lnSpc>
              </a:pPr>
              <a:r>
                <a:rPr lang="en-US" sz="4400" spc="212" dirty="0">
                  <a:solidFill>
                    <a:srgbClr val="393939"/>
                  </a:solidFill>
                  <a:latin typeface="Tropika"/>
                </a:rPr>
                <a:t>Activity  1</a:t>
              </a:r>
            </a:p>
          </p:txBody>
        </p:sp>
      </p:grpSp>
      <p:grpSp>
        <p:nvGrpSpPr>
          <p:cNvPr id="27" name="Group 15">
            <a:extLst>
              <a:ext uri="{FF2B5EF4-FFF2-40B4-BE49-F238E27FC236}">
                <a16:creationId xmlns:a16="http://schemas.microsoft.com/office/drawing/2014/main" id="{1EC93950-6619-F237-1AE3-3A107593250A}"/>
              </a:ext>
            </a:extLst>
          </p:cNvPr>
          <p:cNvGrpSpPr/>
          <p:nvPr/>
        </p:nvGrpSpPr>
        <p:grpSpPr>
          <a:xfrm>
            <a:off x="-1171610" y="4107742"/>
            <a:ext cx="6477511" cy="1196128"/>
            <a:chOff x="763553" y="-61212"/>
            <a:chExt cx="1801802" cy="315030"/>
          </a:xfrm>
        </p:grpSpPr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486A2184-0B9A-1DD6-50EB-47484678D1F9}"/>
                </a:ext>
              </a:extLst>
            </p:cNvPr>
            <p:cNvSpPr/>
            <p:nvPr/>
          </p:nvSpPr>
          <p:spPr>
            <a:xfrm>
              <a:off x="763553" y="-25725"/>
              <a:ext cx="1801802" cy="248355"/>
            </a:xfrm>
            <a:custGeom>
              <a:avLst/>
              <a:gdLst/>
              <a:ahLst/>
              <a:cxnLst/>
              <a:rect l="l" t="t" r="r" b="b"/>
              <a:pathLst>
                <a:path w="2675505" h="248355">
                  <a:moveTo>
                    <a:pt x="19053" y="0"/>
                  </a:moveTo>
                  <a:lnTo>
                    <a:pt x="2656452" y="0"/>
                  </a:lnTo>
                  <a:cubicBezTo>
                    <a:pt x="2661506" y="0"/>
                    <a:pt x="2666352" y="2007"/>
                    <a:pt x="2669925" y="5580"/>
                  </a:cubicBezTo>
                  <a:cubicBezTo>
                    <a:pt x="2673498" y="9153"/>
                    <a:pt x="2675505" y="14000"/>
                    <a:pt x="2675505" y="19053"/>
                  </a:cubicBezTo>
                  <a:lnTo>
                    <a:pt x="2675505" y="229302"/>
                  </a:lnTo>
                  <a:cubicBezTo>
                    <a:pt x="2675505" y="234355"/>
                    <a:pt x="2673498" y="239201"/>
                    <a:pt x="2669925" y="242774"/>
                  </a:cubicBezTo>
                  <a:cubicBezTo>
                    <a:pt x="2666352" y="246347"/>
                    <a:pt x="2661506" y="248355"/>
                    <a:pt x="2656452" y="248355"/>
                  </a:cubicBezTo>
                  <a:lnTo>
                    <a:pt x="19053" y="248355"/>
                  </a:lnTo>
                  <a:cubicBezTo>
                    <a:pt x="14000" y="248355"/>
                    <a:pt x="9153" y="246347"/>
                    <a:pt x="5580" y="242774"/>
                  </a:cubicBezTo>
                  <a:cubicBezTo>
                    <a:pt x="2007" y="239201"/>
                    <a:pt x="0" y="234355"/>
                    <a:pt x="0" y="229302"/>
                  </a:cubicBezTo>
                  <a:lnTo>
                    <a:pt x="0" y="19053"/>
                  </a:lnTo>
                  <a:cubicBezTo>
                    <a:pt x="0" y="14000"/>
                    <a:pt x="2007" y="9153"/>
                    <a:pt x="5580" y="5580"/>
                  </a:cubicBezTo>
                  <a:cubicBezTo>
                    <a:pt x="9153" y="2007"/>
                    <a:pt x="14000" y="0"/>
                    <a:pt x="19053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17">
              <a:extLst>
                <a:ext uri="{FF2B5EF4-FFF2-40B4-BE49-F238E27FC236}">
                  <a16:creationId xmlns:a16="http://schemas.microsoft.com/office/drawing/2014/main" id="{A9A871A7-88B4-4414-E2C5-E790C496224A}"/>
                </a:ext>
              </a:extLst>
            </p:cNvPr>
            <p:cNvSpPr txBox="1"/>
            <p:nvPr/>
          </p:nvSpPr>
          <p:spPr>
            <a:xfrm>
              <a:off x="1213480" y="-61212"/>
              <a:ext cx="1191785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5039"/>
                </a:lnSpc>
              </a:pPr>
              <a:r>
                <a:rPr lang="en-US" sz="4400" spc="212" dirty="0">
                  <a:solidFill>
                    <a:srgbClr val="393939"/>
                  </a:solidFill>
                  <a:latin typeface="Tropika"/>
                </a:rPr>
                <a:t>Activity 2</a:t>
              </a:r>
            </a:p>
          </p:txBody>
        </p:sp>
      </p:grpSp>
      <p:grpSp>
        <p:nvGrpSpPr>
          <p:cNvPr id="30" name="Group 15">
            <a:extLst>
              <a:ext uri="{FF2B5EF4-FFF2-40B4-BE49-F238E27FC236}">
                <a16:creationId xmlns:a16="http://schemas.microsoft.com/office/drawing/2014/main" id="{12C2FFFA-59AD-AC7E-82C2-E89FC4784444}"/>
              </a:ext>
            </a:extLst>
          </p:cNvPr>
          <p:cNvGrpSpPr/>
          <p:nvPr/>
        </p:nvGrpSpPr>
        <p:grpSpPr>
          <a:xfrm>
            <a:off x="-1152260" y="5975794"/>
            <a:ext cx="6477511" cy="1196128"/>
            <a:chOff x="763553" y="-61212"/>
            <a:chExt cx="1801802" cy="315030"/>
          </a:xfrm>
        </p:grpSpPr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5BDD43CD-5154-5334-EA31-48DDC0C999B1}"/>
                </a:ext>
              </a:extLst>
            </p:cNvPr>
            <p:cNvSpPr/>
            <p:nvPr/>
          </p:nvSpPr>
          <p:spPr>
            <a:xfrm>
              <a:off x="763553" y="-25725"/>
              <a:ext cx="1801802" cy="248355"/>
            </a:xfrm>
            <a:custGeom>
              <a:avLst/>
              <a:gdLst/>
              <a:ahLst/>
              <a:cxnLst/>
              <a:rect l="l" t="t" r="r" b="b"/>
              <a:pathLst>
                <a:path w="2675505" h="248355">
                  <a:moveTo>
                    <a:pt x="19053" y="0"/>
                  </a:moveTo>
                  <a:lnTo>
                    <a:pt x="2656452" y="0"/>
                  </a:lnTo>
                  <a:cubicBezTo>
                    <a:pt x="2661506" y="0"/>
                    <a:pt x="2666352" y="2007"/>
                    <a:pt x="2669925" y="5580"/>
                  </a:cubicBezTo>
                  <a:cubicBezTo>
                    <a:pt x="2673498" y="9153"/>
                    <a:pt x="2675505" y="14000"/>
                    <a:pt x="2675505" y="19053"/>
                  </a:cubicBezTo>
                  <a:lnTo>
                    <a:pt x="2675505" y="229302"/>
                  </a:lnTo>
                  <a:cubicBezTo>
                    <a:pt x="2675505" y="234355"/>
                    <a:pt x="2673498" y="239201"/>
                    <a:pt x="2669925" y="242774"/>
                  </a:cubicBezTo>
                  <a:cubicBezTo>
                    <a:pt x="2666352" y="246347"/>
                    <a:pt x="2661506" y="248355"/>
                    <a:pt x="2656452" y="248355"/>
                  </a:cubicBezTo>
                  <a:lnTo>
                    <a:pt x="19053" y="248355"/>
                  </a:lnTo>
                  <a:cubicBezTo>
                    <a:pt x="14000" y="248355"/>
                    <a:pt x="9153" y="246347"/>
                    <a:pt x="5580" y="242774"/>
                  </a:cubicBezTo>
                  <a:cubicBezTo>
                    <a:pt x="2007" y="239201"/>
                    <a:pt x="0" y="234355"/>
                    <a:pt x="0" y="229302"/>
                  </a:cubicBezTo>
                  <a:lnTo>
                    <a:pt x="0" y="19053"/>
                  </a:lnTo>
                  <a:cubicBezTo>
                    <a:pt x="0" y="14000"/>
                    <a:pt x="2007" y="9153"/>
                    <a:pt x="5580" y="5580"/>
                  </a:cubicBezTo>
                  <a:cubicBezTo>
                    <a:pt x="9153" y="2007"/>
                    <a:pt x="14000" y="0"/>
                    <a:pt x="19053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17">
              <a:extLst>
                <a:ext uri="{FF2B5EF4-FFF2-40B4-BE49-F238E27FC236}">
                  <a16:creationId xmlns:a16="http://schemas.microsoft.com/office/drawing/2014/main" id="{CDAB0C67-BE20-0DF2-8EDA-EA7733603675}"/>
                </a:ext>
              </a:extLst>
            </p:cNvPr>
            <p:cNvSpPr txBox="1"/>
            <p:nvPr/>
          </p:nvSpPr>
          <p:spPr>
            <a:xfrm>
              <a:off x="1213480" y="-61212"/>
              <a:ext cx="1191785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5039"/>
                </a:lnSpc>
              </a:pPr>
              <a:r>
                <a:rPr lang="en-US" sz="4400" spc="212" dirty="0">
                  <a:solidFill>
                    <a:srgbClr val="393939"/>
                  </a:solidFill>
                  <a:latin typeface="Tropika"/>
                </a:rPr>
                <a:t>Activity 3</a:t>
              </a:r>
            </a:p>
          </p:txBody>
        </p:sp>
      </p:grpSp>
      <p:grpSp>
        <p:nvGrpSpPr>
          <p:cNvPr id="33" name="Group 15">
            <a:extLst>
              <a:ext uri="{FF2B5EF4-FFF2-40B4-BE49-F238E27FC236}">
                <a16:creationId xmlns:a16="http://schemas.microsoft.com/office/drawing/2014/main" id="{0B0A60F6-D40A-A966-6D57-C93D5B4561AB}"/>
              </a:ext>
            </a:extLst>
          </p:cNvPr>
          <p:cNvGrpSpPr/>
          <p:nvPr/>
        </p:nvGrpSpPr>
        <p:grpSpPr>
          <a:xfrm>
            <a:off x="-1152261" y="7742506"/>
            <a:ext cx="6477511" cy="1196128"/>
            <a:chOff x="763553" y="-61212"/>
            <a:chExt cx="1801802" cy="315030"/>
          </a:xfrm>
        </p:grpSpPr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93A14922-E1F8-CAB8-451E-26578F2B3A43}"/>
                </a:ext>
              </a:extLst>
            </p:cNvPr>
            <p:cNvSpPr/>
            <p:nvPr/>
          </p:nvSpPr>
          <p:spPr>
            <a:xfrm>
              <a:off x="763553" y="-25725"/>
              <a:ext cx="1801802" cy="248355"/>
            </a:xfrm>
            <a:custGeom>
              <a:avLst/>
              <a:gdLst/>
              <a:ahLst/>
              <a:cxnLst/>
              <a:rect l="l" t="t" r="r" b="b"/>
              <a:pathLst>
                <a:path w="2675505" h="248355">
                  <a:moveTo>
                    <a:pt x="19053" y="0"/>
                  </a:moveTo>
                  <a:lnTo>
                    <a:pt x="2656452" y="0"/>
                  </a:lnTo>
                  <a:cubicBezTo>
                    <a:pt x="2661506" y="0"/>
                    <a:pt x="2666352" y="2007"/>
                    <a:pt x="2669925" y="5580"/>
                  </a:cubicBezTo>
                  <a:cubicBezTo>
                    <a:pt x="2673498" y="9153"/>
                    <a:pt x="2675505" y="14000"/>
                    <a:pt x="2675505" y="19053"/>
                  </a:cubicBezTo>
                  <a:lnTo>
                    <a:pt x="2675505" y="229302"/>
                  </a:lnTo>
                  <a:cubicBezTo>
                    <a:pt x="2675505" y="234355"/>
                    <a:pt x="2673498" y="239201"/>
                    <a:pt x="2669925" y="242774"/>
                  </a:cubicBezTo>
                  <a:cubicBezTo>
                    <a:pt x="2666352" y="246347"/>
                    <a:pt x="2661506" y="248355"/>
                    <a:pt x="2656452" y="248355"/>
                  </a:cubicBezTo>
                  <a:lnTo>
                    <a:pt x="19053" y="248355"/>
                  </a:lnTo>
                  <a:cubicBezTo>
                    <a:pt x="14000" y="248355"/>
                    <a:pt x="9153" y="246347"/>
                    <a:pt x="5580" y="242774"/>
                  </a:cubicBezTo>
                  <a:cubicBezTo>
                    <a:pt x="2007" y="239201"/>
                    <a:pt x="0" y="234355"/>
                    <a:pt x="0" y="229302"/>
                  </a:cubicBezTo>
                  <a:lnTo>
                    <a:pt x="0" y="19053"/>
                  </a:lnTo>
                  <a:cubicBezTo>
                    <a:pt x="0" y="14000"/>
                    <a:pt x="2007" y="9153"/>
                    <a:pt x="5580" y="5580"/>
                  </a:cubicBezTo>
                  <a:cubicBezTo>
                    <a:pt x="9153" y="2007"/>
                    <a:pt x="14000" y="0"/>
                    <a:pt x="19053" y="0"/>
                  </a:cubicBezTo>
                  <a:close/>
                </a:path>
              </a:pathLst>
            </a:custGeom>
            <a:solidFill>
              <a:srgbClr val="FDBFD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17">
              <a:extLst>
                <a:ext uri="{FF2B5EF4-FFF2-40B4-BE49-F238E27FC236}">
                  <a16:creationId xmlns:a16="http://schemas.microsoft.com/office/drawing/2014/main" id="{9CF2DCF5-6EEB-8027-D333-8BBC1CDA959E}"/>
                </a:ext>
              </a:extLst>
            </p:cNvPr>
            <p:cNvSpPr txBox="1"/>
            <p:nvPr/>
          </p:nvSpPr>
          <p:spPr>
            <a:xfrm>
              <a:off x="1213480" y="-61212"/>
              <a:ext cx="1191785" cy="315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5039"/>
                </a:lnSpc>
              </a:pPr>
              <a:r>
                <a:rPr lang="en-US" sz="4400" spc="212" dirty="0">
                  <a:solidFill>
                    <a:srgbClr val="393939"/>
                  </a:solidFill>
                  <a:latin typeface="Tropika"/>
                </a:rPr>
                <a:t>Activity 4</a:t>
              </a:r>
            </a:p>
          </p:txBody>
        </p:sp>
      </p:grpSp>
      <p:sp>
        <p:nvSpPr>
          <p:cNvPr id="12" name="Freeform 12"/>
          <p:cNvSpPr/>
          <p:nvPr/>
        </p:nvSpPr>
        <p:spPr>
          <a:xfrm rot="-10800000">
            <a:off x="16677268" y="7156723"/>
            <a:ext cx="1848285" cy="1848285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5" y="0"/>
                </a:lnTo>
                <a:lnTo>
                  <a:pt x="1848285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2560219-EF9E-3CFB-7891-FA0BCD23E15E}"/>
              </a:ext>
            </a:extLst>
          </p:cNvPr>
          <p:cNvGrpSpPr/>
          <p:nvPr/>
        </p:nvGrpSpPr>
        <p:grpSpPr>
          <a:xfrm>
            <a:off x="5628364" y="2206135"/>
            <a:ext cx="11201400" cy="1313264"/>
            <a:chOff x="5628364" y="2206135"/>
            <a:chExt cx="11201400" cy="1313264"/>
          </a:xfrm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D1C8C4DF-EC66-E8B4-AAE2-2E097C052B63}"/>
                </a:ext>
              </a:extLst>
            </p:cNvPr>
            <p:cNvGrpSpPr/>
            <p:nvPr/>
          </p:nvGrpSpPr>
          <p:grpSpPr>
            <a:xfrm>
              <a:off x="5628364" y="2206135"/>
              <a:ext cx="11201400" cy="1313264"/>
              <a:chOff x="0" y="0"/>
              <a:chExt cx="2099827" cy="624293"/>
            </a:xfrm>
          </p:grpSpPr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E9E53C3B-0EB0-8058-91E8-BEE57EC1B857}"/>
                  </a:ext>
                </a:extLst>
              </p:cNvPr>
              <p:cNvSpPr/>
              <p:nvPr/>
            </p:nvSpPr>
            <p:spPr>
              <a:xfrm>
                <a:off x="0" y="0"/>
                <a:ext cx="2099827" cy="624293"/>
              </a:xfrm>
              <a:custGeom>
                <a:avLst/>
                <a:gdLst/>
                <a:ahLst/>
                <a:cxnLst/>
                <a:rect l="l" t="t" r="r" b="b"/>
                <a:pathLst>
                  <a:path w="2099827" h="624293">
                    <a:moveTo>
                      <a:pt x="34930" y="0"/>
                    </a:moveTo>
                    <a:lnTo>
                      <a:pt x="2064897" y="0"/>
                    </a:lnTo>
                    <a:cubicBezTo>
                      <a:pt x="2074161" y="0"/>
                      <a:pt x="2083046" y="3680"/>
                      <a:pt x="2089596" y="10231"/>
                    </a:cubicBezTo>
                    <a:cubicBezTo>
                      <a:pt x="2096147" y="16782"/>
                      <a:pt x="2099827" y="25666"/>
                      <a:pt x="2099827" y="34930"/>
                    </a:cubicBezTo>
                    <a:lnTo>
                      <a:pt x="2099827" y="589362"/>
                    </a:lnTo>
                    <a:cubicBezTo>
                      <a:pt x="2099827" y="598626"/>
                      <a:pt x="2096147" y="607511"/>
                      <a:pt x="2089596" y="614062"/>
                    </a:cubicBezTo>
                    <a:cubicBezTo>
                      <a:pt x="2083046" y="620612"/>
                      <a:pt x="2074161" y="624293"/>
                      <a:pt x="2064897" y="624293"/>
                    </a:cubicBezTo>
                    <a:lnTo>
                      <a:pt x="34930" y="624293"/>
                    </a:lnTo>
                    <a:cubicBezTo>
                      <a:pt x="25666" y="624293"/>
                      <a:pt x="16782" y="620612"/>
                      <a:pt x="10231" y="614062"/>
                    </a:cubicBezTo>
                    <a:cubicBezTo>
                      <a:pt x="3680" y="607511"/>
                      <a:pt x="0" y="598626"/>
                      <a:pt x="0" y="589362"/>
                    </a:cubicBezTo>
                    <a:lnTo>
                      <a:pt x="0" y="34930"/>
                    </a:lnTo>
                    <a:cubicBezTo>
                      <a:pt x="0" y="25666"/>
                      <a:pt x="3680" y="16782"/>
                      <a:pt x="10231" y="10231"/>
                    </a:cubicBezTo>
                    <a:cubicBezTo>
                      <a:pt x="16782" y="3680"/>
                      <a:pt x="25666" y="0"/>
                      <a:pt x="34930" y="0"/>
                    </a:cubicBezTo>
                    <a:close/>
                  </a:path>
                </a:pathLst>
              </a:custGeom>
              <a:solidFill>
                <a:srgbClr val="FDF1E8"/>
              </a:solidFill>
              <a:ln w="95250" cap="rnd">
                <a:solidFill>
                  <a:srgbClr val="984E1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9B6788B6-537C-5832-E69E-E3795148504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9827" cy="662393"/>
              </a:xfrm>
              <a:prstGeom prst="rect">
                <a:avLst/>
              </a:prstGeom>
            </p:spPr>
            <p:txBody>
              <a:bodyPr lIns="29741" tIns="29741" rIns="29741" bIns="29741" rtlCol="0" anchor="ctr"/>
              <a:lstStyle/>
              <a:p>
                <a:pPr algn="ctr">
                  <a:lnSpc>
                    <a:spcPts val="14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5" name="TextBox 11">
              <a:extLst>
                <a:ext uri="{FF2B5EF4-FFF2-40B4-BE49-F238E27FC236}">
                  <a16:creationId xmlns:a16="http://schemas.microsoft.com/office/drawing/2014/main" id="{B1FE05E6-1873-E936-CE5C-F8649B89801B}"/>
                </a:ext>
              </a:extLst>
            </p:cNvPr>
            <p:cNvSpPr txBox="1"/>
            <p:nvPr/>
          </p:nvSpPr>
          <p:spPr>
            <a:xfrm>
              <a:off x="6202724" y="2941400"/>
              <a:ext cx="10164105" cy="49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36"/>
                </a:lnSpc>
              </a:pPr>
              <a:r>
                <a:rPr lang="en-US" sz="5400" spc="-69" dirty="0">
                  <a:solidFill>
                    <a:srgbClr val="763B0A"/>
                  </a:solidFill>
                  <a:latin typeface="มอนตี้ Bold"/>
                </a:rPr>
                <a:t>Warm-up and Review.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07839B0-6B76-B17A-CF1A-0F247912CD76}"/>
              </a:ext>
            </a:extLst>
          </p:cNvPr>
          <p:cNvGrpSpPr/>
          <p:nvPr/>
        </p:nvGrpSpPr>
        <p:grpSpPr>
          <a:xfrm>
            <a:off x="5613065" y="3805020"/>
            <a:ext cx="11201400" cy="1857238"/>
            <a:chOff x="5613065" y="3728739"/>
            <a:chExt cx="11201400" cy="1933520"/>
          </a:xfrm>
        </p:grpSpPr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E2A16302-D2C2-21CA-1F7D-A05B05F1DD86}"/>
                </a:ext>
              </a:extLst>
            </p:cNvPr>
            <p:cNvGrpSpPr/>
            <p:nvPr/>
          </p:nvGrpSpPr>
          <p:grpSpPr>
            <a:xfrm>
              <a:off x="5613065" y="3728739"/>
              <a:ext cx="11201400" cy="1933520"/>
              <a:chOff x="0" y="-38100"/>
              <a:chExt cx="2099827" cy="662393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F9DDA3F0-3B02-A230-105B-1C9A7C592400}"/>
                  </a:ext>
                </a:extLst>
              </p:cNvPr>
              <p:cNvSpPr/>
              <p:nvPr/>
            </p:nvSpPr>
            <p:spPr>
              <a:xfrm>
                <a:off x="0" y="53972"/>
                <a:ext cx="2099827" cy="487049"/>
              </a:xfrm>
              <a:custGeom>
                <a:avLst/>
                <a:gdLst/>
                <a:ahLst/>
                <a:cxnLst/>
                <a:rect l="l" t="t" r="r" b="b"/>
                <a:pathLst>
                  <a:path w="2099827" h="624293">
                    <a:moveTo>
                      <a:pt x="34930" y="0"/>
                    </a:moveTo>
                    <a:lnTo>
                      <a:pt x="2064897" y="0"/>
                    </a:lnTo>
                    <a:cubicBezTo>
                      <a:pt x="2074161" y="0"/>
                      <a:pt x="2083046" y="3680"/>
                      <a:pt x="2089596" y="10231"/>
                    </a:cubicBezTo>
                    <a:cubicBezTo>
                      <a:pt x="2096147" y="16782"/>
                      <a:pt x="2099827" y="25666"/>
                      <a:pt x="2099827" y="34930"/>
                    </a:cubicBezTo>
                    <a:lnTo>
                      <a:pt x="2099827" y="589362"/>
                    </a:lnTo>
                    <a:cubicBezTo>
                      <a:pt x="2099827" y="598626"/>
                      <a:pt x="2096147" y="607511"/>
                      <a:pt x="2089596" y="614062"/>
                    </a:cubicBezTo>
                    <a:cubicBezTo>
                      <a:pt x="2083046" y="620612"/>
                      <a:pt x="2074161" y="624293"/>
                      <a:pt x="2064897" y="624293"/>
                    </a:cubicBezTo>
                    <a:lnTo>
                      <a:pt x="34930" y="624293"/>
                    </a:lnTo>
                    <a:cubicBezTo>
                      <a:pt x="25666" y="624293"/>
                      <a:pt x="16782" y="620612"/>
                      <a:pt x="10231" y="614062"/>
                    </a:cubicBezTo>
                    <a:cubicBezTo>
                      <a:pt x="3680" y="607511"/>
                      <a:pt x="0" y="598626"/>
                      <a:pt x="0" y="589362"/>
                    </a:cubicBezTo>
                    <a:lnTo>
                      <a:pt x="0" y="34930"/>
                    </a:lnTo>
                    <a:cubicBezTo>
                      <a:pt x="0" y="25666"/>
                      <a:pt x="3680" y="16782"/>
                      <a:pt x="10231" y="10231"/>
                    </a:cubicBezTo>
                    <a:cubicBezTo>
                      <a:pt x="16782" y="3680"/>
                      <a:pt x="25666" y="0"/>
                      <a:pt x="34930" y="0"/>
                    </a:cubicBezTo>
                    <a:close/>
                  </a:path>
                </a:pathLst>
              </a:custGeom>
              <a:solidFill>
                <a:srgbClr val="FDF1E8"/>
              </a:solidFill>
              <a:ln w="95250" cap="rnd">
                <a:solidFill>
                  <a:srgbClr val="984E1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10">
                <a:extLst>
                  <a:ext uri="{FF2B5EF4-FFF2-40B4-BE49-F238E27FC236}">
                    <a16:creationId xmlns:a16="http://schemas.microsoft.com/office/drawing/2014/main" id="{FF31B3C2-DDED-EA06-A1D4-B047E94AFB9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9827" cy="662393"/>
              </a:xfrm>
              <a:prstGeom prst="rect">
                <a:avLst/>
              </a:prstGeom>
            </p:spPr>
            <p:txBody>
              <a:bodyPr lIns="29741" tIns="29741" rIns="29741" bIns="29741" rtlCol="0" anchor="ctr"/>
              <a:lstStyle/>
              <a:p>
                <a:pPr algn="ctr">
                  <a:lnSpc>
                    <a:spcPts val="14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6" name="TextBox 11">
              <a:extLst>
                <a:ext uri="{FF2B5EF4-FFF2-40B4-BE49-F238E27FC236}">
                  <a16:creationId xmlns:a16="http://schemas.microsoft.com/office/drawing/2014/main" id="{7050AFD5-FC53-08A6-FADF-5D4587E11992}"/>
                </a:ext>
              </a:extLst>
            </p:cNvPr>
            <p:cNvSpPr txBox="1"/>
            <p:nvPr/>
          </p:nvSpPr>
          <p:spPr>
            <a:xfrm>
              <a:off x="6131712" y="4243795"/>
              <a:ext cx="10164105" cy="865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400" spc="-69" dirty="0">
                  <a:solidFill>
                    <a:srgbClr val="763B0A"/>
                  </a:solidFill>
                  <a:latin typeface="มอนตี้ Bold"/>
                </a:rPr>
                <a:t>Guess and write. Then say.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7345357-450B-A944-5C9A-FAD8FD9CAD34}"/>
              </a:ext>
            </a:extLst>
          </p:cNvPr>
          <p:cNvGrpSpPr/>
          <p:nvPr/>
        </p:nvGrpSpPr>
        <p:grpSpPr>
          <a:xfrm>
            <a:off x="5628364" y="5844548"/>
            <a:ext cx="11201400" cy="1355310"/>
            <a:chOff x="5628364" y="5963364"/>
            <a:chExt cx="11201400" cy="1393411"/>
          </a:xfrm>
        </p:grpSpPr>
        <p:grpSp>
          <p:nvGrpSpPr>
            <p:cNvPr id="39" name="Group 8">
              <a:extLst>
                <a:ext uri="{FF2B5EF4-FFF2-40B4-BE49-F238E27FC236}">
                  <a16:creationId xmlns:a16="http://schemas.microsoft.com/office/drawing/2014/main" id="{14155B98-510B-3B47-C0AB-0F943DD3E9F3}"/>
                </a:ext>
              </a:extLst>
            </p:cNvPr>
            <p:cNvGrpSpPr/>
            <p:nvPr/>
          </p:nvGrpSpPr>
          <p:grpSpPr>
            <a:xfrm>
              <a:off x="5628364" y="5963364"/>
              <a:ext cx="11201400" cy="1393411"/>
              <a:chOff x="0" y="0"/>
              <a:chExt cx="2099827" cy="624293"/>
            </a:xfrm>
          </p:grpSpPr>
          <p:sp>
            <p:nvSpPr>
              <p:cNvPr id="40" name="Freeform 9">
                <a:extLst>
                  <a:ext uri="{FF2B5EF4-FFF2-40B4-BE49-F238E27FC236}">
                    <a16:creationId xmlns:a16="http://schemas.microsoft.com/office/drawing/2014/main" id="{D5FE45AB-166E-B6A7-AF42-387E9FAD917D}"/>
                  </a:ext>
                </a:extLst>
              </p:cNvPr>
              <p:cNvSpPr/>
              <p:nvPr/>
            </p:nvSpPr>
            <p:spPr>
              <a:xfrm>
                <a:off x="0" y="0"/>
                <a:ext cx="2099827" cy="624293"/>
              </a:xfrm>
              <a:custGeom>
                <a:avLst/>
                <a:gdLst/>
                <a:ahLst/>
                <a:cxnLst/>
                <a:rect l="l" t="t" r="r" b="b"/>
                <a:pathLst>
                  <a:path w="2099827" h="624293">
                    <a:moveTo>
                      <a:pt x="34930" y="0"/>
                    </a:moveTo>
                    <a:lnTo>
                      <a:pt x="2064897" y="0"/>
                    </a:lnTo>
                    <a:cubicBezTo>
                      <a:pt x="2074161" y="0"/>
                      <a:pt x="2083046" y="3680"/>
                      <a:pt x="2089596" y="10231"/>
                    </a:cubicBezTo>
                    <a:cubicBezTo>
                      <a:pt x="2096147" y="16782"/>
                      <a:pt x="2099827" y="25666"/>
                      <a:pt x="2099827" y="34930"/>
                    </a:cubicBezTo>
                    <a:lnTo>
                      <a:pt x="2099827" y="589362"/>
                    </a:lnTo>
                    <a:cubicBezTo>
                      <a:pt x="2099827" y="598626"/>
                      <a:pt x="2096147" y="607511"/>
                      <a:pt x="2089596" y="614062"/>
                    </a:cubicBezTo>
                    <a:cubicBezTo>
                      <a:pt x="2083046" y="620612"/>
                      <a:pt x="2074161" y="624293"/>
                      <a:pt x="2064897" y="624293"/>
                    </a:cubicBezTo>
                    <a:lnTo>
                      <a:pt x="34930" y="624293"/>
                    </a:lnTo>
                    <a:cubicBezTo>
                      <a:pt x="25666" y="624293"/>
                      <a:pt x="16782" y="620612"/>
                      <a:pt x="10231" y="614062"/>
                    </a:cubicBezTo>
                    <a:cubicBezTo>
                      <a:pt x="3680" y="607511"/>
                      <a:pt x="0" y="598626"/>
                      <a:pt x="0" y="589362"/>
                    </a:cubicBezTo>
                    <a:lnTo>
                      <a:pt x="0" y="34930"/>
                    </a:lnTo>
                    <a:cubicBezTo>
                      <a:pt x="0" y="25666"/>
                      <a:pt x="3680" y="16782"/>
                      <a:pt x="10231" y="10231"/>
                    </a:cubicBezTo>
                    <a:cubicBezTo>
                      <a:pt x="16782" y="3680"/>
                      <a:pt x="25666" y="0"/>
                      <a:pt x="34930" y="0"/>
                    </a:cubicBezTo>
                    <a:close/>
                  </a:path>
                </a:pathLst>
              </a:custGeom>
              <a:solidFill>
                <a:srgbClr val="FDF1E8"/>
              </a:solidFill>
              <a:ln w="95250" cap="rnd">
                <a:solidFill>
                  <a:srgbClr val="984E1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10">
                <a:extLst>
                  <a:ext uri="{FF2B5EF4-FFF2-40B4-BE49-F238E27FC236}">
                    <a16:creationId xmlns:a16="http://schemas.microsoft.com/office/drawing/2014/main" id="{56751184-EFA9-194B-9190-BE75203EBA0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9827" cy="662393"/>
              </a:xfrm>
              <a:prstGeom prst="rect">
                <a:avLst/>
              </a:prstGeom>
            </p:spPr>
            <p:txBody>
              <a:bodyPr lIns="29741" tIns="29741" rIns="29741" bIns="29741" rtlCol="0" anchor="ctr"/>
              <a:lstStyle/>
              <a:p>
                <a:pPr algn="ctr">
                  <a:lnSpc>
                    <a:spcPts val="14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7" name="TextBox 11">
              <a:extLst>
                <a:ext uri="{FF2B5EF4-FFF2-40B4-BE49-F238E27FC236}">
                  <a16:creationId xmlns:a16="http://schemas.microsoft.com/office/drawing/2014/main" id="{21B63710-D33D-56EB-A5F2-723235575AA8}"/>
                </a:ext>
              </a:extLst>
            </p:cNvPr>
            <p:cNvSpPr txBox="1"/>
            <p:nvPr/>
          </p:nvSpPr>
          <p:spPr>
            <a:xfrm>
              <a:off x="5878827" y="6285997"/>
              <a:ext cx="10164105" cy="854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400" spc="-69" dirty="0">
                  <a:solidFill>
                    <a:srgbClr val="763B0A"/>
                  </a:solidFill>
                  <a:latin typeface="มอนตี้ Bold"/>
                </a:rPr>
                <a:t>Let’s play.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37B0428-0B6F-A450-9358-AD25CFCECC73}"/>
              </a:ext>
            </a:extLst>
          </p:cNvPr>
          <p:cNvGrpSpPr/>
          <p:nvPr/>
        </p:nvGrpSpPr>
        <p:grpSpPr>
          <a:xfrm>
            <a:off x="5613065" y="7704271"/>
            <a:ext cx="11201400" cy="1398553"/>
            <a:chOff x="5613065" y="7704272"/>
            <a:chExt cx="11201400" cy="1355310"/>
          </a:xfrm>
        </p:grpSpPr>
        <p:grpSp>
          <p:nvGrpSpPr>
            <p:cNvPr id="42" name="Group 8">
              <a:extLst>
                <a:ext uri="{FF2B5EF4-FFF2-40B4-BE49-F238E27FC236}">
                  <a16:creationId xmlns:a16="http://schemas.microsoft.com/office/drawing/2014/main" id="{6FD95810-FD75-066C-0537-2A616539551C}"/>
                </a:ext>
              </a:extLst>
            </p:cNvPr>
            <p:cNvGrpSpPr/>
            <p:nvPr/>
          </p:nvGrpSpPr>
          <p:grpSpPr>
            <a:xfrm>
              <a:off x="5613065" y="7704272"/>
              <a:ext cx="11201400" cy="1355310"/>
              <a:chOff x="0" y="0"/>
              <a:chExt cx="2099827" cy="624293"/>
            </a:xfrm>
          </p:grpSpPr>
          <p:sp>
            <p:nvSpPr>
              <p:cNvPr id="43" name="Freeform 9">
                <a:extLst>
                  <a:ext uri="{FF2B5EF4-FFF2-40B4-BE49-F238E27FC236}">
                    <a16:creationId xmlns:a16="http://schemas.microsoft.com/office/drawing/2014/main" id="{D3CE1DA7-D599-8D6F-1B32-D5BBE1ED1509}"/>
                  </a:ext>
                </a:extLst>
              </p:cNvPr>
              <p:cNvSpPr/>
              <p:nvPr/>
            </p:nvSpPr>
            <p:spPr>
              <a:xfrm>
                <a:off x="0" y="0"/>
                <a:ext cx="2099827" cy="624293"/>
              </a:xfrm>
              <a:custGeom>
                <a:avLst/>
                <a:gdLst/>
                <a:ahLst/>
                <a:cxnLst/>
                <a:rect l="l" t="t" r="r" b="b"/>
                <a:pathLst>
                  <a:path w="2099827" h="624293">
                    <a:moveTo>
                      <a:pt x="34930" y="0"/>
                    </a:moveTo>
                    <a:lnTo>
                      <a:pt x="2064897" y="0"/>
                    </a:lnTo>
                    <a:cubicBezTo>
                      <a:pt x="2074161" y="0"/>
                      <a:pt x="2083046" y="3680"/>
                      <a:pt x="2089596" y="10231"/>
                    </a:cubicBezTo>
                    <a:cubicBezTo>
                      <a:pt x="2096147" y="16782"/>
                      <a:pt x="2099827" y="25666"/>
                      <a:pt x="2099827" y="34930"/>
                    </a:cubicBezTo>
                    <a:lnTo>
                      <a:pt x="2099827" y="589362"/>
                    </a:lnTo>
                    <a:cubicBezTo>
                      <a:pt x="2099827" y="598626"/>
                      <a:pt x="2096147" y="607511"/>
                      <a:pt x="2089596" y="614062"/>
                    </a:cubicBezTo>
                    <a:cubicBezTo>
                      <a:pt x="2083046" y="620612"/>
                      <a:pt x="2074161" y="624293"/>
                      <a:pt x="2064897" y="624293"/>
                    </a:cubicBezTo>
                    <a:lnTo>
                      <a:pt x="34930" y="624293"/>
                    </a:lnTo>
                    <a:cubicBezTo>
                      <a:pt x="25666" y="624293"/>
                      <a:pt x="16782" y="620612"/>
                      <a:pt x="10231" y="614062"/>
                    </a:cubicBezTo>
                    <a:cubicBezTo>
                      <a:pt x="3680" y="607511"/>
                      <a:pt x="0" y="598626"/>
                      <a:pt x="0" y="589362"/>
                    </a:cubicBezTo>
                    <a:lnTo>
                      <a:pt x="0" y="34930"/>
                    </a:lnTo>
                    <a:cubicBezTo>
                      <a:pt x="0" y="25666"/>
                      <a:pt x="3680" y="16782"/>
                      <a:pt x="10231" y="10231"/>
                    </a:cubicBezTo>
                    <a:cubicBezTo>
                      <a:pt x="16782" y="3680"/>
                      <a:pt x="25666" y="0"/>
                      <a:pt x="34930" y="0"/>
                    </a:cubicBezTo>
                    <a:close/>
                  </a:path>
                </a:pathLst>
              </a:custGeom>
              <a:solidFill>
                <a:srgbClr val="FDF1E8"/>
              </a:solidFill>
              <a:ln w="95250" cap="rnd">
                <a:solidFill>
                  <a:srgbClr val="984E11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9BE6E93-0470-5DD1-9319-CE186A962DA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9827" cy="662393"/>
              </a:xfrm>
              <a:prstGeom prst="rect">
                <a:avLst/>
              </a:prstGeom>
            </p:spPr>
            <p:txBody>
              <a:bodyPr lIns="29741" tIns="29741" rIns="29741" bIns="29741" rtlCol="0" anchor="ctr"/>
              <a:lstStyle/>
              <a:p>
                <a:pPr algn="ctr">
                  <a:lnSpc>
                    <a:spcPts val="14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8" name="TextBox 11">
              <a:extLst>
                <a:ext uri="{FF2B5EF4-FFF2-40B4-BE49-F238E27FC236}">
                  <a16:creationId xmlns:a16="http://schemas.microsoft.com/office/drawing/2014/main" id="{F7E6AD6C-2CBA-C336-1E02-F2DAFF10425A}"/>
                </a:ext>
              </a:extLst>
            </p:cNvPr>
            <p:cNvSpPr txBox="1"/>
            <p:nvPr/>
          </p:nvSpPr>
          <p:spPr>
            <a:xfrm>
              <a:off x="6166127" y="8431513"/>
              <a:ext cx="10164105" cy="49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36"/>
                </a:lnSpc>
              </a:pPr>
              <a:r>
                <a:rPr lang="en-US" sz="5400" spc="-69" dirty="0">
                  <a:solidFill>
                    <a:srgbClr val="763B0A"/>
                  </a:solidFill>
                  <a:latin typeface="มอนตี้ Bold"/>
                </a:rPr>
                <a:t>Fun corner and Wrap-up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8" y="2028637"/>
            <a:ext cx="7257546" cy="7610663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22F94BA-C445-812B-44AA-A0E6912F76EF}"/>
              </a:ext>
            </a:extLst>
          </p:cNvPr>
          <p:cNvGrpSpPr/>
          <p:nvPr/>
        </p:nvGrpSpPr>
        <p:grpSpPr>
          <a:xfrm>
            <a:off x="9712154" y="2057400"/>
            <a:ext cx="7257546" cy="7581900"/>
            <a:chOff x="0" y="0"/>
            <a:chExt cx="1403233" cy="159117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DC348F-E47F-2972-A7AB-F5733599EBC3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722EE-8BA2-5D33-31FE-C966159CBCDB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5494889" y="858663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E013296-203B-3EEE-DDC7-B069F5288B03}"/>
              </a:ext>
            </a:extLst>
          </p:cNvPr>
          <p:cNvSpPr/>
          <p:nvPr/>
        </p:nvSpPr>
        <p:spPr>
          <a:xfrm rot="-3650892">
            <a:off x="-39279" y="927801"/>
            <a:ext cx="2784166" cy="2411783"/>
          </a:xfrm>
          <a:custGeom>
            <a:avLst/>
            <a:gdLst/>
            <a:ahLst/>
            <a:cxnLst/>
            <a:rect l="l" t="t" r="r" b="b"/>
            <a:pathLst>
              <a:path w="2784166" h="2411783">
                <a:moveTo>
                  <a:pt x="0" y="0"/>
                </a:moveTo>
                <a:lnTo>
                  <a:pt x="2784165" y="0"/>
                </a:lnTo>
                <a:lnTo>
                  <a:pt x="2784165" y="2411783"/>
                </a:lnTo>
                <a:lnTo>
                  <a:pt x="0" y="2411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F82101DF-13F0-EE2D-E01D-AD780999AA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88" end="25146.25"/>
                </p14:media>
              </p:ext>
            </p:extLst>
          </p:nvPr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89749" y="3192462"/>
            <a:ext cx="5578475" cy="55784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D2BCEDB-75A5-595C-64A1-2A70D8CE0E28}"/>
              </a:ext>
            </a:extLst>
          </p:cNvPr>
          <p:cNvGrpSpPr/>
          <p:nvPr/>
        </p:nvGrpSpPr>
        <p:grpSpPr>
          <a:xfrm>
            <a:off x="10853723" y="2747786"/>
            <a:ext cx="4974408" cy="6023151"/>
            <a:chOff x="10407110" y="5730657"/>
            <a:chExt cx="2923986" cy="362703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5951C9-5BAF-A96E-8E43-5F96D99F0090}"/>
                </a:ext>
              </a:extLst>
            </p:cNvPr>
            <p:cNvGrpSpPr/>
            <p:nvPr/>
          </p:nvGrpSpPr>
          <p:grpSpPr>
            <a:xfrm>
              <a:off x="10407110" y="5730657"/>
              <a:ext cx="2923986" cy="3627035"/>
              <a:chOff x="2054430" y="1817275"/>
              <a:chExt cx="2923986" cy="3627035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039ACE0-DE9D-8E28-2B5B-AAC582603384}"/>
                  </a:ext>
                </a:extLst>
              </p:cNvPr>
              <p:cNvGrpSpPr/>
              <p:nvPr/>
            </p:nvGrpSpPr>
            <p:grpSpPr>
              <a:xfrm>
                <a:off x="2055925" y="4283164"/>
                <a:ext cx="2922491" cy="1161146"/>
                <a:chOff x="1639708" y="5151988"/>
                <a:chExt cx="2922491" cy="2411455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C2B0E2D-12E3-A676-0BE0-412105A8934B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FDA4C6B-E0E1-E1D8-9298-6C0808370DEE}"/>
                    </a:ext>
                  </a:extLst>
                </p:cNvPr>
                <p:cNvSpPr/>
                <p:nvPr/>
              </p:nvSpPr>
              <p:spPr>
                <a:xfrm>
                  <a:off x="1760858" y="5157973"/>
                  <a:ext cx="2634732" cy="196302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9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question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4BD2994-56E2-56A6-3F6C-43DBF9006AC9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71B33E5-BDBF-592F-E63F-7DC8F0922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75118" y="5866238"/>
              <a:ext cx="1873756" cy="20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4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12990A3-6742-605D-AD44-F5982E9C94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614" end="6521.91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98413" y="3849245"/>
            <a:ext cx="1082675" cy="10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4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8" y="2028637"/>
            <a:ext cx="7257546" cy="7610663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22F94BA-C445-812B-44AA-A0E6912F76EF}"/>
              </a:ext>
            </a:extLst>
          </p:cNvPr>
          <p:cNvGrpSpPr/>
          <p:nvPr/>
        </p:nvGrpSpPr>
        <p:grpSpPr>
          <a:xfrm>
            <a:off x="9712154" y="2057400"/>
            <a:ext cx="7257546" cy="7581900"/>
            <a:chOff x="0" y="0"/>
            <a:chExt cx="1403233" cy="159117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DC348F-E47F-2972-A7AB-F5733599EBC3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722EE-8BA2-5D33-31FE-C966159CBCDB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5494889" y="858663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E013296-203B-3EEE-DDC7-B069F5288B03}"/>
              </a:ext>
            </a:extLst>
          </p:cNvPr>
          <p:cNvSpPr/>
          <p:nvPr/>
        </p:nvSpPr>
        <p:spPr>
          <a:xfrm rot="-3650892">
            <a:off x="-39279" y="927801"/>
            <a:ext cx="2784166" cy="2411783"/>
          </a:xfrm>
          <a:custGeom>
            <a:avLst/>
            <a:gdLst/>
            <a:ahLst/>
            <a:cxnLst/>
            <a:rect l="l" t="t" r="r" b="b"/>
            <a:pathLst>
              <a:path w="2784166" h="2411783">
                <a:moveTo>
                  <a:pt x="0" y="0"/>
                </a:moveTo>
                <a:lnTo>
                  <a:pt x="2784165" y="0"/>
                </a:lnTo>
                <a:lnTo>
                  <a:pt x="2784165" y="2411783"/>
                </a:lnTo>
                <a:lnTo>
                  <a:pt x="0" y="2411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F82101DF-13F0-EE2D-E01D-AD780999AA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88" end="25146.25"/>
                </p14:media>
              </p:ext>
            </p:extLst>
          </p:nvPr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89749" y="3192462"/>
            <a:ext cx="5578475" cy="55784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D6728D1-4734-3599-88E4-D45450BA30ED}"/>
              </a:ext>
            </a:extLst>
          </p:cNvPr>
          <p:cNvGrpSpPr/>
          <p:nvPr/>
        </p:nvGrpSpPr>
        <p:grpSpPr>
          <a:xfrm rot="44448">
            <a:off x="10998202" y="3072442"/>
            <a:ext cx="4854274" cy="5659231"/>
            <a:chOff x="10401564" y="1833955"/>
            <a:chExt cx="2923986" cy="362703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A1EDF87-793F-16BF-85D6-63F1412C3E41}"/>
                </a:ext>
              </a:extLst>
            </p:cNvPr>
            <p:cNvGrpSpPr/>
            <p:nvPr/>
          </p:nvGrpSpPr>
          <p:grpSpPr>
            <a:xfrm>
              <a:off x="10401564" y="1833955"/>
              <a:ext cx="2923986" cy="3627036"/>
              <a:chOff x="2054430" y="1817275"/>
              <a:chExt cx="2923986" cy="3627036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C75B737-38AA-2075-C4A7-7F26D69F2D58}"/>
                  </a:ext>
                </a:extLst>
              </p:cNvPr>
              <p:cNvGrpSpPr/>
              <p:nvPr/>
            </p:nvGrpSpPr>
            <p:grpSpPr>
              <a:xfrm>
                <a:off x="2055925" y="4188696"/>
                <a:ext cx="2922491" cy="1255615"/>
                <a:chOff x="1639708" y="4955796"/>
                <a:chExt cx="2922491" cy="2607647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A665D86-0FFC-3CF3-74A5-667F135C687E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B29531D-1C6A-DEFD-2EB9-3E15864DC149}"/>
                    </a:ext>
                  </a:extLst>
                </p:cNvPr>
                <p:cNvSpPr/>
                <p:nvPr/>
              </p:nvSpPr>
              <p:spPr>
                <a:xfrm>
                  <a:off x="2402217" y="4955796"/>
                  <a:ext cx="1442760" cy="247843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115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box</a:t>
                  </a: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D792F5E-F8E6-65E2-FD9A-DE57106688E9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C53CACE-B1E6-CDB0-6980-F971A6C1D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484964" y="2056367"/>
              <a:ext cx="2705568" cy="19738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9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B91968D-A77A-37F2-9FD1-F4D933946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100" end="6828.489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98552" y="3233012"/>
            <a:ext cx="930275" cy="93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4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5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8" y="2028637"/>
            <a:ext cx="7257546" cy="7534463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22F94BA-C445-812B-44AA-A0E6912F76EF}"/>
              </a:ext>
            </a:extLst>
          </p:cNvPr>
          <p:cNvGrpSpPr/>
          <p:nvPr/>
        </p:nvGrpSpPr>
        <p:grpSpPr>
          <a:xfrm>
            <a:off x="9677650" y="2009948"/>
            <a:ext cx="7257546" cy="7553152"/>
            <a:chOff x="0" y="0"/>
            <a:chExt cx="1403233" cy="159117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DC348F-E47F-2972-A7AB-F5733599EBC3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722EE-8BA2-5D33-31FE-C966159CBCDB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5494889" y="858663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E013296-203B-3EEE-DDC7-B069F5288B03}"/>
              </a:ext>
            </a:extLst>
          </p:cNvPr>
          <p:cNvSpPr/>
          <p:nvPr/>
        </p:nvSpPr>
        <p:spPr>
          <a:xfrm rot="-3650892">
            <a:off x="-39279" y="927801"/>
            <a:ext cx="2784166" cy="2411783"/>
          </a:xfrm>
          <a:custGeom>
            <a:avLst/>
            <a:gdLst/>
            <a:ahLst/>
            <a:cxnLst/>
            <a:rect l="l" t="t" r="r" b="b"/>
            <a:pathLst>
              <a:path w="2784166" h="2411783">
                <a:moveTo>
                  <a:pt x="0" y="0"/>
                </a:moveTo>
                <a:lnTo>
                  <a:pt x="2784165" y="0"/>
                </a:lnTo>
                <a:lnTo>
                  <a:pt x="2784165" y="2411783"/>
                </a:lnTo>
                <a:lnTo>
                  <a:pt x="0" y="2411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4870FBCA-A7E4-D625-FCDA-BBC7EA5F8A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561" end="1462.25"/>
                </p14:media>
              </p:ext>
            </p:extLst>
          </p:nvPr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89749" y="3192462"/>
            <a:ext cx="5578475" cy="55784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415BAEE-0F40-6900-C88E-E821B49FE5A9}"/>
              </a:ext>
            </a:extLst>
          </p:cNvPr>
          <p:cNvGrpSpPr/>
          <p:nvPr/>
        </p:nvGrpSpPr>
        <p:grpSpPr>
          <a:xfrm>
            <a:off x="10975592" y="2879436"/>
            <a:ext cx="4661661" cy="5578473"/>
            <a:chOff x="935705" y="1824052"/>
            <a:chExt cx="2923986" cy="362703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3D16968-A8EC-C57F-66E8-FA6A23C28B92}"/>
                </a:ext>
              </a:extLst>
            </p:cNvPr>
            <p:cNvGrpSpPr/>
            <p:nvPr/>
          </p:nvGrpSpPr>
          <p:grpSpPr>
            <a:xfrm>
              <a:off x="935705" y="1824052"/>
              <a:ext cx="2923986" cy="3627035"/>
              <a:chOff x="2054430" y="1817275"/>
              <a:chExt cx="2923986" cy="3627035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4928CBE-D0C7-4BD5-5FFD-47478128E301}"/>
                  </a:ext>
                </a:extLst>
              </p:cNvPr>
              <p:cNvGrpSpPr/>
              <p:nvPr/>
            </p:nvGrpSpPr>
            <p:grpSpPr>
              <a:xfrm>
                <a:off x="2055925" y="4139591"/>
                <a:ext cx="2922491" cy="1304719"/>
                <a:chOff x="1639708" y="4853817"/>
                <a:chExt cx="2922491" cy="270962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8309148-7CEB-EBC9-252A-56ECF5585B82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3A46EA6-D3BE-37A2-D68D-D16EB053C7B3}"/>
                    </a:ext>
                  </a:extLst>
                </p:cNvPr>
                <p:cNvSpPr/>
                <p:nvPr/>
              </p:nvSpPr>
              <p:spPr>
                <a:xfrm>
                  <a:off x="2238844" y="4853817"/>
                  <a:ext cx="1737652" cy="251431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115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quiz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BFC3F4E-E08E-BF22-0553-8AE8B6EFD2CB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66971A-D137-15C1-BE49-EBAA85F68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48458" y="1987181"/>
              <a:ext cx="2078032" cy="21020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3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9093C69-8252-C2B6-D044-91D22D6871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622" end="602.91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15493" y="3486152"/>
            <a:ext cx="1160054" cy="11600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42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56191" y="-4908019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39663" y="2490244"/>
            <a:ext cx="13345100" cy="56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Good</a:t>
            </a:r>
          </a:p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job!</a:t>
            </a:r>
          </a:p>
        </p:txBody>
      </p:sp>
      <p:sp>
        <p:nvSpPr>
          <p:cNvPr id="7" name="Freeform 7"/>
          <p:cNvSpPr/>
          <p:nvPr/>
        </p:nvSpPr>
        <p:spPr>
          <a:xfrm rot="-1712785">
            <a:off x="13522054" y="277577"/>
            <a:ext cx="3689018" cy="3195612"/>
          </a:xfrm>
          <a:custGeom>
            <a:avLst/>
            <a:gdLst/>
            <a:ahLst/>
            <a:cxnLst/>
            <a:rect l="l" t="t" r="r" b="b"/>
            <a:pathLst>
              <a:path w="3689018" h="3195612">
                <a:moveTo>
                  <a:pt x="0" y="0"/>
                </a:moveTo>
                <a:lnTo>
                  <a:pt x="3689018" y="0"/>
                </a:lnTo>
                <a:lnTo>
                  <a:pt x="3689018" y="3195612"/>
                </a:lnTo>
                <a:lnTo>
                  <a:pt x="0" y="3195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50892">
            <a:off x="15667913" y="2524977"/>
            <a:ext cx="2473638" cy="2142789"/>
          </a:xfrm>
          <a:custGeom>
            <a:avLst/>
            <a:gdLst/>
            <a:ahLst/>
            <a:cxnLst/>
            <a:rect l="l" t="t" r="r" b="b"/>
            <a:pathLst>
              <a:path w="2473638" h="2142789">
                <a:moveTo>
                  <a:pt x="0" y="0"/>
                </a:moveTo>
                <a:lnTo>
                  <a:pt x="2473638" y="0"/>
                </a:lnTo>
                <a:lnTo>
                  <a:pt x="2473638" y="2142788"/>
                </a:lnTo>
                <a:lnTo>
                  <a:pt x="0" y="214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10037">
            <a:off x="-92200" y="5008776"/>
            <a:ext cx="3926266" cy="3401128"/>
          </a:xfrm>
          <a:custGeom>
            <a:avLst/>
            <a:gdLst/>
            <a:ahLst/>
            <a:cxnLst/>
            <a:rect l="l" t="t" r="r" b="b"/>
            <a:pathLst>
              <a:path w="3926266" h="3401128">
                <a:moveTo>
                  <a:pt x="0" y="0"/>
                </a:moveTo>
                <a:lnTo>
                  <a:pt x="3926266" y="0"/>
                </a:lnTo>
                <a:lnTo>
                  <a:pt x="3926266" y="3401128"/>
                </a:lnTo>
                <a:lnTo>
                  <a:pt x="0" y="3401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055860" y="7340890"/>
            <a:ext cx="2748456" cy="2380850"/>
          </a:xfrm>
          <a:custGeom>
            <a:avLst/>
            <a:gdLst/>
            <a:ahLst/>
            <a:cxnLst/>
            <a:rect l="l" t="t" r="r" b="b"/>
            <a:pathLst>
              <a:path w="2748456" h="2380850">
                <a:moveTo>
                  <a:pt x="0" y="0"/>
                </a:moveTo>
                <a:lnTo>
                  <a:pt x="2748456" y="0"/>
                </a:lnTo>
                <a:lnTo>
                  <a:pt x="2748456" y="2380850"/>
                </a:lnTo>
                <a:lnTo>
                  <a:pt x="0" y="238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7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054746" y="-5371898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52149" y="1028700"/>
            <a:ext cx="15183701" cy="82296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27891" y="3313113"/>
            <a:ext cx="13068725" cy="458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4900" b="1" spc="496" dirty="0">
                <a:solidFill>
                  <a:srgbClr val="FAB30C"/>
                </a:solidFill>
                <a:latin typeface="Lucky Bones"/>
              </a:rPr>
              <a:t>Warm-up </a:t>
            </a:r>
          </a:p>
          <a:p>
            <a:pPr algn="ctr"/>
            <a:r>
              <a:rPr lang="en-US" sz="14900" b="1" spc="496" dirty="0">
                <a:solidFill>
                  <a:srgbClr val="FAB30C"/>
                </a:solidFill>
                <a:latin typeface="Lucky Bones"/>
              </a:rPr>
              <a:t>and Review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75539" y="2556542"/>
            <a:ext cx="10934328" cy="7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7"/>
              </a:lnSpc>
            </a:pPr>
            <a:r>
              <a:rPr lang="en-US" sz="8800" spc="-103" dirty="0">
                <a:solidFill>
                  <a:srgbClr val="763B0A"/>
                </a:solidFill>
                <a:latin typeface="มอนตี้ Bold"/>
              </a:rPr>
              <a:t>Activity </a:t>
            </a:r>
            <a:r>
              <a:rPr lang="en-US" sz="8800" u="sng" spc="-103" dirty="0">
                <a:solidFill>
                  <a:srgbClr val="763B0A"/>
                </a:solidFill>
                <a:latin typeface="มอนตี้ Bold"/>
              </a:rPr>
              <a:t>1</a:t>
            </a:r>
          </a:p>
        </p:txBody>
      </p:sp>
      <p:sp>
        <p:nvSpPr>
          <p:cNvPr id="8" name="Freeform 8"/>
          <p:cNvSpPr/>
          <p:nvPr/>
        </p:nvSpPr>
        <p:spPr>
          <a:xfrm>
            <a:off x="14510917" y="6172188"/>
            <a:ext cx="2748383" cy="4718253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05450" y="1840899"/>
            <a:ext cx="1848285" cy="1848285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4"/>
                </a:lnTo>
                <a:lnTo>
                  <a:pt x="0" y="184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14283" y="1287125"/>
            <a:ext cx="1182333" cy="1182333"/>
          </a:xfrm>
          <a:custGeom>
            <a:avLst/>
            <a:gdLst/>
            <a:ahLst/>
            <a:cxnLst/>
            <a:rect l="l" t="t" r="r" b="b"/>
            <a:pathLst>
              <a:path w="1182333" h="1182333">
                <a:moveTo>
                  <a:pt x="0" y="0"/>
                </a:moveTo>
                <a:lnTo>
                  <a:pt x="1182333" y="0"/>
                </a:lnTo>
                <a:lnTo>
                  <a:pt x="1182333" y="1182333"/>
                </a:lnTo>
                <a:lnTo>
                  <a:pt x="0" y="1182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9" name="drumroll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8E6D6DD0-433B-CA1D-9711-E0056E8D8A89}"/>
              </a:ext>
            </a:extLst>
          </p:cNvPr>
          <p:cNvSpPr/>
          <p:nvPr/>
        </p:nvSpPr>
        <p:spPr>
          <a:xfrm rot="5400000">
            <a:off x="2799804" y="-5589596"/>
            <a:ext cx="12074733" cy="21466192"/>
          </a:xfrm>
          <a:custGeom>
            <a:avLst/>
            <a:gdLst/>
            <a:ahLst/>
            <a:cxnLst/>
            <a:rect l="l" t="t" r="r" b="b"/>
            <a:pathLst>
              <a:path w="12074733" h="21466192">
                <a:moveTo>
                  <a:pt x="0" y="0"/>
                </a:moveTo>
                <a:lnTo>
                  <a:pt x="12074733" y="0"/>
                </a:lnTo>
                <a:lnTo>
                  <a:pt x="12074733" y="21466192"/>
                </a:lnTo>
                <a:lnTo>
                  <a:pt x="0" y="21466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7F15CA8E-9BD2-050C-2478-25C6C9FD80FC}"/>
              </a:ext>
            </a:extLst>
          </p:cNvPr>
          <p:cNvGrpSpPr/>
          <p:nvPr/>
        </p:nvGrpSpPr>
        <p:grpSpPr>
          <a:xfrm>
            <a:off x="1028700" y="1028700"/>
            <a:ext cx="16287058" cy="8612397"/>
            <a:chOff x="0" y="0"/>
            <a:chExt cx="3149072" cy="1665191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A2731372-7C88-855C-6E4B-996E0BF954A3}"/>
                </a:ext>
              </a:extLst>
            </p:cNvPr>
            <p:cNvSpPr/>
            <p:nvPr/>
          </p:nvSpPr>
          <p:spPr>
            <a:xfrm>
              <a:off x="0" y="0"/>
              <a:ext cx="3149072" cy="1665191"/>
            </a:xfrm>
            <a:custGeom>
              <a:avLst/>
              <a:gdLst/>
              <a:ahLst/>
              <a:cxnLst/>
              <a:rect l="l" t="t" r="r" b="b"/>
              <a:pathLst>
                <a:path w="3149072" h="1665191">
                  <a:moveTo>
                    <a:pt x="23292" y="0"/>
                  </a:moveTo>
                  <a:lnTo>
                    <a:pt x="3125780" y="0"/>
                  </a:lnTo>
                  <a:cubicBezTo>
                    <a:pt x="3138644" y="0"/>
                    <a:pt x="3149072" y="10428"/>
                    <a:pt x="3149072" y="23292"/>
                  </a:cubicBezTo>
                  <a:lnTo>
                    <a:pt x="3149072" y="1641899"/>
                  </a:lnTo>
                  <a:cubicBezTo>
                    <a:pt x="3149072" y="1654763"/>
                    <a:pt x="3138644" y="1665191"/>
                    <a:pt x="3125780" y="1665191"/>
                  </a:cubicBezTo>
                  <a:lnTo>
                    <a:pt x="23292" y="1665191"/>
                  </a:lnTo>
                  <a:cubicBezTo>
                    <a:pt x="10428" y="1665191"/>
                    <a:pt x="0" y="1654763"/>
                    <a:pt x="0" y="1641899"/>
                  </a:cubicBezTo>
                  <a:lnTo>
                    <a:pt x="0" y="23292"/>
                  </a:lnTo>
                  <a:cubicBezTo>
                    <a:pt x="0" y="10428"/>
                    <a:pt x="10428" y="0"/>
                    <a:pt x="23292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9A5AF177-92FB-7B85-95C8-C79B21807A8B}"/>
                </a:ext>
              </a:extLst>
            </p:cNvPr>
            <p:cNvSpPr txBox="1"/>
            <p:nvPr/>
          </p:nvSpPr>
          <p:spPr>
            <a:xfrm>
              <a:off x="0" y="-38100"/>
              <a:ext cx="3149072" cy="1703291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2">
            <a:extLst>
              <a:ext uri="{FF2B5EF4-FFF2-40B4-BE49-F238E27FC236}">
                <a16:creationId xmlns:a16="http://schemas.microsoft.com/office/drawing/2014/main" id="{C99A553C-9376-8809-61CA-4E2A155019E9}"/>
              </a:ext>
            </a:extLst>
          </p:cNvPr>
          <p:cNvGrpSpPr/>
          <p:nvPr/>
        </p:nvGrpSpPr>
        <p:grpSpPr>
          <a:xfrm>
            <a:off x="4451747" y="356624"/>
            <a:ext cx="9412735" cy="1589133"/>
            <a:chOff x="0" y="-30961"/>
            <a:chExt cx="2479074" cy="418537"/>
          </a:xfrm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6FABF9CF-36CA-A386-29FC-50C01AB8D6A3}"/>
                </a:ext>
              </a:extLst>
            </p:cNvPr>
            <p:cNvSpPr/>
            <p:nvPr/>
          </p:nvSpPr>
          <p:spPr>
            <a:xfrm>
              <a:off x="0" y="0"/>
              <a:ext cx="2471639" cy="332812"/>
            </a:xfrm>
            <a:custGeom>
              <a:avLst/>
              <a:gdLst/>
              <a:ahLst/>
              <a:cxnLst/>
              <a:rect l="l" t="t" r="r" b="b"/>
              <a:pathLst>
                <a:path w="2471639" h="332812">
                  <a:moveTo>
                    <a:pt x="20624" y="0"/>
                  </a:moveTo>
                  <a:lnTo>
                    <a:pt x="2451015" y="0"/>
                  </a:lnTo>
                  <a:cubicBezTo>
                    <a:pt x="2462406" y="0"/>
                    <a:pt x="2471639" y="9234"/>
                    <a:pt x="2471639" y="20624"/>
                  </a:cubicBezTo>
                  <a:lnTo>
                    <a:pt x="2471639" y="312188"/>
                  </a:lnTo>
                  <a:cubicBezTo>
                    <a:pt x="2471639" y="317658"/>
                    <a:pt x="2469466" y="322904"/>
                    <a:pt x="2465599" y="326771"/>
                  </a:cubicBezTo>
                  <a:cubicBezTo>
                    <a:pt x="2461731" y="330639"/>
                    <a:pt x="2456485" y="332812"/>
                    <a:pt x="2451015" y="332812"/>
                  </a:cubicBezTo>
                  <a:lnTo>
                    <a:pt x="20624" y="332812"/>
                  </a:lnTo>
                  <a:cubicBezTo>
                    <a:pt x="15154" y="332812"/>
                    <a:pt x="9908" y="330639"/>
                    <a:pt x="6041" y="326771"/>
                  </a:cubicBezTo>
                  <a:cubicBezTo>
                    <a:pt x="2173" y="322904"/>
                    <a:pt x="0" y="317658"/>
                    <a:pt x="0" y="312188"/>
                  </a:cubicBezTo>
                  <a:lnTo>
                    <a:pt x="0" y="20624"/>
                  </a:lnTo>
                  <a:cubicBezTo>
                    <a:pt x="0" y="15154"/>
                    <a:pt x="2173" y="9908"/>
                    <a:pt x="6041" y="6041"/>
                  </a:cubicBezTo>
                  <a:cubicBezTo>
                    <a:pt x="9908" y="2173"/>
                    <a:pt x="15154" y="0"/>
                    <a:pt x="20624" y="0"/>
                  </a:cubicBezTo>
                  <a:close/>
                </a:path>
              </a:pathLst>
            </a:custGeom>
            <a:solidFill>
              <a:srgbClr val="FFA030"/>
            </a:solidFill>
            <a:ln w="7620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A178E012-6776-2ACA-C1F7-7587DF4830A7}"/>
                </a:ext>
              </a:extLst>
            </p:cNvPr>
            <p:cNvSpPr txBox="1"/>
            <p:nvPr/>
          </p:nvSpPr>
          <p:spPr>
            <a:xfrm>
              <a:off x="7435" y="-30961"/>
              <a:ext cx="2471639" cy="41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19"/>
                </a:lnSpc>
              </a:pPr>
              <a:r>
                <a:rPr lang="en-US" sz="5000" spc="253">
                  <a:solidFill>
                    <a:srgbClr val="FFFFFF"/>
                  </a:solidFill>
                  <a:latin typeface="Tropika"/>
                </a:rPr>
                <a:t>Game: </a:t>
              </a:r>
              <a:r>
                <a:rPr lang="en-US" sz="6000" spc="253">
                  <a:latin typeface="Tropika"/>
                </a:rPr>
                <a:t>MISSING </a:t>
              </a:r>
              <a:r>
                <a:rPr lang="en-US" sz="6000" spc="253" dirty="0">
                  <a:latin typeface="Tropika"/>
                </a:rPr>
                <a:t>FLASHCARDS</a:t>
              </a:r>
              <a:endParaRPr lang="en-US" sz="4299" spc="253" dirty="0">
                <a:latin typeface="Tropika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DF35A1-4960-CEA1-3134-7446FBB3221B}"/>
              </a:ext>
            </a:extLst>
          </p:cNvPr>
          <p:cNvGrpSpPr/>
          <p:nvPr/>
        </p:nvGrpSpPr>
        <p:grpSpPr>
          <a:xfrm>
            <a:off x="2267831" y="3329981"/>
            <a:ext cx="2923986" cy="3627036"/>
            <a:chOff x="935705" y="1824052"/>
            <a:chExt cx="2923986" cy="362703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9E9ED8E-B2F3-4245-4577-9E7AB1C3BFA4}"/>
                </a:ext>
              </a:extLst>
            </p:cNvPr>
            <p:cNvGrpSpPr/>
            <p:nvPr/>
          </p:nvGrpSpPr>
          <p:grpSpPr>
            <a:xfrm>
              <a:off x="935705" y="1824052"/>
              <a:ext cx="2923986" cy="3627036"/>
              <a:chOff x="2054430" y="1817275"/>
              <a:chExt cx="2923986" cy="362703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1202681-CCAF-33A5-921F-E27D14F74EB6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15A7674-F156-CAAD-2DFE-0ED30F5748E2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98FE72D-C946-3247-D956-DA25647C635A}"/>
                    </a:ext>
                  </a:extLst>
                </p:cNvPr>
                <p:cNvSpPr/>
                <p:nvPr/>
              </p:nvSpPr>
              <p:spPr>
                <a:xfrm>
                  <a:off x="2289874" y="5044477"/>
                  <a:ext cx="1667444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quiz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5F0155D-F23C-1FC6-952E-92952D8B5540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00BFF3-F268-50EA-EAFB-94E4CADC8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48458" y="1987181"/>
              <a:ext cx="2078032" cy="21020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C98488-72FD-C0FA-7C69-C8D35F4F4480}"/>
              </a:ext>
            </a:extLst>
          </p:cNvPr>
          <p:cNvGrpSpPr/>
          <p:nvPr/>
        </p:nvGrpSpPr>
        <p:grpSpPr>
          <a:xfrm rot="6896">
            <a:off x="9519744" y="3446375"/>
            <a:ext cx="2923986" cy="3627036"/>
            <a:chOff x="943133" y="5716113"/>
            <a:chExt cx="2923986" cy="362703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C237E1-1378-5249-F34D-E1B7A8D8E9BF}"/>
                </a:ext>
              </a:extLst>
            </p:cNvPr>
            <p:cNvGrpSpPr/>
            <p:nvPr/>
          </p:nvGrpSpPr>
          <p:grpSpPr>
            <a:xfrm>
              <a:off x="943133" y="5716113"/>
              <a:ext cx="2923986" cy="3627036"/>
              <a:chOff x="2054430" y="1817275"/>
              <a:chExt cx="2923986" cy="3627036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C0503DD-D075-E1C5-4E6C-CC5A86FDBB1F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722CCA6-C01E-8E61-59D4-EE0DA8004154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7165BC4-CBA4-0797-E5BC-47DB8A585A71}"/>
                    </a:ext>
                  </a:extLst>
                </p:cNvPr>
                <p:cNvSpPr/>
                <p:nvPr/>
              </p:nvSpPr>
              <p:spPr>
                <a:xfrm>
                  <a:off x="2507083" y="5044477"/>
                  <a:ext cx="1233031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fox</a:t>
                  </a:r>
                </a:p>
              </p:txBody>
            </p: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F22A7CF-4A29-2BD8-BCF4-BADCB18938EC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450C9C1-6EFD-A6FB-7B40-8DAE205E6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0767" y="5868751"/>
              <a:ext cx="2393118" cy="22138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9E037BD-C829-7961-C23A-9076841771C0}"/>
              </a:ext>
            </a:extLst>
          </p:cNvPr>
          <p:cNvGrpSpPr/>
          <p:nvPr/>
        </p:nvGrpSpPr>
        <p:grpSpPr>
          <a:xfrm rot="44448">
            <a:off x="5840488" y="3368952"/>
            <a:ext cx="2923986" cy="3627036"/>
            <a:chOff x="10401564" y="1833955"/>
            <a:chExt cx="2923986" cy="362703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C95C5D0-26E1-E7E5-078D-20845654D844}"/>
                </a:ext>
              </a:extLst>
            </p:cNvPr>
            <p:cNvGrpSpPr/>
            <p:nvPr/>
          </p:nvGrpSpPr>
          <p:grpSpPr>
            <a:xfrm>
              <a:off x="10401564" y="1833955"/>
              <a:ext cx="2923986" cy="3627036"/>
              <a:chOff x="2054430" y="1817275"/>
              <a:chExt cx="2923986" cy="362703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4DD0E8E-23FA-8061-9352-3CF7BB869B45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D276495A-2DB0-393C-506B-E40AB500D031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F65D8B0-D026-B3A1-AF55-4D3A115FA0DA}"/>
                    </a:ext>
                  </a:extLst>
                </p:cNvPr>
                <p:cNvSpPr/>
                <p:nvPr/>
              </p:nvSpPr>
              <p:spPr>
                <a:xfrm>
                  <a:off x="2396473" y="5044477"/>
                  <a:ext cx="1454245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box</a:t>
                  </a:r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E14DE26-4704-7AB8-D503-AA2E4C7436D8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2CC2F0-8CF7-B66B-5B31-34328D2D1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484964" y="2056367"/>
              <a:ext cx="2705568" cy="19738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5BB4D32-721B-B5B6-7477-1A20772BF0BD}"/>
              </a:ext>
            </a:extLst>
          </p:cNvPr>
          <p:cNvGrpSpPr/>
          <p:nvPr/>
        </p:nvGrpSpPr>
        <p:grpSpPr>
          <a:xfrm rot="42661">
            <a:off x="13071299" y="3434617"/>
            <a:ext cx="3135794" cy="3627035"/>
            <a:chOff x="10269851" y="5730657"/>
            <a:chExt cx="3135794" cy="362703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F4D6400-66D4-0B75-37E7-A53C76286187}"/>
                </a:ext>
              </a:extLst>
            </p:cNvPr>
            <p:cNvGrpSpPr/>
            <p:nvPr/>
          </p:nvGrpSpPr>
          <p:grpSpPr>
            <a:xfrm>
              <a:off x="10269851" y="5730657"/>
              <a:ext cx="3135794" cy="3627035"/>
              <a:chOff x="1917171" y="1817275"/>
              <a:chExt cx="3135794" cy="3627035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D950BF49-CA13-3E92-2CE9-1793B3B5D770}"/>
                  </a:ext>
                </a:extLst>
              </p:cNvPr>
              <p:cNvGrpSpPr/>
              <p:nvPr/>
            </p:nvGrpSpPr>
            <p:grpSpPr>
              <a:xfrm>
                <a:off x="1917171" y="4214185"/>
                <a:ext cx="3135794" cy="1230125"/>
                <a:chOff x="1500954" y="5008733"/>
                <a:chExt cx="3135794" cy="2554710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1086EEBD-93CF-700C-EB84-D6F6B9977B4A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7665936-80B5-7150-1F6E-717673098783}"/>
                    </a:ext>
                  </a:extLst>
                </p:cNvPr>
                <p:cNvSpPr/>
                <p:nvPr/>
              </p:nvSpPr>
              <p:spPr>
                <a:xfrm>
                  <a:off x="1500954" y="5008733"/>
                  <a:ext cx="3135794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question</a:t>
                  </a:r>
                </a:p>
              </p:txBody>
            </p:sp>
          </p:grp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EBDD124-3677-D3B7-7ADC-9E1BC6D55B29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F3AC7F7-9E38-0CA8-0D09-9401748A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75118" y="5866238"/>
              <a:ext cx="1873756" cy="20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77873">
            <a:off x="9270624" y="3019139"/>
            <a:ext cx="3401306" cy="424872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Freeform 23">
            <a:extLst>
              <a:ext uri="{FF2B5EF4-FFF2-40B4-BE49-F238E27FC236}">
                <a16:creationId xmlns:a16="http://schemas.microsoft.com/office/drawing/2014/main" id="{CF8BF62C-349B-9D4E-A1D1-D5A4129EC84D}"/>
              </a:ext>
            </a:extLst>
          </p:cNvPr>
          <p:cNvSpPr/>
          <p:nvPr/>
        </p:nvSpPr>
        <p:spPr>
          <a:xfrm>
            <a:off x="685800" y="7387623"/>
            <a:ext cx="1262628" cy="2215299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3">
            <a:extLst>
              <a:ext uri="{FF2B5EF4-FFF2-40B4-BE49-F238E27FC236}">
                <a16:creationId xmlns:a16="http://schemas.microsoft.com/office/drawing/2014/main" id="{95ACE76F-A71F-4813-2697-9884B932F16A}"/>
              </a:ext>
            </a:extLst>
          </p:cNvPr>
          <p:cNvSpPr/>
          <p:nvPr/>
        </p:nvSpPr>
        <p:spPr>
          <a:xfrm>
            <a:off x="16234803" y="7387622"/>
            <a:ext cx="1262628" cy="2215299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592E2FF3-4642-63DB-E396-8A4D1BFECC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40" end="3863.489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933607" y="4404623"/>
            <a:ext cx="930275" cy="93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69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8E6D6DD0-433B-CA1D-9711-E0056E8D8A89}"/>
              </a:ext>
            </a:extLst>
          </p:cNvPr>
          <p:cNvSpPr/>
          <p:nvPr/>
        </p:nvSpPr>
        <p:spPr>
          <a:xfrm rot="5400000">
            <a:off x="2799804" y="-5589596"/>
            <a:ext cx="12074733" cy="21466192"/>
          </a:xfrm>
          <a:custGeom>
            <a:avLst/>
            <a:gdLst/>
            <a:ahLst/>
            <a:cxnLst/>
            <a:rect l="l" t="t" r="r" b="b"/>
            <a:pathLst>
              <a:path w="12074733" h="21466192">
                <a:moveTo>
                  <a:pt x="0" y="0"/>
                </a:moveTo>
                <a:lnTo>
                  <a:pt x="12074733" y="0"/>
                </a:lnTo>
                <a:lnTo>
                  <a:pt x="12074733" y="21466192"/>
                </a:lnTo>
                <a:lnTo>
                  <a:pt x="0" y="21466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7F15CA8E-9BD2-050C-2478-25C6C9FD80FC}"/>
              </a:ext>
            </a:extLst>
          </p:cNvPr>
          <p:cNvGrpSpPr/>
          <p:nvPr/>
        </p:nvGrpSpPr>
        <p:grpSpPr>
          <a:xfrm>
            <a:off x="1028700" y="1028700"/>
            <a:ext cx="16287058" cy="8612397"/>
            <a:chOff x="0" y="0"/>
            <a:chExt cx="3149072" cy="1665191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A2731372-7C88-855C-6E4B-996E0BF954A3}"/>
                </a:ext>
              </a:extLst>
            </p:cNvPr>
            <p:cNvSpPr/>
            <p:nvPr/>
          </p:nvSpPr>
          <p:spPr>
            <a:xfrm>
              <a:off x="0" y="0"/>
              <a:ext cx="3149072" cy="1665191"/>
            </a:xfrm>
            <a:custGeom>
              <a:avLst/>
              <a:gdLst/>
              <a:ahLst/>
              <a:cxnLst/>
              <a:rect l="l" t="t" r="r" b="b"/>
              <a:pathLst>
                <a:path w="3149072" h="1665191">
                  <a:moveTo>
                    <a:pt x="23292" y="0"/>
                  </a:moveTo>
                  <a:lnTo>
                    <a:pt x="3125780" y="0"/>
                  </a:lnTo>
                  <a:cubicBezTo>
                    <a:pt x="3138644" y="0"/>
                    <a:pt x="3149072" y="10428"/>
                    <a:pt x="3149072" y="23292"/>
                  </a:cubicBezTo>
                  <a:lnTo>
                    <a:pt x="3149072" y="1641899"/>
                  </a:lnTo>
                  <a:cubicBezTo>
                    <a:pt x="3149072" y="1654763"/>
                    <a:pt x="3138644" y="1665191"/>
                    <a:pt x="3125780" y="1665191"/>
                  </a:cubicBezTo>
                  <a:lnTo>
                    <a:pt x="23292" y="1665191"/>
                  </a:lnTo>
                  <a:cubicBezTo>
                    <a:pt x="10428" y="1665191"/>
                    <a:pt x="0" y="1654763"/>
                    <a:pt x="0" y="1641899"/>
                  </a:cubicBezTo>
                  <a:lnTo>
                    <a:pt x="0" y="23292"/>
                  </a:lnTo>
                  <a:cubicBezTo>
                    <a:pt x="0" y="10428"/>
                    <a:pt x="10428" y="0"/>
                    <a:pt x="23292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9A5AF177-92FB-7B85-95C8-C79B21807A8B}"/>
                </a:ext>
              </a:extLst>
            </p:cNvPr>
            <p:cNvSpPr txBox="1"/>
            <p:nvPr/>
          </p:nvSpPr>
          <p:spPr>
            <a:xfrm>
              <a:off x="0" y="-38100"/>
              <a:ext cx="3149072" cy="1703291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DF35A1-4960-CEA1-3134-7446FBB3221B}"/>
              </a:ext>
            </a:extLst>
          </p:cNvPr>
          <p:cNvGrpSpPr/>
          <p:nvPr/>
        </p:nvGrpSpPr>
        <p:grpSpPr>
          <a:xfrm>
            <a:off x="5658117" y="3314939"/>
            <a:ext cx="2923986" cy="3627036"/>
            <a:chOff x="935705" y="1824052"/>
            <a:chExt cx="2923986" cy="362703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9E9ED8E-B2F3-4245-4577-9E7AB1C3BFA4}"/>
                </a:ext>
              </a:extLst>
            </p:cNvPr>
            <p:cNvGrpSpPr/>
            <p:nvPr/>
          </p:nvGrpSpPr>
          <p:grpSpPr>
            <a:xfrm>
              <a:off x="935705" y="1824052"/>
              <a:ext cx="2923986" cy="3627036"/>
              <a:chOff x="2054430" y="1817275"/>
              <a:chExt cx="2923986" cy="362703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1202681-CCAF-33A5-921F-E27D14F74EB6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15A7674-F156-CAAD-2DFE-0ED30F5748E2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98FE72D-C946-3247-D956-DA25647C635A}"/>
                    </a:ext>
                  </a:extLst>
                </p:cNvPr>
                <p:cNvSpPr/>
                <p:nvPr/>
              </p:nvSpPr>
              <p:spPr>
                <a:xfrm>
                  <a:off x="2289874" y="5044477"/>
                  <a:ext cx="1667444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quiz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5F0155D-F23C-1FC6-952E-92952D8B5540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00BFF3-F268-50EA-EAFB-94E4CADC8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48458" y="1987181"/>
              <a:ext cx="2078032" cy="21020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C98488-72FD-C0FA-7C69-C8D35F4F4480}"/>
              </a:ext>
            </a:extLst>
          </p:cNvPr>
          <p:cNvGrpSpPr/>
          <p:nvPr/>
        </p:nvGrpSpPr>
        <p:grpSpPr>
          <a:xfrm rot="6896">
            <a:off x="13360634" y="3367484"/>
            <a:ext cx="2923986" cy="3627036"/>
            <a:chOff x="943133" y="5716113"/>
            <a:chExt cx="2923986" cy="362703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C237E1-1378-5249-F34D-E1B7A8D8E9BF}"/>
                </a:ext>
              </a:extLst>
            </p:cNvPr>
            <p:cNvGrpSpPr/>
            <p:nvPr/>
          </p:nvGrpSpPr>
          <p:grpSpPr>
            <a:xfrm>
              <a:off x="943133" y="5716113"/>
              <a:ext cx="2923986" cy="3627036"/>
              <a:chOff x="2054430" y="1817275"/>
              <a:chExt cx="2923986" cy="3627036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C0503DD-D075-E1C5-4E6C-CC5A86FDBB1F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722CCA6-C01E-8E61-59D4-EE0DA8004154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7165BC4-CBA4-0797-E5BC-47DB8A585A71}"/>
                    </a:ext>
                  </a:extLst>
                </p:cNvPr>
                <p:cNvSpPr/>
                <p:nvPr/>
              </p:nvSpPr>
              <p:spPr>
                <a:xfrm>
                  <a:off x="2507083" y="5044477"/>
                  <a:ext cx="1233031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fox</a:t>
                  </a:r>
                </a:p>
              </p:txBody>
            </p: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F22A7CF-4A29-2BD8-BCF4-BADCB18938EC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450C9C1-6EFD-A6FB-7B40-8DAE205E6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0767" y="5868751"/>
              <a:ext cx="2393118" cy="22138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Freeform 23">
            <a:extLst>
              <a:ext uri="{FF2B5EF4-FFF2-40B4-BE49-F238E27FC236}">
                <a16:creationId xmlns:a16="http://schemas.microsoft.com/office/drawing/2014/main" id="{CF8BF62C-349B-9D4E-A1D1-D5A4129EC84D}"/>
              </a:ext>
            </a:extLst>
          </p:cNvPr>
          <p:cNvSpPr/>
          <p:nvPr/>
        </p:nvSpPr>
        <p:spPr>
          <a:xfrm>
            <a:off x="685800" y="7387623"/>
            <a:ext cx="1262628" cy="2215299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3">
            <a:extLst>
              <a:ext uri="{FF2B5EF4-FFF2-40B4-BE49-F238E27FC236}">
                <a16:creationId xmlns:a16="http://schemas.microsoft.com/office/drawing/2014/main" id="{95ACE76F-A71F-4813-2697-9884B932F16A}"/>
              </a:ext>
            </a:extLst>
          </p:cNvPr>
          <p:cNvSpPr/>
          <p:nvPr/>
        </p:nvSpPr>
        <p:spPr>
          <a:xfrm>
            <a:off x="16234803" y="7387622"/>
            <a:ext cx="1262628" cy="2215299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CDF647-22ED-CA12-9CAE-7067DCE40C47}"/>
              </a:ext>
            </a:extLst>
          </p:cNvPr>
          <p:cNvGrpSpPr/>
          <p:nvPr/>
        </p:nvGrpSpPr>
        <p:grpSpPr>
          <a:xfrm>
            <a:off x="9438463" y="3329982"/>
            <a:ext cx="2923986" cy="3627036"/>
            <a:chOff x="7249237" y="1833955"/>
            <a:chExt cx="2923986" cy="36270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434BD1E-7290-FDE7-607D-421B65799002}"/>
                </a:ext>
              </a:extLst>
            </p:cNvPr>
            <p:cNvGrpSpPr/>
            <p:nvPr/>
          </p:nvGrpSpPr>
          <p:grpSpPr>
            <a:xfrm>
              <a:off x="7249237" y="1833955"/>
              <a:ext cx="2923986" cy="3627036"/>
              <a:chOff x="2054430" y="1817275"/>
              <a:chExt cx="2923986" cy="362703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3C7AB9A-E5FF-F9D4-6E99-47146C73BC5C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7295FCD-29DD-38BC-64FD-C50DD43BE2A9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9DF9E9A-A0B5-3385-E697-F9BB7AE14706}"/>
                    </a:ext>
                  </a:extLst>
                </p:cNvPr>
                <p:cNvSpPr/>
                <p:nvPr/>
              </p:nvSpPr>
              <p:spPr>
                <a:xfrm>
                  <a:off x="1854660" y="5044477"/>
                  <a:ext cx="2537874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square</a:t>
                  </a: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C7D29-40DA-38B8-D4D5-C6683917A651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26934DD-C9AF-D642-DB1E-73AE216F7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73339" y="2031788"/>
              <a:ext cx="2398206" cy="20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B16D01-6DB9-39A2-6650-83A25A562E93}"/>
              </a:ext>
            </a:extLst>
          </p:cNvPr>
          <p:cNvGrpSpPr/>
          <p:nvPr/>
        </p:nvGrpSpPr>
        <p:grpSpPr>
          <a:xfrm rot="44448">
            <a:off x="1904605" y="3255934"/>
            <a:ext cx="2923986" cy="3627036"/>
            <a:chOff x="10401564" y="1833955"/>
            <a:chExt cx="2923986" cy="362703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D86F09E-E965-B894-C483-1F7C0F9AB4C7}"/>
                </a:ext>
              </a:extLst>
            </p:cNvPr>
            <p:cNvGrpSpPr/>
            <p:nvPr/>
          </p:nvGrpSpPr>
          <p:grpSpPr>
            <a:xfrm>
              <a:off x="10401564" y="1833955"/>
              <a:ext cx="2923986" cy="3627036"/>
              <a:chOff x="2054430" y="1817275"/>
              <a:chExt cx="2923986" cy="362703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F71E953-A080-05EA-AB84-6A3AD2074A32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07724F0-08BC-C303-AB05-AC0002199C74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323A88C-39CB-0497-CABB-D4F01C3F9116}"/>
                    </a:ext>
                  </a:extLst>
                </p:cNvPr>
                <p:cNvSpPr/>
                <p:nvPr/>
              </p:nvSpPr>
              <p:spPr>
                <a:xfrm>
                  <a:off x="2396473" y="5044477"/>
                  <a:ext cx="1454245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box</a:t>
                  </a:r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ECBAB7C-A12A-0D62-1D59-E0A10C5CC787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A6B869E-1C98-3836-A121-25ECC7808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484964" y="2056367"/>
              <a:ext cx="2705568" cy="19738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77873">
            <a:off x="1695345" y="3019138"/>
            <a:ext cx="3401306" cy="424872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3" name="unit 6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650CE8A2-4326-793B-4828-B1AA5978AA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26" end="6771.489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897600" y="1614338"/>
            <a:ext cx="930275" cy="93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64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8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8E6D6DD0-433B-CA1D-9711-E0056E8D8A89}"/>
              </a:ext>
            </a:extLst>
          </p:cNvPr>
          <p:cNvSpPr/>
          <p:nvPr/>
        </p:nvSpPr>
        <p:spPr>
          <a:xfrm rot="5400000">
            <a:off x="2799804" y="-5589596"/>
            <a:ext cx="12074733" cy="21466192"/>
          </a:xfrm>
          <a:custGeom>
            <a:avLst/>
            <a:gdLst/>
            <a:ahLst/>
            <a:cxnLst/>
            <a:rect l="l" t="t" r="r" b="b"/>
            <a:pathLst>
              <a:path w="12074733" h="21466192">
                <a:moveTo>
                  <a:pt x="0" y="0"/>
                </a:moveTo>
                <a:lnTo>
                  <a:pt x="12074733" y="0"/>
                </a:lnTo>
                <a:lnTo>
                  <a:pt x="12074733" y="21466192"/>
                </a:lnTo>
                <a:lnTo>
                  <a:pt x="0" y="21466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7F15CA8E-9BD2-050C-2478-25C6C9FD80FC}"/>
              </a:ext>
            </a:extLst>
          </p:cNvPr>
          <p:cNvGrpSpPr/>
          <p:nvPr/>
        </p:nvGrpSpPr>
        <p:grpSpPr>
          <a:xfrm>
            <a:off x="1028700" y="1028700"/>
            <a:ext cx="16287058" cy="8612397"/>
            <a:chOff x="0" y="0"/>
            <a:chExt cx="3149072" cy="1665191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A2731372-7C88-855C-6E4B-996E0BF954A3}"/>
                </a:ext>
              </a:extLst>
            </p:cNvPr>
            <p:cNvSpPr/>
            <p:nvPr/>
          </p:nvSpPr>
          <p:spPr>
            <a:xfrm>
              <a:off x="0" y="0"/>
              <a:ext cx="3149072" cy="1665191"/>
            </a:xfrm>
            <a:custGeom>
              <a:avLst/>
              <a:gdLst/>
              <a:ahLst/>
              <a:cxnLst/>
              <a:rect l="l" t="t" r="r" b="b"/>
              <a:pathLst>
                <a:path w="3149072" h="1665191">
                  <a:moveTo>
                    <a:pt x="23292" y="0"/>
                  </a:moveTo>
                  <a:lnTo>
                    <a:pt x="3125780" y="0"/>
                  </a:lnTo>
                  <a:cubicBezTo>
                    <a:pt x="3138644" y="0"/>
                    <a:pt x="3149072" y="10428"/>
                    <a:pt x="3149072" y="23292"/>
                  </a:cubicBezTo>
                  <a:lnTo>
                    <a:pt x="3149072" y="1641899"/>
                  </a:lnTo>
                  <a:cubicBezTo>
                    <a:pt x="3149072" y="1654763"/>
                    <a:pt x="3138644" y="1665191"/>
                    <a:pt x="3125780" y="1665191"/>
                  </a:cubicBezTo>
                  <a:lnTo>
                    <a:pt x="23292" y="1665191"/>
                  </a:lnTo>
                  <a:cubicBezTo>
                    <a:pt x="10428" y="1665191"/>
                    <a:pt x="0" y="1654763"/>
                    <a:pt x="0" y="1641899"/>
                  </a:cubicBezTo>
                  <a:lnTo>
                    <a:pt x="0" y="23292"/>
                  </a:lnTo>
                  <a:cubicBezTo>
                    <a:pt x="0" y="10428"/>
                    <a:pt x="10428" y="0"/>
                    <a:pt x="23292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9A5AF177-92FB-7B85-95C8-C79B21807A8B}"/>
                </a:ext>
              </a:extLst>
            </p:cNvPr>
            <p:cNvSpPr txBox="1"/>
            <p:nvPr/>
          </p:nvSpPr>
          <p:spPr>
            <a:xfrm>
              <a:off x="0" y="-38100"/>
              <a:ext cx="3149072" cy="1703291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DF35A1-4960-CEA1-3134-7446FBB3221B}"/>
              </a:ext>
            </a:extLst>
          </p:cNvPr>
          <p:cNvGrpSpPr/>
          <p:nvPr/>
        </p:nvGrpSpPr>
        <p:grpSpPr>
          <a:xfrm>
            <a:off x="13165691" y="3355260"/>
            <a:ext cx="2923986" cy="3627036"/>
            <a:chOff x="935705" y="1824052"/>
            <a:chExt cx="2923986" cy="362703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9E9ED8E-B2F3-4245-4577-9E7AB1C3BFA4}"/>
                </a:ext>
              </a:extLst>
            </p:cNvPr>
            <p:cNvGrpSpPr/>
            <p:nvPr/>
          </p:nvGrpSpPr>
          <p:grpSpPr>
            <a:xfrm>
              <a:off x="935705" y="1824052"/>
              <a:ext cx="2923986" cy="3627036"/>
              <a:chOff x="2054430" y="1817275"/>
              <a:chExt cx="2923986" cy="362703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1202681-CCAF-33A5-921F-E27D14F74EB6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15A7674-F156-CAAD-2DFE-0ED30F5748E2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98FE72D-C946-3247-D956-DA25647C635A}"/>
                    </a:ext>
                  </a:extLst>
                </p:cNvPr>
                <p:cNvSpPr/>
                <p:nvPr/>
              </p:nvSpPr>
              <p:spPr>
                <a:xfrm>
                  <a:off x="2289874" y="5044477"/>
                  <a:ext cx="1667444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quiz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5F0155D-F23C-1FC6-952E-92952D8B5540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00BFF3-F268-50EA-EAFB-94E4CADC8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48458" y="1987181"/>
              <a:ext cx="2078032" cy="21020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C98488-72FD-C0FA-7C69-C8D35F4F4480}"/>
              </a:ext>
            </a:extLst>
          </p:cNvPr>
          <p:cNvGrpSpPr/>
          <p:nvPr/>
        </p:nvGrpSpPr>
        <p:grpSpPr>
          <a:xfrm rot="6896">
            <a:off x="6009115" y="3339481"/>
            <a:ext cx="2923986" cy="3627036"/>
            <a:chOff x="943133" y="5716113"/>
            <a:chExt cx="2923986" cy="362703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C237E1-1378-5249-F34D-E1B7A8D8E9BF}"/>
                </a:ext>
              </a:extLst>
            </p:cNvPr>
            <p:cNvGrpSpPr/>
            <p:nvPr/>
          </p:nvGrpSpPr>
          <p:grpSpPr>
            <a:xfrm>
              <a:off x="943133" y="5716113"/>
              <a:ext cx="2923986" cy="3627036"/>
              <a:chOff x="2054430" y="1817275"/>
              <a:chExt cx="2923986" cy="3627036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C0503DD-D075-E1C5-4E6C-CC5A86FDBB1F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722CCA6-C01E-8E61-59D4-EE0DA8004154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7165BC4-CBA4-0797-E5BC-47DB8A585A71}"/>
                    </a:ext>
                  </a:extLst>
                </p:cNvPr>
                <p:cNvSpPr/>
                <p:nvPr/>
              </p:nvSpPr>
              <p:spPr>
                <a:xfrm>
                  <a:off x="2507083" y="5044477"/>
                  <a:ext cx="1233031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fox</a:t>
                  </a:r>
                </a:p>
              </p:txBody>
            </p: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F22A7CF-4A29-2BD8-BCF4-BADCB18938EC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450C9C1-6EFD-A6FB-7B40-8DAE205E6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0767" y="5868751"/>
              <a:ext cx="2393118" cy="22138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Freeform 23">
            <a:extLst>
              <a:ext uri="{FF2B5EF4-FFF2-40B4-BE49-F238E27FC236}">
                <a16:creationId xmlns:a16="http://schemas.microsoft.com/office/drawing/2014/main" id="{CF8BF62C-349B-9D4E-A1D1-D5A4129EC84D}"/>
              </a:ext>
            </a:extLst>
          </p:cNvPr>
          <p:cNvSpPr/>
          <p:nvPr/>
        </p:nvSpPr>
        <p:spPr>
          <a:xfrm>
            <a:off x="685800" y="7387623"/>
            <a:ext cx="1262628" cy="2215299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3">
            <a:extLst>
              <a:ext uri="{FF2B5EF4-FFF2-40B4-BE49-F238E27FC236}">
                <a16:creationId xmlns:a16="http://schemas.microsoft.com/office/drawing/2014/main" id="{95ACE76F-A71F-4813-2697-9884B932F16A}"/>
              </a:ext>
            </a:extLst>
          </p:cNvPr>
          <p:cNvSpPr/>
          <p:nvPr/>
        </p:nvSpPr>
        <p:spPr>
          <a:xfrm>
            <a:off x="16234803" y="7387622"/>
            <a:ext cx="1262628" cy="2215299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CDF647-22ED-CA12-9CAE-7067DCE40C47}"/>
              </a:ext>
            </a:extLst>
          </p:cNvPr>
          <p:cNvGrpSpPr/>
          <p:nvPr/>
        </p:nvGrpSpPr>
        <p:grpSpPr>
          <a:xfrm>
            <a:off x="9694898" y="3342411"/>
            <a:ext cx="2923986" cy="3627036"/>
            <a:chOff x="7249237" y="1833955"/>
            <a:chExt cx="2923986" cy="36270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434BD1E-7290-FDE7-607D-421B65799002}"/>
                </a:ext>
              </a:extLst>
            </p:cNvPr>
            <p:cNvGrpSpPr/>
            <p:nvPr/>
          </p:nvGrpSpPr>
          <p:grpSpPr>
            <a:xfrm>
              <a:off x="7249237" y="1833955"/>
              <a:ext cx="2923986" cy="3627036"/>
              <a:chOff x="2054430" y="1817275"/>
              <a:chExt cx="2923986" cy="362703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3C7AB9A-E5FF-F9D4-6E99-47146C73BC5C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7295FCD-29DD-38BC-64FD-C50DD43BE2A9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9DF9E9A-A0B5-3385-E697-F9BB7AE14706}"/>
                    </a:ext>
                  </a:extLst>
                </p:cNvPr>
                <p:cNvSpPr/>
                <p:nvPr/>
              </p:nvSpPr>
              <p:spPr>
                <a:xfrm>
                  <a:off x="1854660" y="5044477"/>
                  <a:ext cx="2537874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square</a:t>
                  </a: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C7D29-40DA-38B8-D4D5-C6683917A651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26934DD-C9AF-D642-DB1E-73AE216F7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73339" y="2031788"/>
              <a:ext cx="2398206" cy="20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8DF23F-3479-E5DD-1F77-947BF1AD0141}"/>
              </a:ext>
            </a:extLst>
          </p:cNvPr>
          <p:cNvGrpSpPr/>
          <p:nvPr/>
        </p:nvGrpSpPr>
        <p:grpSpPr>
          <a:xfrm>
            <a:off x="2340270" y="3250342"/>
            <a:ext cx="2923986" cy="3627036"/>
            <a:chOff x="4143788" y="5718365"/>
            <a:chExt cx="2923986" cy="362703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49C9AAF-DB8E-2AFE-D454-07070ED831A2}"/>
                </a:ext>
              </a:extLst>
            </p:cNvPr>
            <p:cNvGrpSpPr/>
            <p:nvPr/>
          </p:nvGrpSpPr>
          <p:grpSpPr>
            <a:xfrm>
              <a:off x="4143788" y="5718365"/>
              <a:ext cx="2923986" cy="3627036"/>
              <a:chOff x="2054430" y="1817275"/>
              <a:chExt cx="2923986" cy="362703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46C9851-DE4C-2B07-25DD-053E6ADB05F8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AC8DB88B-9DBE-363E-9203-46958EBF3949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9718B5E2-8D94-AA14-5116-D520398CE1BE}"/>
                    </a:ext>
                  </a:extLst>
                </p:cNvPr>
                <p:cNvSpPr/>
                <p:nvPr/>
              </p:nvSpPr>
              <p:spPr>
                <a:xfrm>
                  <a:off x="2631316" y="5044477"/>
                  <a:ext cx="984565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ox</a:t>
                  </a:r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9770B7D-9964-C98B-5D60-600154BFD1E3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813A139-A569-DC9C-2827-1FC9D09DD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95800" y="5823283"/>
              <a:ext cx="2211170" cy="21459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77873">
            <a:off x="13107463" y="3008521"/>
            <a:ext cx="3401306" cy="424872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4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94FC9867-5FB2-3F54-F06A-0A44EB4395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2" end="602.918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38108" y="1284909"/>
            <a:ext cx="1082675" cy="10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28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1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8E6D6DD0-433B-CA1D-9711-E0056E8D8A89}"/>
              </a:ext>
            </a:extLst>
          </p:cNvPr>
          <p:cNvSpPr/>
          <p:nvPr/>
        </p:nvSpPr>
        <p:spPr>
          <a:xfrm rot="5400000">
            <a:off x="2799804" y="-5589596"/>
            <a:ext cx="12074733" cy="21466192"/>
          </a:xfrm>
          <a:custGeom>
            <a:avLst/>
            <a:gdLst/>
            <a:ahLst/>
            <a:cxnLst/>
            <a:rect l="l" t="t" r="r" b="b"/>
            <a:pathLst>
              <a:path w="12074733" h="21466192">
                <a:moveTo>
                  <a:pt x="0" y="0"/>
                </a:moveTo>
                <a:lnTo>
                  <a:pt x="12074733" y="0"/>
                </a:lnTo>
                <a:lnTo>
                  <a:pt x="12074733" y="21466192"/>
                </a:lnTo>
                <a:lnTo>
                  <a:pt x="0" y="21466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7F15CA8E-9BD2-050C-2478-25C6C9FD80FC}"/>
              </a:ext>
            </a:extLst>
          </p:cNvPr>
          <p:cNvGrpSpPr/>
          <p:nvPr/>
        </p:nvGrpSpPr>
        <p:grpSpPr>
          <a:xfrm>
            <a:off x="1028700" y="1028700"/>
            <a:ext cx="16287058" cy="8612397"/>
            <a:chOff x="0" y="0"/>
            <a:chExt cx="3149072" cy="1665191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A2731372-7C88-855C-6E4B-996E0BF954A3}"/>
                </a:ext>
              </a:extLst>
            </p:cNvPr>
            <p:cNvSpPr/>
            <p:nvPr/>
          </p:nvSpPr>
          <p:spPr>
            <a:xfrm>
              <a:off x="0" y="0"/>
              <a:ext cx="3149072" cy="1665191"/>
            </a:xfrm>
            <a:custGeom>
              <a:avLst/>
              <a:gdLst/>
              <a:ahLst/>
              <a:cxnLst/>
              <a:rect l="l" t="t" r="r" b="b"/>
              <a:pathLst>
                <a:path w="3149072" h="1665191">
                  <a:moveTo>
                    <a:pt x="23292" y="0"/>
                  </a:moveTo>
                  <a:lnTo>
                    <a:pt x="3125780" y="0"/>
                  </a:lnTo>
                  <a:cubicBezTo>
                    <a:pt x="3138644" y="0"/>
                    <a:pt x="3149072" y="10428"/>
                    <a:pt x="3149072" y="23292"/>
                  </a:cubicBezTo>
                  <a:lnTo>
                    <a:pt x="3149072" y="1641899"/>
                  </a:lnTo>
                  <a:cubicBezTo>
                    <a:pt x="3149072" y="1654763"/>
                    <a:pt x="3138644" y="1665191"/>
                    <a:pt x="3125780" y="1665191"/>
                  </a:cubicBezTo>
                  <a:lnTo>
                    <a:pt x="23292" y="1665191"/>
                  </a:lnTo>
                  <a:cubicBezTo>
                    <a:pt x="10428" y="1665191"/>
                    <a:pt x="0" y="1654763"/>
                    <a:pt x="0" y="1641899"/>
                  </a:cubicBezTo>
                  <a:lnTo>
                    <a:pt x="0" y="23292"/>
                  </a:lnTo>
                  <a:cubicBezTo>
                    <a:pt x="0" y="10428"/>
                    <a:pt x="10428" y="0"/>
                    <a:pt x="23292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9A5AF177-92FB-7B85-95C8-C79B21807A8B}"/>
                </a:ext>
              </a:extLst>
            </p:cNvPr>
            <p:cNvSpPr txBox="1"/>
            <p:nvPr/>
          </p:nvSpPr>
          <p:spPr>
            <a:xfrm>
              <a:off x="0" y="-38100"/>
              <a:ext cx="3149072" cy="1703291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Freeform 23">
            <a:extLst>
              <a:ext uri="{FF2B5EF4-FFF2-40B4-BE49-F238E27FC236}">
                <a16:creationId xmlns:a16="http://schemas.microsoft.com/office/drawing/2014/main" id="{CF8BF62C-349B-9D4E-A1D1-D5A4129EC84D}"/>
              </a:ext>
            </a:extLst>
          </p:cNvPr>
          <p:cNvSpPr/>
          <p:nvPr/>
        </p:nvSpPr>
        <p:spPr>
          <a:xfrm>
            <a:off x="685800" y="7387623"/>
            <a:ext cx="1262628" cy="2215299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3">
            <a:extLst>
              <a:ext uri="{FF2B5EF4-FFF2-40B4-BE49-F238E27FC236}">
                <a16:creationId xmlns:a16="http://schemas.microsoft.com/office/drawing/2014/main" id="{95ACE76F-A71F-4813-2697-9884B932F16A}"/>
              </a:ext>
            </a:extLst>
          </p:cNvPr>
          <p:cNvSpPr/>
          <p:nvPr/>
        </p:nvSpPr>
        <p:spPr>
          <a:xfrm>
            <a:off x="16234803" y="7387622"/>
            <a:ext cx="1262628" cy="2215299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CDF647-22ED-CA12-9CAE-7067DCE40C47}"/>
              </a:ext>
            </a:extLst>
          </p:cNvPr>
          <p:cNvGrpSpPr/>
          <p:nvPr/>
        </p:nvGrpSpPr>
        <p:grpSpPr>
          <a:xfrm>
            <a:off x="9694898" y="3342411"/>
            <a:ext cx="2923986" cy="3627036"/>
            <a:chOff x="7249237" y="1833955"/>
            <a:chExt cx="2923986" cy="36270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434BD1E-7290-FDE7-607D-421B65799002}"/>
                </a:ext>
              </a:extLst>
            </p:cNvPr>
            <p:cNvGrpSpPr/>
            <p:nvPr/>
          </p:nvGrpSpPr>
          <p:grpSpPr>
            <a:xfrm>
              <a:off x="7249237" y="1833955"/>
              <a:ext cx="2923986" cy="3627036"/>
              <a:chOff x="2054430" y="1817275"/>
              <a:chExt cx="2923986" cy="362703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3C7AB9A-E5FF-F9D4-6E99-47146C73BC5C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7295FCD-29DD-38BC-64FD-C50DD43BE2A9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9DF9E9A-A0B5-3385-E697-F9BB7AE14706}"/>
                    </a:ext>
                  </a:extLst>
                </p:cNvPr>
                <p:cNvSpPr/>
                <p:nvPr/>
              </p:nvSpPr>
              <p:spPr>
                <a:xfrm>
                  <a:off x="1854660" y="5044477"/>
                  <a:ext cx="2537874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square</a:t>
                  </a: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C7D29-40DA-38B8-D4D5-C6683917A651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26934DD-C9AF-D642-DB1E-73AE216F7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73339" y="2031788"/>
              <a:ext cx="2398206" cy="20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8DF23F-3479-E5DD-1F77-947BF1AD0141}"/>
              </a:ext>
            </a:extLst>
          </p:cNvPr>
          <p:cNvGrpSpPr/>
          <p:nvPr/>
        </p:nvGrpSpPr>
        <p:grpSpPr>
          <a:xfrm>
            <a:off x="13633638" y="3361619"/>
            <a:ext cx="2923986" cy="3627036"/>
            <a:chOff x="4143788" y="5718365"/>
            <a:chExt cx="2923986" cy="362703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49C9AAF-DB8E-2AFE-D454-07070ED831A2}"/>
                </a:ext>
              </a:extLst>
            </p:cNvPr>
            <p:cNvGrpSpPr/>
            <p:nvPr/>
          </p:nvGrpSpPr>
          <p:grpSpPr>
            <a:xfrm>
              <a:off x="4143788" y="5718365"/>
              <a:ext cx="2923986" cy="3627036"/>
              <a:chOff x="2054430" y="1817275"/>
              <a:chExt cx="2923986" cy="362703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46C9851-DE4C-2B07-25DD-053E6ADB05F8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AC8DB88B-9DBE-363E-9203-46958EBF3949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9718B5E2-8D94-AA14-5116-D520398CE1BE}"/>
                    </a:ext>
                  </a:extLst>
                </p:cNvPr>
                <p:cNvSpPr/>
                <p:nvPr/>
              </p:nvSpPr>
              <p:spPr>
                <a:xfrm>
                  <a:off x="2631316" y="5044477"/>
                  <a:ext cx="984565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ox</a:t>
                  </a:r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9770B7D-9964-C98B-5D60-600154BFD1E3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813A139-A569-DC9C-2827-1FC9D09DD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95800" y="5823283"/>
              <a:ext cx="2211170" cy="21459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77C44F1-AD0A-CC1F-BFB6-FC7AF315AC10}"/>
              </a:ext>
            </a:extLst>
          </p:cNvPr>
          <p:cNvGrpSpPr/>
          <p:nvPr/>
        </p:nvGrpSpPr>
        <p:grpSpPr>
          <a:xfrm rot="44448">
            <a:off x="1940720" y="3218743"/>
            <a:ext cx="2923986" cy="3627036"/>
            <a:chOff x="10401564" y="1833955"/>
            <a:chExt cx="2923986" cy="362703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EEBB6A5-A85C-0B79-A043-6F20152E2D12}"/>
                </a:ext>
              </a:extLst>
            </p:cNvPr>
            <p:cNvGrpSpPr/>
            <p:nvPr/>
          </p:nvGrpSpPr>
          <p:grpSpPr>
            <a:xfrm>
              <a:off x="10401564" y="1833955"/>
              <a:ext cx="2923986" cy="3627036"/>
              <a:chOff x="2054430" y="1817275"/>
              <a:chExt cx="2923986" cy="3627036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E3F05596-4F5B-5720-C010-99839B02B6FF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D796085-5EE6-87B6-1118-5A8F2A18BCC5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4A167A3-143A-DA65-B54E-89BF738C2DA5}"/>
                    </a:ext>
                  </a:extLst>
                </p:cNvPr>
                <p:cNvSpPr/>
                <p:nvPr/>
              </p:nvSpPr>
              <p:spPr>
                <a:xfrm>
                  <a:off x="2396473" y="5044477"/>
                  <a:ext cx="1454245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box</a:t>
                  </a:r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2EF6320-F578-CA0B-1A83-2CF419F447F4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A7B68A4-1E4D-C155-C985-0A3963EB8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484964" y="2056367"/>
              <a:ext cx="2705568" cy="19738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2D6B29E-9B08-35C0-72A6-3AD912EF480E}"/>
              </a:ext>
            </a:extLst>
          </p:cNvPr>
          <p:cNvGrpSpPr/>
          <p:nvPr/>
        </p:nvGrpSpPr>
        <p:grpSpPr>
          <a:xfrm rot="42661">
            <a:off x="5708772" y="3237855"/>
            <a:ext cx="3135794" cy="3627035"/>
            <a:chOff x="10269851" y="5730657"/>
            <a:chExt cx="3135794" cy="362703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9AD4B50-EC37-78D5-0D87-7490B2143B9D}"/>
                </a:ext>
              </a:extLst>
            </p:cNvPr>
            <p:cNvGrpSpPr/>
            <p:nvPr/>
          </p:nvGrpSpPr>
          <p:grpSpPr>
            <a:xfrm>
              <a:off x="10269851" y="5730657"/>
              <a:ext cx="3135794" cy="3627035"/>
              <a:chOff x="1917171" y="1817275"/>
              <a:chExt cx="3135794" cy="3627035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47A18843-FAAE-2941-F664-3C8FA35F7390}"/>
                  </a:ext>
                </a:extLst>
              </p:cNvPr>
              <p:cNvGrpSpPr/>
              <p:nvPr/>
            </p:nvGrpSpPr>
            <p:grpSpPr>
              <a:xfrm>
                <a:off x="1917171" y="4214185"/>
                <a:ext cx="3135794" cy="1230125"/>
                <a:chOff x="1500954" y="5008733"/>
                <a:chExt cx="3135794" cy="2554710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DC1E5F33-DCB1-38DC-A532-F339C019484D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8EBF8C33-C619-58AD-C524-6B0DD3EF4C46}"/>
                    </a:ext>
                  </a:extLst>
                </p:cNvPr>
                <p:cNvSpPr/>
                <p:nvPr/>
              </p:nvSpPr>
              <p:spPr>
                <a:xfrm>
                  <a:off x="1500954" y="5008733"/>
                  <a:ext cx="3135794" cy="230107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question</a:t>
                  </a:r>
                </a:p>
              </p:txBody>
            </p:sp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96D39A8-9479-357D-C2B6-21EE25E29B10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2A2E9DB-1564-E77A-F707-4801FA39B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875118" y="5866238"/>
              <a:ext cx="1873756" cy="20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77873">
            <a:off x="5770957" y="2979165"/>
            <a:ext cx="3401306" cy="424872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6" name="unit 5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37F50BFD-FC86-F3F0-9C12-967F57FA4B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14" end="6521.918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874967" y="6377819"/>
            <a:ext cx="1082675" cy="10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32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500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56191" y="-4908019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39663" y="2490244"/>
            <a:ext cx="13345100" cy="56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Good</a:t>
            </a:r>
          </a:p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job!</a:t>
            </a:r>
          </a:p>
        </p:txBody>
      </p:sp>
      <p:sp>
        <p:nvSpPr>
          <p:cNvPr id="7" name="Freeform 7"/>
          <p:cNvSpPr/>
          <p:nvPr/>
        </p:nvSpPr>
        <p:spPr>
          <a:xfrm rot="-1712785">
            <a:off x="13522054" y="277577"/>
            <a:ext cx="3689018" cy="3195612"/>
          </a:xfrm>
          <a:custGeom>
            <a:avLst/>
            <a:gdLst/>
            <a:ahLst/>
            <a:cxnLst/>
            <a:rect l="l" t="t" r="r" b="b"/>
            <a:pathLst>
              <a:path w="3689018" h="3195612">
                <a:moveTo>
                  <a:pt x="0" y="0"/>
                </a:moveTo>
                <a:lnTo>
                  <a:pt x="3689018" y="0"/>
                </a:lnTo>
                <a:lnTo>
                  <a:pt x="3689018" y="3195612"/>
                </a:lnTo>
                <a:lnTo>
                  <a:pt x="0" y="3195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50892">
            <a:off x="15667913" y="2524977"/>
            <a:ext cx="2473638" cy="2142789"/>
          </a:xfrm>
          <a:custGeom>
            <a:avLst/>
            <a:gdLst/>
            <a:ahLst/>
            <a:cxnLst/>
            <a:rect l="l" t="t" r="r" b="b"/>
            <a:pathLst>
              <a:path w="2473638" h="2142789">
                <a:moveTo>
                  <a:pt x="0" y="0"/>
                </a:moveTo>
                <a:lnTo>
                  <a:pt x="2473638" y="0"/>
                </a:lnTo>
                <a:lnTo>
                  <a:pt x="2473638" y="2142788"/>
                </a:lnTo>
                <a:lnTo>
                  <a:pt x="0" y="214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10037">
            <a:off x="-92200" y="5008776"/>
            <a:ext cx="3926266" cy="3401128"/>
          </a:xfrm>
          <a:custGeom>
            <a:avLst/>
            <a:gdLst/>
            <a:ahLst/>
            <a:cxnLst/>
            <a:rect l="l" t="t" r="r" b="b"/>
            <a:pathLst>
              <a:path w="3926266" h="3401128">
                <a:moveTo>
                  <a:pt x="0" y="0"/>
                </a:moveTo>
                <a:lnTo>
                  <a:pt x="3926266" y="0"/>
                </a:lnTo>
                <a:lnTo>
                  <a:pt x="3926266" y="3401128"/>
                </a:lnTo>
                <a:lnTo>
                  <a:pt x="0" y="3401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055860" y="7340890"/>
            <a:ext cx="2748456" cy="2380850"/>
          </a:xfrm>
          <a:custGeom>
            <a:avLst/>
            <a:gdLst/>
            <a:ahLst/>
            <a:cxnLst/>
            <a:rect l="l" t="t" r="r" b="b"/>
            <a:pathLst>
              <a:path w="2748456" h="2380850">
                <a:moveTo>
                  <a:pt x="0" y="0"/>
                </a:moveTo>
                <a:lnTo>
                  <a:pt x="2748456" y="0"/>
                </a:lnTo>
                <a:lnTo>
                  <a:pt x="2748456" y="2380850"/>
                </a:lnTo>
                <a:lnTo>
                  <a:pt x="0" y="238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244891" y="8177418"/>
            <a:ext cx="5798218" cy="1587061"/>
            <a:chOff x="0" y="-42127"/>
            <a:chExt cx="690654" cy="2284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9818" cy="136745"/>
            </a:xfrm>
            <a:custGeom>
              <a:avLst/>
              <a:gdLst/>
              <a:ahLst/>
              <a:cxnLst/>
              <a:rect l="l" t="t" r="r" b="b"/>
              <a:pathLst>
                <a:path w="689818" h="180794">
                  <a:moveTo>
                    <a:pt x="35471" y="0"/>
                  </a:moveTo>
                  <a:lnTo>
                    <a:pt x="654347" y="0"/>
                  </a:lnTo>
                  <a:cubicBezTo>
                    <a:pt x="663755" y="0"/>
                    <a:pt x="672777" y="3737"/>
                    <a:pt x="679429" y="10389"/>
                  </a:cubicBezTo>
                  <a:cubicBezTo>
                    <a:pt x="686081" y="17041"/>
                    <a:pt x="689818" y="26063"/>
                    <a:pt x="689818" y="35471"/>
                  </a:cubicBezTo>
                  <a:lnTo>
                    <a:pt x="689818" y="145324"/>
                  </a:lnTo>
                  <a:cubicBezTo>
                    <a:pt x="689818" y="154731"/>
                    <a:pt x="686081" y="163753"/>
                    <a:pt x="679429" y="170405"/>
                  </a:cubicBezTo>
                  <a:cubicBezTo>
                    <a:pt x="672777" y="177057"/>
                    <a:pt x="663755" y="180794"/>
                    <a:pt x="654347" y="180794"/>
                  </a:cubicBezTo>
                  <a:lnTo>
                    <a:pt x="35471" y="180794"/>
                  </a:lnTo>
                  <a:cubicBezTo>
                    <a:pt x="26063" y="180794"/>
                    <a:pt x="17041" y="177057"/>
                    <a:pt x="10389" y="170405"/>
                  </a:cubicBezTo>
                  <a:cubicBezTo>
                    <a:pt x="3737" y="163753"/>
                    <a:pt x="0" y="154731"/>
                    <a:pt x="0" y="145324"/>
                  </a:cubicBezTo>
                  <a:lnTo>
                    <a:pt x="0" y="35471"/>
                  </a:lnTo>
                  <a:cubicBezTo>
                    <a:pt x="0" y="26063"/>
                    <a:pt x="3737" y="17041"/>
                    <a:pt x="10389" y="10389"/>
                  </a:cubicBezTo>
                  <a:cubicBezTo>
                    <a:pt x="17041" y="3737"/>
                    <a:pt x="26063" y="0"/>
                    <a:pt x="35471" y="0"/>
                  </a:cubicBezTo>
                  <a:close/>
                </a:path>
              </a:pathLst>
            </a:custGeom>
            <a:solidFill>
              <a:srgbClr val="FDBFD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36" y="-42127"/>
              <a:ext cx="689818" cy="228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4800" spc="147" dirty="0">
                  <a:solidFill>
                    <a:srgbClr val="393939"/>
                  </a:solidFill>
                  <a:latin typeface="Tropika"/>
                </a:rPr>
                <a:t>Keep moving!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26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7" name="applause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255</Words>
  <Application>Microsoft Office PowerPoint</Application>
  <PresentationFormat>Custom</PresentationFormat>
  <Paragraphs>115</Paragraphs>
  <Slides>33</Slides>
  <Notes>5</Notes>
  <HiddenSlides>0</HiddenSlides>
  <MMClips>28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มอนตี้ Bold</vt:lpstr>
      <vt:lpstr>Luckiest Guy</vt:lpstr>
      <vt:lpstr>Tropika</vt:lpstr>
      <vt:lpstr>Lucky Bones</vt:lpstr>
      <vt:lpstr>Berlin Sans FB</vt:lpstr>
      <vt:lpstr>Gill Sans Nova Cond Ultra Bold</vt:lpstr>
      <vt:lpstr>Fredoka One</vt:lpstr>
      <vt:lpstr>Berlin Sans FB Demi</vt:lpstr>
      <vt:lpstr>Times New Roman</vt:lpstr>
      <vt:lpstr>Aptos</vt:lpstr>
      <vt:lpstr>Lazydog Bold</vt:lpstr>
      <vt:lpstr>Calibri</vt:lpstr>
      <vt:lpstr>Gill Sans Nova Ultra Bold</vt:lpstr>
      <vt:lpstr>Montserrat Classic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DELL</cp:lastModifiedBy>
  <cp:revision>15</cp:revision>
  <dcterms:created xsi:type="dcterms:W3CDTF">2006-08-16T00:00:00Z</dcterms:created>
  <dcterms:modified xsi:type="dcterms:W3CDTF">2025-04-10T11:35:35Z</dcterms:modified>
  <dc:identifier>DAGGl7cD0iU</dc:identifier>
</cp:coreProperties>
</file>