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38"/>
  </p:notesMasterIdLst>
  <p:sldIdLst>
    <p:sldId id="313" r:id="rId3"/>
    <p:sldId id="257" r:id="rId4"/>
    <p:sldId id="280" r:id="rId5"/>
    <p:sldId id="277" r:id="rId6"/>
    <p:sldId id="281" r:id="rId7"/>
    <p:sldId id="282" r:id="rId8"/>
    <p:sldId id="283" r:id="rId9"/>
    <p:sldId id="286" r:id="rId10"/>
    <p:sldId id="276" r:id="rId11"/>
    <p:sldId id="278" r:id="rId12"/>
    <p:sldId id="288" r:id="rId13"/>
    <p:sldId id="279" r:id="rId14"/>
    <p:sldId id="287" r:id="rId15"/>
    <p:sldId id="289" r:id="rId16"/>
    <p:sldId id="258" r:id="rId17"/>
    <p:sldId id="259" r:id="rId18"/>
    <p:sldId id="272" r:id="rId19"/>
    <p:sldId id="273" r:id="rId20"/>
    <p:sldId id="274" r:id="rId21"/>
    <p:sldId id="290" r:id="rId22"/>
    <p:sldId id="271" r:id="rId23"/>
    <p:sldId id="314" r:id="rId24"/>
    <p:sldId id="292" r:id="rId25"/>
    <p:sldId id="293" r:id="rId26"/>
    <p:sldId id="294" r:id="rId27"/>
    <p:sldId id="303" r:id="rId28"/>
    <p:sldId id="295" r:id="rId29"/>
    <p:sldId id="296" r:id="rId30"/>
    <p:sldId id="297" r:id="rId31"/>
    <p:sldId id="298" r:id="rId32"/>
    <p:sldId id="299" r:id="rId33"/>
    <p:sldId id="300" r:id="rId34"/>
    <p:sldId id="301" r:id="rId35"/>
    <p:sldId id="302" r:id="rId36"/>
    <p:sldId id="304"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1B98"/>
    <a:srgbClr val="EC008B"/>
    <a:srgbClr val="F499C1"/>
    <a:srgbClr val="9D18B8"/>
    <a:srgbClr val="F5A9CA"/>
    <a:srgbClr val="812990"/>
    <a:srgbClr val="A2C8FB"/>
    <a:srgbClr val="0036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76" autoAdjust="0"/>
    <p:restoredTop sz="94374" autoAdjust="0"/>
  </p:normalViewPr>
  <p:slideViewPr>
    <p:cSldViewPr snapToGrid="0" showGuides="1">
      <p:cViewPr varScale="1">
        <p:scale>
          <a:sx n="69" d="100"/>
          <a:sy n="69" d="100"/>
        </p:scale>
        <p:origin x="73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48FDF3-2191-4169-9DE5-D24B4FFB3903}" type="datetimeFigureOut">
              <a:rPr lang="en-US" smtClean="0"/>
              <a:t>10/04/202525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CFE045-6C07-4E04-A251-25123F1BAD65}" type="slidenum">
              <a:rPr lang="en-US" smtClean="0"/>
              <a:t>‹#›</a:t>
            </a:fld>
            <a:endParaRPr lang="en-US"/>
          </a:p>
        </p:txBody>
      </p:sp>
    </p:spTree>
    <p:extLst>
      <p:ext uri="{BB962C8B-B14F-4D97-AF65-F5344CB8AC3E}">
        <p14:creationId xmlns:p14="http://schemas.microsoft.com/office/powerpoint/2010/main" val="473418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a073618e6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a073618e6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1437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Look at the pictures in 5 seconds.</a:t>
            </a:r>
          </a:p>
          <a:p>
            <a:r>
              <a:rPr lang="en-US" sz="1200" kern="1200" dirty="0">
                <a:solidFill>
                  <a:schemeClr val="tx1"/>
                </a:solidFill>
                <a:effectLst/>
                <a:latin typeface="+mn-lt"/>
                <a:ea typeface="+mn-ea"/>
                <a:cs typeface="+mn-cs"/>
              </a:rPr>
              <a:t>-  Remember the picture</a:t>
            </a:r>
            <a:r>
              <a:rPr lang="en-US" sz="1200" kern="1200" baseline="0" dirty="0">
                <a:solidFill>
                  <a:schemeClr val="tx1"/>
                </a:solidFill>
                <a:effectLst/>
                <a:latin typeface="+mn-lt"/>
                <a:ea typeface="+mn-ea"/>
                <a:cs typeface="+mn-cs"/>
              </a:rPr>
              <a:t> is hidden</a:t>
            </a:r>
            <a:r>
              <a:rPr lang="en-US" sz="1200" kern="1200" dirty="0">
                <a:solidFill>
                  <a:schemeClr val="tx1"/>
                </a:solidFill>
                <a:effectLst/>
                <a:latin typeface="+mn-lt"/>
                <a:ea typeface="+mn-ea"/>
                <a:cs typeface="+mn-cs"/>
              </a:rPr>
              <a:t> and say it correctly.</a:t>
            </a:r>
          </a:p>
          <a:p>
            <a:r>
              <a:rPr lang="en-US" sz="1200" kern="1200" dirty="0">
                <a:solidFill>
                  <a:schemeClr val="tx1"/>
                </a:solidFill>
                <a:effectLst/>
                <a:latin typeface="+mn-lt"/>
                <a:ea typeface="+mn-ea"/>
                <a:cs typeface="+mn-cs"/>
              </a:rPr>
              <a:t>- Check the answers as the class.</a:t>
            </a:r>
            <a:endParaRPr lang="en-US" dirty="0"/>
          </a:p>
        </p:txBody>
      </p:sp>
      <p:sp>
        <p:nvSpPr>
          <p:cNvPr id="4" name="Slide Number Placeholder 3"/>
          <p:cNvSpPr>
            <a:spLocks noGrp="1"/>
          </p:cNvSpPr>
          <p:nvPr>
            <p:ph type="sldNum" sz="quarter" idx="10"/>
          </p:nvPr>
        </p:nvSpPr>
        <p:spPr/>
        <p:txBody>
          <a:bodyPr/>
          <a:lstStyle/>
          <a:p>
            <a:fld id="{36CFE045-6C07-4E04-A251-25123F1BAD65}" type="slidenum">
              <a:rPr lang="en-US" smtClean="0"/>
              <a:t>4</a:t>
            </a:fld>
            <a:endParaRPr lang="en-US"/>
          </a:p>
        </p:txBody>
      </p:sp>
    </p:spTree>
    <p:extLst>
      <p:ext uri="{BB962C8B-B14F-4D97-AF65-F5344CB8AC3E}">
        <p14:creationId xmlns:p14="http://schemas.microsoft.com/office/powerpoint/2010/main" val="3410126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CFE045-6C07-4E04-A251-25123F1BAD65}" type="slidenum">
              <a:rPr lang="en-US" smtClean="0"/>
              <a:t>9</a:t>
            </a:fld>
            <a:endParaRPr lang="en-US"/>
          </a:p>
        </p:txBody>
      </p:sp>
    </p:spTree>
    <p:extLst>
      <p:ext uri="{BB962C8B-B14F-4D97-AF65-F5344CB8AC3E}">
        <p14:creationId xmlns:p14="http://schemas.microsoft.com/office/powerpoint/2010/main" val="1584302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Put two sets of cards on the board (</a:t>
            </a:r>
            <a:r>
              <a:rPr lang="en-US" sz="1200" i="1" kern="1200" dirty="0">
                <a:solidFill>
                  <a:schemeClr val="tx1"/>
                </a:solidFill>
                <a:effectLst/>
                <a:latin typeface="+mn-lt"/>
                <a:ea typeface="+mn-ea"/>
                <a:cs typeface="+mn-cs"/>
              </a:rPr>
              <a:t>quiz, jelly, square, village, box, ox, juice, van</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Tell pupils that they are going to match the words with the suitable pictures. Give an example to show how the game is played. Check comprehension.</a:t>
            </a:r>
          </a:p>
          <a:p>
            <a:r>
              <a:rPr lang="en-US" sz="1200" kern="1200" dirty="0">
                <a:solidFill>
                  <a:schemeClr val="tx1"/>
                </a:solidFill>
                <a:effectLst/>
                <a:latin typeface="+mn-lt"/>
                <a:ea typeface="+mn-ea"/>
                <a:cs typeface="+mn-cs"/>
              </a:rPr>
              <a:t>- Put pupils into two teams.</a:t>
            </a:r>
          </a:p>
          <a:p>
            <a:r>
              <a:rPr lang="en-US" sz="1200" kern="1200" dirty="0">
                <a:solidFill>
                  <a:schemeClr val="tx1"/>
                </a:solidFill>
                <a:effectLst/>
                <a:latin typeface="+mn-lt"/>
                <a:ea typeface="+mn-ea"/>
                <a:cs typeface="+mn-cs"/>
              </a:rPr>
              <a:t>- Ask each player in turn to select two cards and turn them face up. If the word matches the picture, the player wins and continues to turn over another pair. If the cards do not match, they are turned face down again and the next player has to go.</a:t>
            </a:r>
          </a:p>
          <a:p>
            <a:r>
              <a:rPr lang="en-US" sz="1200" kern="1200" dirty="0">
                <a:solidFill>
                  <a:schemeClr val="tx1"/>
                </a:solidFill>
                <a:effectLst/>
                <a:latin typeface="+mn-lt"/>
                <a:ea typeface="+mn-ea"/>
                <a:cs typeface="+mn-cs"/>
              </a:rPr>
              <a:t>- The game ends when all the cards are gone. The team with more cards is the winner. Praise the winner.</a:t>
            </a:r>
          </a:p>
          <a:p>
            <a:endParaRPr lang="en-US" dirty="0"/>
          </a:p>
        </p:txBody>
      </p:sp>
      <p:sp>
        <p:nvSpPr>
          <p:cNvPr id="4" name="Slide Number Placeholder 3"/>
          <p:cNvSpPr>
            <a:spLocks noGrp="1"/>
          </p:cNvSpPr>
          <p:nvPr>
            <p:ph type="sldNum" sz="quarter" idx="10"/>
          </p:nvPr>
        </p:nvSpPr>
        <p:spPr/>
        <p:txBody>
          <a:bodyPr/>
          <a:lstStyle/>
          <a:p>
            <a:fld id="{36CFE045-6C07-4E04-A251-25123F1BAD65}" type="slidenum">
              <a:rPr lang="en-US" smtClean="0"/>
              <a:t>24</a:t>
            </a:fld>
            <a:endParaRPr lang="en-US"/>
          </a:p>
        </p:txBody>
      </p:sp>
    </p:spTree>
    <p:extLst>
      <p:ext uri="{BB962C8B-B14F-4D97-AF65-F5344CB8AC3E}">
        <p14:creationId xmlns:p14="http://schemas.microsoft.com/office/powerpoint/2010/main" val="2921218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Use flashcards (</a:t>
            </a:r>
            <a:r>
              <a:rPr lang="en-US" sz="1200" i="1" kern="1200" dirty="0">
                <a:solidFill>
                  <a:schemeClr val="tx1"/>
                </a:solidFill>
                <a:effectLst/>
                <a:latin typeface="+mn-lt"/>
                <a:ea typeface="+mn-ea"/>
                <a:cs typeface="+mn-cs"/>
              </a:rPr>
              <a:t>quiz, jelly, square, village, box, ox, juice, van</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Model the activity first.</a:t>
            </a:r>
          </a:p>
          <a:p>
            <a:r>
              <a:rPr lang="en-US" sz="1200" kern="1200" dirty="0">
                <a:solidFill>
                  <a:schemeClr val="tx1"/>
                </a:solidFill>
                <a:effectLst/>
                <a:latin typeface="+mn-lt"/>
                <a:ea typeface="+mn-ea"/>
                <a:cs typeface="+mn-cs"/>
              </a:rPr>
              <a:t>- Hold the flashcard facing with the body so no one can see it.</a:t>
            </a:r>
          </a:p>
          <a:p>
            <a:r>
              <a:rPr lang="en-US" sz="1200" kern="1200" dirty="0">
                <a:solidFill>
                  <a:schemeClr val="tx1"/>
                </a:solidFill>
                <a:effectLst/>
                <a:latin typeface="+mn-lt"/>
                <a:ea typeface="+mn-ea"/>
                <a:cs typeface="+mn-cs"/>
              </a:rPr>
              <a:t>- Very quickly show the flashcard to the class and hide it again.</a:t>
            </a:r>
          </a:p>
          <a:p>
            <a:r>
              <a:rPr lang="en-US" sz="1200" kern="1200" dirty="0">
                <a:solidFill>
                  <a:schemeClr val="tx1"/>
                </a:solidFill>
                <a:effectLst/>
                <a:latin typeface="+mn-lt"/>
                <a:ea typeface="+mn-ea"/>
                <a:cs typeface="+mn-cs"/>
              </a:rPr>
              <a:t>- Have the pupil to guess the word on the flashcard.</a:t>
            </a:r>
          </a:p>
          <a:p>
            <a:r>
              <a:rPr lang="en-US" sz="1200" kern="1200" dirty="0">
                <a:solidFill>
                  <a:schemeClr val="tx1"/>
                </a:solidFill>
                <a:effectLst/>
                <a:latin typeface="+mn-lt"/>
                <a:ea typeface="+mn-ea"/>
                <a:cs typeface="+mn-cs"/>
              </a:rPr>
              <a:t>- Who says first will get a sticker as a gift</a:t>
            </a:r>
            <a:endParaRPr lang="en-US" dirty="0"/>
          </a:p>
        </p:txBody>
      </p:sp>
      <p:sp>
        <p:nvSpPr>
          <p:cNvPr id="4" name="Slide Number Placeholder 3"/>
          <p:cNvSpPr>
            <a:spLocks noGrp="1"/>
          </p:cNvSpPr>
          <p:nvPr>
            <p:ph type="sldNum" sz="quarter" idx="10"/>
          </p:nvPr>
        </p:nvSpPr>
        <p:spPr/>
        <p:txBody>
          <a:bodyPr/>
          <a:lstStyle/>
          <a:p>
            <a:fld id="{36CFE045-6C07-4E04-A251-25123F1BAD65}" type="slidenum">
              <a:rPr lang="en-US" smtClean="0"/>
              <a:t>27</a:t>
            </a:fld>
            <a:endParaRPr lang="en-US"/>
          </a:p>
        </p:txBody>
      </p:sp>
    </p:spTree>
    <p:extLst>
      <p:ext uri="{BB962C8B-B14F-4D97-AF65-F5344CB8AC3E}">
        <p14:creationId xmlns:p14="http://schemas.microsoft.com/office/powerpoint/2010/main" val="486418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71DAAB-026F-481A-A535-B039E2B772EA}" type="datetimeFigureOut">
              <a:rPr lang="en-US" smtClean="0"/>
              <a:t>10/04/202525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750AEB-F775-4506-BD47-27F3E32E5FD4}" type="slidenum">
              <a:rPr lang="en-US" smtClean="0"/>
              <a:t>‹#›</a:t>
            </a:fld>
            <a:endParaRPr lang="en-US"/>
          </a:p>
        </p:txBody>
      </p:sp>
    </p:spTree>
    <p:extLst>
      <p:ext uri="{BB962C8B-B14F-4D97-AF65-F5344CB8AC3E}">
        <p14:creationId xmlns:p14="http://schemas.microsoft.com/office/powerpoint/2010/main" val="3198639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71DAAB-026F-481A-A535-B039E2B772EA}" type="datetimeFigureOut">
              <a:rPr lang="en-US" smtClean="0"/>
              <a:t>10/04/202525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750AEB-F775-4506-BD47-27F3E32E5FD4}" type="slidenum">
              <a:rPr lang="en-US" smtClean="0"/>
              <a:t>‹#›</a:t>
            </a:fld>
            <a:endParaRPr lang="en-US"/>
          </a:p>
        </p:txBody>
      </p:sp>
    </p:spTree>
    <p:extLst>
      <p:ext uri="{BB962C8B-B14F-4D97-AF65-F5344CB8AC3E}">
        <p14:creationId xmlns:p14="http://schemas.microsoft.com/office/powerpoint/2010/main" val="1351555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71DAAB-026F-481A-A535-B039E2B772EA}" type="datetimeFigureOut">
              <a:rPr lang="en-US" smtClean="0"/>
              <a:t>10/04/202525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750AEB-F775-4506-BD47-27F3E32E5FD4}" type="slidenum">
              <a:rPr lang="en-US" smtClean="0"/>
              <a:t>‹#›</a:t>
            </a:fld>
            <a:endParaRPr lang="en-US"/>
          </a:p>
        </p:txBody>
      </p:sp>
    </p:spTree>
    <p:extLst>
      <p:ext uri="{BB962C8B-B14F-4D97-AF65-F5344CB8AC3E}">
        <p14:creationId xmlns:p14="http://schemas.microsoft.com/office/powerpoint/2010/main" val="2630759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001 Title">
  <p:cSld name="001 Title">
    <p:spTree>
      <p:nvGrpSpPr>
        <p:cNvPr id="1" name="Shape 32"/>
        <p:cNvGrpSpPr/>
        <p:nvPr/>
      </p:nvGrpSpPr>
      <p:grpSpPr>
        <a:xfrm>
          <a:off x="0" y="0"/>
          <a:ext cx="0" cy="0"/>
          <a:chOff x="0" y="0"/>
          <a:chExt cx="0" cy="0"/>
        </a:xfrm>
      </p:grpSpPr>
      <p:sp>
        <p:nvSpPr>
          <p:cNvPr id="33" name="Google Shape;33;p2"/>
          <p:cNvSpPr txBox="1">
            <a:spLocks noGrp="1"/>
          </p:cNvSpPr>
          <p:nvPr>
            <p:ph type="subTitle" idx="1"/>
          </p:nvPr>
        </p:nvSpPr>
        <p:spPr>
          <a:xfrm>
            <a:off x="733350" y="5212900"/>
            <a:ext cx="10725300" cy="586500"/>
          </a:xfrm>
          <a:prstGeom prst="rect">
            <a:avLst/>
          </a:prstGeom>
        </p:spPr>
        <p:txBody>
          <a:bodyPr spcFirstLastPara="1" wrap="square" lIns="121900" tIns="121900" rIns="121900" bIns="121900" anchor="ctr" anchorCtr="0">
            <a:noAutofit/>
          </a:bodyPr>
          <a:lstStyle>
            <a:lvl1pPr lvl="0" algn="ctr">
              <a:lnSpc>
                <a:spcPct val="100000"/>
              </a:lnSpc>
              <a:spcBef>
                <a:spcPts val="0"/>
              </a:spcBef>
              <a:spcAft>
                <a:spcPts val="0"/>
              </a:spcAft>
              <a:buSzPts val="1900"/>
              <a:buNone/>
              <a:defRPr/>
            </a:lvl1pPr>
            <a:lvl2pPr lvl="1">
              <a:spcBef>
                <a:spcPts val="0"/>
              </a:spcBef>
              <a:spcAft>
                <a:spcPts val="0"/>
              </a:spcAft>
              <a:buSzPts val="1900"/>
              <a:buNone/>
              <a:defRPr/>
            </a:lvl2pPr>
            <a:lvl3pPr lvl="2">
              <a:spcBef>
                <a:spcPts val="2100"/>
              </a:spcBef>
              <a:spcAft>
                <a:spcPts val="0"/>
              </a:spcAft>
              <a:buSzPts val="1900"/>
              <a:buNone/>
              <a:defRPr/>
            </a:lvl3pPr>
            <a:lvl4pPr lvl="3">
              <a:spcBef>
                <a:spcPts val="2100"/>
              </a:spcBef>
              <a:spcAft>
                <a:spcPts val="0"/>
              </a:spcAft>
              <a:buSzPts val="1900"/>
              <a:buNone/>
              <a:defRPr/>
            </a:lvl4pPr>
            <a:lvl5pPr lvl="4">
              <a:spcBef>
                <a:spcPts val="2100"/>
              </a:spcBef>
              <a:spcAft>
                <a:spcPts val="0"/>
              </a:spcAft>
              <a:buSzPts val="1900"/>
              <a:buNone/>
              <a:defRPr/>
            </a:lvl5pPr>
            <a:lvl6pPr lvl="5">
              <a:spcBef>
                <a:spcPts val="2100"/>
              </a:spcBef>
              <a:spcAft>
                <a:spcPts val="0"/>
              </a:spcAft>
              <a:buSzPts val="1900"/>
              <a:buNone/>
              <a:defRPr/>
            </a:lvl6pPr>
            <a:lvl7pPr lvl="6">
              <a:spcBef>
                <a:spcPts val="2100"/>
              </a:spcBef>
              <a:spcAft>
                <a:spcPts val="0"/>
              </a:spcAft>
              <a:buSzPts val="1900"/>
              <a:buNone/>
              <a:defRPr/>
            </a:lvl7pPr>
            <a:lvl8pPr lvl="7">
              <a:spcBef>
                <a:spcPts val="2100"/>
              </a:spcBef>
              <a:spcAft>
                <a:spcPts val="0"/>
              </a:spcAft>
              <a:buSzPts val="1900"/>
              <a:buNone/>
              <a:defRPr/>
            </a:lvl8pPr>
            <a:lvl9pPr lvl="8">
              <a:spcBef>
                <a:spcPts val="2100"/>
              </a:spcBef>
              <a:spcAft>
                <a:spcPts val="2100"/>
              </a:spcAft>
              <a:buSzPts val="1900"/>
              <a:buNone/>
              <a:defRPr/>
            </a:lvl9pPr>
          </a:lstStyle>
          <a:p>
            <a:endParaRPr/>
          </a:p>
        </p:txBody>
      </p:sp>
      <p:sp>
        <p:nvSpPr>
          <p:cNvPr id="34" name="Google Shape;34;p2"/>
          <p:cNvSpPr txBox="1">
            <a:spLocks noGrp="1"/>
          </p:cNvSpPr>
          <p:nvPr>
            <p:ph type="title"/>
          </p:nvPr>
        </p:nvSpPr>
        <p:spPr>
          <a:xfrm>
            <a:off x="1540243" y="1937339"/>
            <a:ext cx="9474000" cy="2526900"/>
          </a:xfrm>
          <a:prstGeom prst="rect">
            <a:avLst/>
          </a:prstGeom>
        </p:spPr>
        <p:txBody>
          <a:bodyPr spcFirstLastPara="1" wrap="square" lIns="121900" tIns="121900" rIns="121900" bIns="121900" anchor="ctr" anchorCtr="0">
            <a:noAutofit/>
          </a:bodyPr>
          <a:lstStyle>
            <a:lvl1pPr marL="0" marR="0" lvl="0" indent="0" algn="ctr" rtl="0">
              <a:lnSpc>
                <a:spcPct val="95000"/>
              </a:lnSpc>
              <a:spcBef>
                <a:spcPts val="0"/>
              </a:spcBef>
              <a:spcAft>
                <a:spcPts val="0"/>
              </a:spcAft>
              <a:buClr>
                <a:schemeClr val="dk1"/>
              </a:buClr>
              <a:buSzPts val="9000"/>
              <a:buFont typeface="Aldrich"/>
              <a:buNone/>
              <a:defRPr sz="9000"/>
            </a:lvl1pPr>
            <a:lvl2pPr lvl="1"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2pPr>
            <a:lvl3pPr lvl="2"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3pPr>
            <a:lvl4pPr lvl="3"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4pPr>
            <a:lvl5pPr lvl="4"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5pPr>
            <a:lvl6pPr lvl="5"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6pPr>
            <a:lvl7pPr lvl="6"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7pPr>
            <a:lvl8pPr lvl="7"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8pPr>
            <a:lvl9pPr lvl="8" rtl="0">
              <a:spcBef>
                <a:spcPts val="0"/>
              </a:spcBef>
              <a:spcAft>
                <a:spcPts val="0"/>
              </a:spcAft>
              <a:buClr>
                <a:schemeClr val="dk1"/>
              </a:buClr>
              <a:buSzPts val="6000"/>
              <a:buFont typeface="Abril Fatface"/>
              <a:buNone/>
              <a:defRPr sz="6000">
                <a:solidFill>
                  <a:schemeClr val="dk1"/>
                </a:solidFill>
                <a:latin typeface="Abril Fatface"/>
                <a:ea typeface="Abril Fatface"/>
                <a:cs typeface="Abril Fatface"/>
                <a:sym typeface="Abril Fatface"/>
              </a:defRPr>
            </a:lvl9pPr>
          </a:lstStyle>
          <a:p>
            <a:endParaRPr/>
          </a:p>
        </p:txBody>
      </p:sp>
      <p:sp>
        <p:nvSpPr>
          <p:cNvPr id="35" name="Google Shape;35;p2"/>
          <p:cNvSpPr/>
          <p:nvPr/>
        </p:nvSpPr>
        <p:spPr>
          <a:xfrm rot="5400000">
            <a:off x="-462658" y="6119355"/>
            <a:ext cx="1131345" cy="114589"/>
          </a:xfrm>
          <a:custGeom>
            <a:avLst/>
            <a:gdLst/>
            <a:ahLst/>
            <a:cxnLst/>
            <a:rect l="l" t="t" r="r" b="b"/>
            <a:pathLst>
              <a:path w="919793" h="87640" extrusionOk="0">
                <a:moveTo>
                  <a:pt x="657321" y="73442"/>
                </a:moveTo>
                <a:cubicBezTo>
                  <a:pt x="659149" y="73404"/>
                  <a:pt x="660912" y="74128"/>
                  <a:pt x="662179" y="75442"/>
                </a:cubicBezTo>
                <a:cubicBezTo>
                  <a:pt x="663493" y="76709"/>
                  <a:pt x="664217" y="78471"/>
                  <a:pt x="664179" y="80300"/>
                </a:cubicBezTo>
                <a:cubicBezTo>
                  <a:pt x="664198" y="82148"/>
                  <a:pt x="663474" y="83939"/>
                  <a:pt x="662179" y="85253"/>
                </a:cubicBezTo>
                <a:cubicBezTo>
                  <a:pt x="660912" y="86568"/>
                  <a:pt x="659149" y="87291"/>
                  <a:pt x="657321" y="87253"/>
                </a:cubicBezTo>
                <a:cubicBezTo>
                  <a:pt x="655492" y="87291"/>
                  <a:pt x="653730" y="86568"/>
                  <a:pt x="652463" y="85253"/>
                </a:cubicBezTo>
                <a:cubicBezTo>
                  <a:pt x="651168" y="83939"/>
                  <a:pt x="650444" y="82148"/>
                  <a:pt x="650463" y="80300"/>
                </a:cubicBezTo>
                <a:cubicBezTo>
                  <a:pt x="650425" y="78471"/>
                  <a:pt x="651149" y="76709"/>
                  <a:pt x="652463" y="75442"/>
                </a:cubicBezTo>
                <a:cubicBezTo>
                  <a:pt x="653730" y="74128"/>
                  <a:pt x="655492" y="73404"/>
                  <a:pt x="657321" y="73442"/>
                </a:cubicBezTo>
                <a:close/>
                <a:moveTo>
                  <a:pt x="783051" y="31056"/>
                </a:moveTo>
                <a:cubicBezTo>
                  <a:pt x="776688" y="30989"/>
                  <a:pt x="770602" y="33618"/>
                  <a:pt x="766287" y="38295"/>
                </a:cubicBezTo>
                <a:cubicBezTo>
                  <a:pt x="761677" y="42876"/>
                  <a:pt x="759134" y="49134"/>
                  <a:pt x="759238" y="55630"/>
                </a:cubicBezTo>
                <a:cubicBezTo>
                  <a:pt x="759229" y="59935"/>
                  <a:pt x="760343" y="64174"/>
                  <a:pt x="762477" y="67917"/>
                </a:cubicBezTo>
                <a:cubicBezTo>
                  <a:pt x="764468" y="71632"/>
                  <a:pt x="767468" y="74709"/>
                  <a:pt x="771144" y="76776"/>
                </a:cubicBezTo>
                <a:cubicBezTo>
                  <a:pt x="774783" y="78804"/>
                  <a:pt x="778888" y="79852"/>
                  <a:pt x="783051" y="79824"/>
                </a:cubicBezTo>
                <a:cubicBezTo>
                  <a:pt x="787213" y="79843"/>
                  <a:pt x="791319" y="78795"/>
                  <a:pt x="794957" y="76776"/>
                </a:cubicBezTo>
                <a:cubicBezTo>
                  <a:pt x="798586" y="74652"/>
                  <a:pt x="801587" y="71594"/>
                  <a:pt x="803625" y="67917"/>
                </a:cubicBezTo>
                <a:cubicBezTo>
                  <a:pt x="805730" y="64165"/>
                  <a:pt x="806816" y="59926"/>
                  <a:pt x="806768" y="55630"/>
                </a:cubicBezTo>
                <a:cubicBezTo>
                  <a:pt x="806873" y="49134"/>
                  <a:pt x="804330" y="42876"/>
                  <a:pt x="799719" y="38295"/>
                </a:cubicBezTo>
                <a:cubicBezTo>
                  <a:pt x="795452" y="33608"/>
                  <a:pt x="789385" y="30979"/>
                  <a:pt x="783051" y="31056"/>
                </a:cubicBezTo>
                <a:close/>
                <a:moveTo>
                  <a:pt x="124778" y="30960"/>
                </a:moveTo>
                <a:cubicBezTo>
                  <a:pt x="120558" y="30922"/>
                  <a:pt x="116405" y="32046"/>
                  <a:pt x="112776" y="34198"/>
                </a:cubicBezTo>
                <a:cubicBezTo>
                  <a:pt x="109090" y="36332"/>
                  <a:pt x="106061" y="39428"/>
                  <a:pt x="104013" y="43152"/>
                </a:cubicBezTo>
                <a:cubicBezTo>
                  <a:pt x="101851" y="46886"/>
                  <a:pt x="100708" y="51124"/>
                  <a:pt x="100680" y="55439"/>
                </a:cubicBezTo>
                <a:cubicBezTo>
                  <a:pt x="100708" y="59754"/>
                  <a:pt x="101851" y="63993"/>
                  <a:pt x="104013" y="67726"/>
                </a:cubicBezTo>
                <a:cubicBezTo>
                  <a:pt x="106099" y="71489"/>
                  <a:pt x="109157" y="74613"/>
                  <a:pt x="112872" y="76775"/>
                </a:cubicBezTo>
                <a:cubicBezTo>
                  <a:pt x="116462" y="78956"/>
                  <a:pt x="120577" y="80109"/>
                  <a:pt x="124778" y="80109"/>
                </a:cubicBezTo>
                <a:cubicBezTo>
                  <a:pt x="129017" y="80080"/>
                  <a:pt x="133188" y="78966"/>
                  <a:pt x="136875" y="76870"/>
                </a:cubicBezTo>
                <a:cubicBezTo>
                  <a:pt x="140580" y="74822"/>
                  <a:pt x="143638" y="71784"/>
                  <a:pt x="145733" y="68107"/>
                </a:cubicBezTo>
                <a:cubicBezTo>
                  <a:pt x="147857" y="64297"/>
                  <a:pt x="148943" y="59992"/>
                  <a:pt x="148876" y="55630"/>
                </a:cubicBezTo>
                <a:cubicBezTo>
                  <a:pt x="149019" y="49057"/>
                  <a:pt x="146514" y="42714"/>
                  <a:pt x="141923" y="38008"/>
                </a:cubicBezTo>
                <a:cubicBezTo>
                  <a:pt x="137513" y="33484"/>
                  <a:pt x="131474" y="30950"/>
                  <a:pt x="125159" y="30960"/>
                </a:cubicBezTo>
                <a:close/>
                <a:moveTo>
                  <a:pt x="202407" y="30865"/>
                </a:moveTo>
                <a:cubicBezTo>
                  <a:pt x="196739" y="30751"/>
                  <a:pt x="191243" y="32836"/>
                  <a:pt x="187072" y="36675"/>
                </a:cubicBezTo>
                <a:cubicBezTo>
                  <a:pt x="183538" y="40104"/>
                  <a:pt x="181061" y="44467"/>
                  <a:pt x="179928" y="49248"/>
                </a:cubicBezTo>
                <a:lnTo>
                  <a:pt x="225267" y="49248"/>
                </a:lnTo>
                <a:cubicBezTo>
                  <a:pt x="224486" y="45619"/>
                  <a:pt x="222923" y="42209"/>
                  <a:pt x="220695" y="39247"/>
                </a:cubicBezTo>
                <a:cubicBezTo>
                  <a:pt x="218580" y="36618"/>
                  <a:pt x="215875" y="34522"/>
                  <a:pt x="212789" y="33151"/>
                </a:cubicBezTo>
                <a:cubicBezTo>
                  <a:pt x="209541" y="31636"/>
                  <a:pt x="205988" y="30865"/>
                  <a:pt x="202407" y="30865"/>
                </a:cubicBezTo>
                <a:close/>
                <a:moveTo>
                  <a:pt x="599885" y="30675"/>
                </a:moveTo>
                <a:cubicBezTo>
                  <a:pt x="595665" y="30637"/>
                  <a:pt x="591512" y="31761"/>
                  <a:pt x="587883" y="33914"/>
                </a:cubicBezTo>
                <a:cubicBezTo>
                  <a:pt x="584197" y="36047"/>
                  <a:pt x="581168" y="39143"/>
                  <a:pt x="579120" y="42867"/>
                </a:cubicBezTo>
                <a:cubicBezTo>
                  <a:pt x="576958" y="46601"/>
                  <a:pt x="575815" y="50839"/>
                  <a:pt x="575787" y="55154"/>
                </a:cubicBezTo>
                <a:cubicBezTo>
                  <a:pt x="575815" y="59469"/>
                  <a:pt x="576958" y="63708"/>
                  <a:pt x="579120" y="67442"/>
                </a:cubicBezTo>
                <a:cubicBezTo>
                  <a:pt x="581206" y="71204"/>
                  <a:pt x="584264" y="74328"/>
                  <a:pt x="587979" y="76490"/>
                </a:cubicBezTo>
                <a:cubicBezTo>
                  <a:pt x="591569" y="78672"/>
                  <a:pt x="595684" y="79824"/>
                  <a:pt x="599885" y="79824"/>
                </a:cubicBezTo>
                <a:cubicBezTo>
                  <a:pt x="604124" y="79796"/>
                  <a:pt x="608295" y="78681"/>
                  <a:pt x="611982" y="76586"/>
                </a:cubicBezTo>
                <a:cubicBezTo>
                  <a:pt x="615658" y="74509"/>
                  <a:pt x="618725" y="71480"/>
                  <a:pt x="620840" y="67823"/>
                </a:cubicBezTo>
                <a:cubicBezTo>
                  <a:pt x="622964" y="64013"/>
                  <a:pt x="624050" y="59707"/>
                  <a:pt x="623983" y="55345"/>
                </a:cubicBezTo>
                <a:cubicBezTo>
                  <a:pt x="624126" y="48773"/>
                  <a:pt x="621621" y="42429"/>
                  <a:pt x="617030" y="37724"/>
                </a:cubicBezTo>
                <a:cubicBezTo>
                  <a:pt x="612486" y="33209"/>
                  <a:pt x="606286" y="30770"/>
                  <a:pt x="599885" y="30961"/>
                </a:cubicBezTo>
                <a:close/>
                <a:moveTo>
                  <a:pt x="429673" y="30675"/>
                </a:moveTo>
                <a:cubicBezTo>
                  <a:pt x="425425" y="30627"/>
                  <a:pt x="421234" y="31751"/>
                  <a:pt x="417576" y="33913"/>
                </a:cubicBezTo>
                <a:cubicBezTo>
                  <a:pt x="413890" y="36047"/>
                  <a:pt x="410861" y="39142"/>
                  <a:pt x="408813" y="42867"/>
                </a:cubicBezTo>
                <a:cubicBezTo>
                  <a:pt x="406680" y="46610"/>
                  <a:pt x="405565" y="50848"/>
                  <a:pt x="405575" y="55154"/>
                </a:cubicBezTo>
                <a:cubicBezTo>
                  <a:pt x="405565" y="59459"/>
                  <a:pt x="406680" y="63698"/>
                  <a:pt x="408813" y="67441"/>
                </a:cubicBezTo>
                <a:cubicBezTo>
                  <a:pt x="410899" y="71203"/>
                  <a:pt x="413957" y="74328"/>
                  <a:pt x="417672" y="76490"/>
                </a:cubicBezTo>
                <a:cubicBezTo>
                  <a:pt x="421262" y="78671"/>
                  <a:pt x="425377" y="79823"/>
                  <a:pt x="429578" y="79823"/>
                </a:cubicBezTo>
                <a:cubicBezTo>
                  <a:pt x="433855" y="79785"/>
                  <a:pt x="438046" y="78671"/>
                  <a:pt x="441770" y="76585"/>
                </a:cubicBezTo>
                <a:cubicBezTo>
                  <a:pt x="445446" y="74528"/>
                  <a:pt x="448476" y="71499"/>
                  <a:pt x="450533" y="67822"/>
                </a:cubicBezTo>
                <a:cubicBezTo>
                  <a:pt x="452667" y="64012"/>
                  <a:pt x="453743" y="59707"/>
                  <a:pt x="453676" y="55344"/>
                </a:cubicBezTo>
                <a:cubicBezTo>
                  <a:pt x="453819" y="48772"/>
                  <a:pt x="451314" y="42428"/>
                  <a:pt x="446723" y="37723"/>
                </a:cubicBezTo>
                <a:cubicBezTo>
                  <a:pt x="442122" y="33122"/>
                  <a:pt x="435798" y="30665"/>
                  <a:pt x="429292" y="30960"/>
                </a:cubicBezTo>
                <a:close/>
                <a:moveTo>
                  <a:pt x="71723" y="24959"/>
                </a:moveTo>
                <a:lnTo>
                  <a:pt x="79819" y="24959"/>
                </a:lnTo>
                <a:lnTo>
                  <a:pt x="79819" y="85729"/>
                </a:lnTo>
                <a:lnTo>
                  <a:pt x="72009" y="85729"/>
                </a:lnTo>
                <a:close/>
                <a:moveTo>
                  <a:pt x="546544" y="24674"/>
                </a:moveTo>
                <a:lnTo>
                  <a:pt x="554355" y="24674"/>
                </a:lnTo>
                <a:lnTo>
                  <a:pt x="554355" y="85443"/>
                </a:lnTo>
                <a:lnTo>
                  <a:pt x="546544" y="85443"/>
                </a:lnTo>
                <a:close/>
                <a:moveTo>
                  <a:pt x="202311" y="23626"/>
                </a:moveTo>
                <a:cubicBezTo>
                  <a:pt x="211979" y="23283"/>
                  <a:pt x="221209" y="27655"/>
                  <a:pt x="227076" y="35342"/>
                </a:cubicBezTo>
                <a:cubicBezTo>
                  <a:pt x="231639" y="41285"/>
                  <a:pt x="234030" y="48620"/>
                  <a:pt x="233839" y="56106"/>
                </a:cubicBezTo>
                <a:lnTo>
                  <a:pt x="179166" y="56106"/>
                </a:lnTo>
                <a:cubicBezTo>
                  <a:pt x="179080" y="62545"/>
                  <a:pt x="181509" y="68765"/>
                  <a:pt x="185929" y="73442"/>
                </a:cubicBezTo>
                <a:cubicBezTo>
                  <a:pt x="190100" y="77937"/>
                  <a:pt x="195987" y="80433"/>
                  <a:pt x="202121" y="80300"/>
                </a:cubicBezTo>
                <a:cubicBezTo>
                  <a:pt x="205179" y="80290"/>
                  <a:pt x="208207" y="79738"/>
                  <a:pt x="211074" y="78680"/>
                </a:cubicBezTo>
                <a:cubicBezTo>
                  <a:pt x="213799" y="77661"/>
                  <a:pt x="216332" y="76213"/>
                  <a:pt x="218599" y="74394"/>
                </a:cubicBezTo>
                <a:cubicBezTo>
                  <a:pt x="221238" y="71784"/>
                  <a:pt x="223486" y="68793"/>
                  <a:pt x="225267" y="65536"/>
                </a:cubicBezTo>
                <a:lnTo>
                  <a:pt x="231839" y="69060"/>
                </a:lnTo>
                <a:cubicBezTo>
                  <a:pt x="229953" y="72880"/>
                  <a:pt x="227410" y="76328"/>
                  <a:pt x="224314" y="79252"/>
                </a:cubicBezTo>
                <a:cubicBezTo>
                  <a:pt x="221542" y="81824"/>
                  <a:pt x="218314" y="83862"/>
                  <a:pt x="214789" y="85253"/>
                </a:cubicBezTo>
                <a:cubicBezTo>
                  <a:pt x="210941" y="86643"/>
                  <a:pt x="206874" y="87320"/>
                  <a:pt x="202788" y="87253"/>
                </a:cubicBezTo>
                <a:cubicBezTo>
                  <a:pt x="193987" y="87834"/>
                  <a:pt x="185405" y="84319"/>
                  <a:pt x="179547" y="77728"/>
                </a:cubicBezTo>
                <a:cubicBezTo>
                  <a:pt x="174108" y="71699"/>
                  <a:pt x="171117" y="63850"/>
                  <a:pt x="171165" y="55725"/>
                </a:cubicBezTo>
                <a:cubicBezTo>
                  <a:pt x="171098" y="48267"/>
                  <a:pt x="173584" y="41000"/>
                  <a:pt x="178213" y="35151"/>
                </a:cubicBezTo>
                <a:cubicBezTo>
                  <a:pt x="183842" y="27560"/>
                  <a:pt x="192863" y="23245"/>
                  <a:pt x="202311" y="23626"/>
                </a:cubicBezTo>
                <a:close/>
                <a:moveTo>
                  <a:pt x="783051" y="23436"/>
                </a:moveTo>
                <a:cubicBezTo>
                  <a:pt x="791909" y="23207"/>
                  <a:pt x="800415" y="26903"/>
                  <a:pt x="806292" y="33532"/>
                </a:cubicBezTo>
                <a:cubicBezTo>
                  <a:pt x="811816" y="39514"/>
                  <a:pt x="814817" y="47391"/>
                  <a:pt x="814674" y="55535"/>
                </a:cubicBezTo>
                <a:cubicBezTo>
                  <a:pt x="814760" y="63812"/>
                  <a:pt x="811578" y="71785"/>
                  <a:pt x="805816" y="77728"/>
                </a:cubicBezTo>
                <a:cubicBezTo>
                  <a:pt x="799977" y="84062"/>
                  <a:pt x="791662" y="87539"/>
                  <a:pt x="783051" y="87253"/>
                </a:cubicBezTo>
                <a:cubicBezTo>
                  <a:pt x="774412" y="87558"/>
                  <a:pt x="766058" y="84081"/>
                  <a:pt x="760191" y="77728"/>
                </a:cubicBezTo>
                <a:cubicBezTo>
                  <a:pt x="754428" y="71785"/>
                  <a:pt x="751247" y="63812"/>
                  <a:pt x="751333" y="55535"/>
                </a:cubicBezTo>
                <a:cubicBezTo>
                  <a:pt x="751237" y="47429"/>
                  <a:pt x="754228" y="39600"/>
                  <a:pt x="759715" y="33627"/>
                </a:cubicBezTo>
                <a:cubicBezTo>
                  <a:pt x="765620" y="26969"/>
                  <a:pt x="774154" y="23236"/>
                  <a:pt x="783051" y="23436"/>
                </a:cubicBezTo>
                <a:close/>
                <a:moveTo>
                  <a:pt x="711804" y="23436"/>
                </a:moveTo>
                <a:cubicBezTo>
                  <a:pt x="715747" y="23407"/>
                  <a:pt x="719671" y="24017"/>
                  <a:pt x="723424" y="25246"/>
                </a:cubicBezTo>
                <a:cubicBezTo>
                  <a:pt x="726853" y="26322"/>
                  <a:pt x="730072" y="27960"/>
                  <a:pt x="732949" y="30103"/>
                </a:cubicBezTo>
                <a:cubicBezTo>
                  <a:pt x="735540" y="32170"/>
                  <a:pt x="737712" y="34732"/>
                  <a:pt x="739331" y="37628"/>
                </a:cubicBezTo>
                <a:lnTo>
                  <a:pt x="733139" y="41438"/>
                </a:lnTo>
                <a:cubicBezTo>
                  <a:pt x="728063" y="34466"/>
                  <a:pt x="719852" y="30475"/>
                  <a:pt x="711232" y="30770"/>
                </a:cubicBezTo>
                <a:cubicBezTo>
                  <a:pt x="704364" y="30570"/>
                  <a:pt x="697697" y="33142"/>
                  <a:pt x="692754" y="37914"/>
                </a:cubicBezTo>
                <a:cubicBezTo>
                  <a:pt x="687991" y="42410"/>
                  <a:pt x="685334" y="48696"/>
                  <a:pt x="685419" y="55249"/>
                </a:cubicBezTo>
                <a:cubicBezTo>
                  <a:pt x="685400" y="59640"/>
                  <a:pt x="686591" y="63955"/>
                  <a:pt x="688848" y="67727"/>
                </a:cubicBezTo>
                <a:cubicBezTo>
                  <a:pt x="691039" y="71756"/>
                  <a:pt x="694344" y="75061"/>
                  <a:pt x="698373" y="77252"/>
                </a:cubicBezTo>
                <a:cubicBezTo>
                  <a:pt x="702412" y="79414"/>
                  <a:pt x="706936" y="80529"/>
                  <a:pt x="711518" y="80491"/>
                </a:cubicBezTo>
                <a:cubicBezTo>
                  <a:pt x="720100" y="80624"/>
                  <a:pt x="728234" y="76661"/>
                  <a:pt x="733425" y="69823"/>
                </a:cubicBezTo>
                <a:lnTo>
                  <a:pt x="739616" y="73823"/>
                </a:lnTo>
                <a:cubicBezTo>
                  <a:pt x="736683" y="78205"/>
                  <a:pt x="732644" y="81719"/>
                  <a:pt x="727901" y="84015"/>
                </a:cubicBezTo>
                <a:cubicBezTo>
                  <a:pt x="722662" y="86482"/>
                  <a:pt x="716928" y="87720"/>
                  <a:pt x="711137" y="87634"/>
                </a:cubicBezTo>
                <a:cubicBezTo>
                  <a:pt x="702240" y="87806"/>
                  <a:pt x="693649" y="84367"/>
                  <a:pt x="687324" y="78109"/>
                </a:cubicBezTo>
                <a:cubicBezTo>
                  <a:pt x="681114" y="72375"/>
                  <a:pt x="677647" y="64270"/>
                  <a:pt x="677799" y="55821"/>
                </a:cubicBezTo>
                <a:cubicBezTo>
                  <a:pt x="677790" y="50058"/>
                  <a:pt x="679342" y="44400"/>
                  <a:pt x="682276" y="39438"/>
                </a:cubicBezTo>
                <a:cubicBezTo>
                  <a:pt x="685162" y="34437"/>
                  <a:pt x="689382" y="30351"/>
                  <a:pt x="694468" y="27627"/>
                </a:cubicBezTo>
                <a:cubicBezTo>
                  <a:pt x="699802" y="24808"/>
                  <a:pt x="705765" y="23369"/>
                  <a:pt x="711804" y="23436"/>
                </a:cubicBezTo>
                <a:close/>
                <a:moveTo>
                  <a:pt x="262414" y="23245"/>
                </a:moveTo>
                <a:cubicBezTo>
                  <a:pt x="268786" y="23798"/>
                  <a:pt x="274692" y="26807"/>
                  <a:pt x="278892" y="31627"/>
                </a:cubicBezTo>
                <a:lnTo>
                  <a:pt x="273939" y="36771"/>
                </a:lnTo>
                <a:cubicBezTo>
                  <a:pt x="270777" y="33246"/>
                  <a:pt x="266376" y="31094"/>
                  <a:pt x="261652" y="30770"/>
                </a:cubicBezTo>
                <a:cubicBezTo>
                  <a:pt x="259223" y="30732"/>
                  <a:pt x="256871" y="31618"/>
                  <a:pt x="255080" y="33246"/>
                </a:cubicBezTo>
                <a:cubicBezTo>
                  <a:pt x="253394" y="34704"/>
                  <a:pt x="252422" y="36828"/>
                  <a:pt x="252413" y="39056"/>
                </a:cubicBezTo>
                <a:cubicBezTo>
                  <a:pt x="252499" y="41152"/>
                  <a:pt x="253261" y="43162"/>
                  <a:pt x="254604" y="44772"/>
                </a:cubicBezTo>
                <a:cubicBezTo>
                  <a:pt x="257385" y="47439"/>
                  <a:pt x="260604" y="49601"/>
                  <a:pt x="264129" y="51153"/>
                </a:cubicBezTo>
                <a:cubicBezTo>
                  <a:pt x="268643" y="53201"/>
                  <a:pt x="272701" y="56154"/>
                  <a:pt x="276035" y="59821"/>
                </a:cubicBezTo>
                <a:cubicBezTo>
                  <a:pt x="278016" y="62602"/>
                  <a:pt x="279073" y="65936"/>
                  <a:pt x="279083" y="69346"/>
                </a:cubicBezTo>
                <a:cubicBezTo>
                  <a:pt x="279130" y="74109"/>
                  <a:pt x="277235" y="78681"/>
                  <a:pt x="273844" y="82014"/>
                </a:cubicBezTo>
                <a:cubicBezTo>
                  <a:pt x="270339" y="85434"/>
                  <a:pt x="265595" y="87291"/>
                  <a:pt x="260699" y="87158"/>
                </a:cubicBezTo>
                <a:cubicBezTo>
                  <a:pt x="257204" y="87158"/>
                  <a:pt x="253756" y="86377"/>
                  <a:pt x="250603" y="84872"/>
                </a:cubicBezTo>
                <a:cubicBezTo>
                  <a:pt x="247526" y="83405"/>
                  <a:pt x="244821" y="81262"/>
                  <a:pt x="242697" y="78585"/>
                </a:cubicBezTo>
                <a:lnTo>
                  <a:pt x="247650" y="72966"/>
                </a:lnTo>
                <a:cubicBezTo>
                  <a:pt x="250651" y="76995"/>
                  <a:pt x="255299" y="79471"/>
                  <a:pt x="260319" y="79728"/>
                </a:cubicBezTo>
                <a:cubicBezTo>
                  <a:pt x="263262" y="79814"/>
                  <a:pt x="266129" y="78757"/>
                  <a:pt x="268320" y="76776"/>
                </a:cubicBezTo>
                <a:cubicBezTo>
                  <a:pt x="270406" y="74985"/>
                  <a:pt x="271625" y="72385"/>
                  <a:pt x="271653" y="69632"/>
                </a:cubicBezTo>
                <a:cubicBezTo>
                  <a:pt x="271634" y="67441"/>
                  <a:pt x="270863" y="65317"/>
                  <a:pt x="269463" y="63631"/>
                </a:cubicBezTo>
                <a:cubicBezTo>
                  <a:pt x="266653" y="60983"/>
                  <a:pt x="263433" y="58802"/>
                  <a:pt x="259938" y="57154"/>
                </a:cubicBezTo>
                <a:cubicBezTo>
                  <a:pt x="255623" y="55259"/>
                  <a:pt x="251784" y="52430"/>
                  <a:pt x="248698" y="48867"/>
                </a:cubicBezTo>
                <a:cubicBezTo>
                  <a:pt x="246698" y="46105"/>
                  <a:pt x="245660" y="42752"/>
                  <a:pt x="245745" y="39342"/>
                </a:cubicBezTo>
                <a:cubicBezTo>
                  <a:pt x="245631" y="34999"/>
                  <a:pt x="247355" y="30808"/>
                  <a:pt x="250508" y="27817"/>
                </a:cubicBezTo>
                <a:cubicBezTo>
                  <a:pt x="253699" y="24760"/>
                  <a:pt x="257994" y="23112"/>
                  <a:pt x="262414" y="23245"/>
                </a:cubicBezTo>
                <a:close/>
                <a:moveTo>
                  <a:pt x="19813" y="23245"/>
                </a:moveTo>
                <a:cubicBezTo>
                  <a:pt x="26146" y="23845"/>
                  <a:pt x="32005" y="26836"/>
                  <a:pt x="36196" y="31627"/>
                </a:cubicBezTo>
                <a:lnTo>
                  <a:pt x="31147" y="36771"/>
                </a:lnTo>
                <a:cubicBezTo>
                  <a:pt x="28023" y="33256"/>
                  <a:pt x="23651" y="31104"/>
                  <a:pt x="18955" y="30770"/>
                </a:cubicBezTo>
                <a:cubicBezTo>
                  <a:pt x="16526" y="30732"/>
                  <a:pt x="14174" y="31618"/>
                  <a:pt x="12383" y="33247"/>
                </a:cubicBezTo>
                <a:cubicBezTo>
                  <a:pt x="10697" y="34704"/>
                  <a:pt x="9725" y="36828"/>
                  <a:pt x="9716" y="39057"/>
                </a:cubicBezTo>
                <a:cubicBezTo>
                  <a:pt x="9802" y="41152"/>
                  <a:pt x="10564" y="43162"/>
                  <a:pt x="11907" y="44772"/>
                </a:cubicBezTo>
                <a:cubicBezTo>
                  <a:pt x="14688" y="47439"/>
                  <a:pt x="17907" y="49601"/>
                  <a:pt x="21432" y="51154"/>
                </a:cubicBezTo>
                <a:cubicBezTo>
                  <a:pt x="25928" y="53201"/>
                  <a:pt x="29947" y="56145"/>
                  <a:pt x="33243" y="59821"/>
                </a:cubicBezTo>
                <a:cubicBezTo>
                  <a:pt x="35291" y="62574"/>
                  <a:pt x="36396" y="65917"/>
                  <a:pt x="36386" y="69346"/>
                </a:cubicBezTo>
                <a:cubicBezTo>
                  <a:pt x="36443" y="74128"/>
                  <a:pt x="34510" y="78710"/>
                  <a:pt x="31052" y="82015"/>
                </a:cubicBezTo>
                <a:cubicBezTo>
                  <a:pt x="27594" y="85453"/>
                  <a:pt x="22880" y="87311"/>
                  <a:pt x="18003" y="87158"/>
                </a:cubicBezTo>
                <a:cubicBezTo>
                  <a:pt x="14507" y="87158"/>
                  <a:pt x="11059" y="86377"/>
                  <a:pt x="7906" y="84872"/>
                </a:cubicBezTo>
                <a:cubicBezTo>
                  <a:pt x="4820" y="83405"/>
                  <a:pt x="2124" y="81262"/>
                  <a:pt x="0" y="78586"/>
                </a:cubicBezTo>
                <a:lnTo>
                  <a:pt x="4954" y="72966"/>
                </a:lnTo>
                <a:cubicBezTo>
                  <a:pt x="7954" y="76995"/>
                  <a:pt x="12602" y="79472"/>
                  <a:pt x="17622" y="79729"/>
                </a:cubicBezTo>
                <a:cubicBezTo>
                  <a:pt x="20574" y="79814"/>
                  <a:pt x="23432" y="78757"/>
                  <a:pt x="25623" y="76776"/>
                </a:cubicBezTo>
                <a:cubicBezTo>
                  <a:pt x="27718" y="74985"/>
                  <a:pt x="28928" y="72385"/>
                  <a:pt x="28956" y="69632"/>
                </a:cubicBezTo>
                <a:cubicBezTo>
                  <a:pt x="28937" y="67441"/>
                  <a:pt x="28166" y="65317"/>
                  <a:pt x="26766" y="63631"/>
                </a:cubicBezTo>
                <a:cubicBezTo>
                  <a:pt x="23956" y="60974"/>
                  <a:pt x="20746" y="58793"/>
                  <a:pt x="17241" y="57154"/>
                </a:cubicBezTo>
                <a:cubicBezTo>
                  <a:pt x="12973" y="55230"/>
                  <a:pt x="9163" y="52401"/>
                  <a:pt x="6097" y="48868"/>
                </a:cubicBezTo>
                <a:cubicBezTo>
                  <a:pt x="4096" y="46105"/>
                  <a:pt x="3058" y="42753"/>
                  <a:pt x="3144" y="39343"/>
                </a:cubicBezTo>
                <a:cubicBezTo>
                  <a:pt x="2991" y="34990"/>
                  <a:pt x="4725" y="30789"/>
                  <a:pt x="7906" y="27817"/>
                </a:cubicBezTo>
                <a:cubicBezTo>
                  <a:pt x="11088" y="24741"/>
                  <a:pt x="15383" y="23083"/>
                  <a:pt x="19813" y="23245"/>
                </a:cubicBezTo>
                <a:close/>
                <a:moveTo>
                  <a:pt x="857726" y="23150"/>
                </a:moveTo>
                <a:cubicBezTo>
                  <a:pt x="860612" y="23141"/>
                  <a:pt x="863460" y="23722"/>
                  <a:pt x="866108" y="24865"/>
                </a:cubicBezTo>
                <a:cubicBezTo>
                  <a:pt x="868594" y="25865"/>
                  <a:pt x="870813" y="27427"/>
                  <a:pt x="872585" y="29437"/>
                </a:cubicBezTo>
                <a:cubicBezTo>
                  <a:pt x="874576" y="31885"/>
                  <a:pt x="876071" y="34695"/>
                  <a:pt x="876966" y="37724"/>
                </a:cubicBezTo>
                <a:cubicBezTo>
                  <a:pt x="879157" y="33352"/>
                  <a:pt x="882443" y="29608"/>
                  <a:pt x="886491" y="26865"/>
                </a:cubicBezTo>
                <a:cubicBezTo>
                  <a:pt x="890235" y="24436"/>
                  <a:pt x="894607" y="23141"/>
                  <a:pt x="899065" y="23150"/>
                </a:cubicBezTo>
                <a:cubicBezTo>
                  <a:pt x="903008" y="23065"/>
                  <a:pt x="906894" y="24160"/>
                  <a:pt x="910209" y="26294"/>
                </a:cubicBezTo>
                <a:cubicBezTo>
                  <a:pt x="913438" y="28446"/>
                  <a:pt x="915933" y="31542"/>
                  <a:pt x="917352" y="35152"/>
                </a:cubicBezTo>
                <a:cubicBezTo>
                  <a:pt x="919219" y="40667"/>
                  <a:pt x="920029" y="46486"/>
                  <a:pt x="919734" y="52297"/>
                </a:cubicBezTo>
                <a:lnTo>
                  <a:pt x="919734" y="85444"/>
                </a:lnTo>
                <a:lnTo>
                  <a:pt x="911733" y="85444"/>
                </a:lnTo>
                <a:lnTo>
                  <a:pt x="911733" y="52297"/>
                </a:lnTo>
                <a:cubicBezTo>
                  <a:pt x="911990" y="47772"/>
                  <a:pt x="911504" y="43239"/>
                  <a:pt x="910304" y="38867"/>
                </a:cubicBezTo>
                <a:cubicBezTo>
                  <a:pt x="909428" y="36419"/>
                  <a:pt x="907751" y="34333"/>
                  <a:pt x="905541" y="32961"/>
                </a:cubicBezTo>
                <a:cubicBezTo>
                  <a:pt x="903170" y="31418"/>
                  <a:pt x="900369" y="30646"/>
                  <a:pt x="897541" y="30770"/>
                </a:cubicBezTo>
                <a:cubicBezTo>
                  <a:pt x="893807" y="30713"/>
                  <a:pt x="890159" y="31885"/>
                  <a:pt x="887158" y="34104"/>
                </a:cubicBezTo>
                <a:cubicBezTo>
                  <a:pt x="884034" y="36304"/>
                  <a:pt x="881643" y="39390"/>
                  <a:pt x="880300" y="42962"/>
                </a:cubicBezTo>
                <a:cubicBezTo>
                  <a:pt x="878500" y="49144"/>
                  <a:pt x="877757" y="55583"/>
                  <a:pt x="878109" y="62012"/>
                </a:cubicBezTo>
                <a:lnTo>
                  <a:pt x="878109" y="85825"/>
                </a:lnTo>
                <a:lnTo>
                  <a:pt x="870394" y="85825"/>
                </a:lnTo>
                <a:lnTo>
                  <a:pt x="870394" y="54678"/>
                </a:lnTo>
                <a:cubicBezTo>
                  <a:pt x="870623" y="49687"/>
                  <a:pt x="870175" y="44686"/>
                  <a:pt x="869061" y="39819"/>
                </a:cubicBezTo>
                <a:cubicBezTo>
                  <a:pt x="868194" y="37238"/>
                  <a:pt x="866527" y="34999"/>
                  <a:pt x="864298" y="33437"/>
                </a:cubicBezTo>
                <a:cubicBezTo>
                  <a:pt x="861888" y="31875"/>
                  <a:pt x="859069" y="31075"/>
                  <a:pt x="856202" y="31151"/>
                </a:cubicBezTo>
                <a:cubicBezTo>
                  <a:pt x="852554" y="31142"/>
                  <a:pt x="848991" y="32275"/>
                  <a:pt x="846010" y="34390"/>
                </a:cubicBezTo>
                <a:cubicBezTo>
                  <a:pt x="842867" y="36552"/>
                  <a:pt x="840447" y="39600"/>
                  <a:pt x="839057" y="43153"/>
                </a:cubicBezTo>
                <a:cubicBezTo>
                  <a:pt x="837276" y="48620"/>
                  <a:pt x="836504" y="54364"/>
                  <a:pt x="836771" y="60107"/>
                </a:cubicBezTo>
                <a:lnTo>
                  <a:pt x="836771" y="85825"/>
                </a:lnTo>
                <a:lnTo>
                  <a:pt x="828960" y="85825"/>
                </a:lnTo>
                <a:lnTo>
                  <a:pt x="829056" y="24674"/>
                </a:lnTo>
                <a:lnTo>
                  <a:pt x="836866" y="24674"/>
                </a:lnTo>
                <a:lnTo>
                  <a:pt x="836866" y="35152"/>
                </a:lnTo>
                <a:cubicBezTo>
                  <a:pt x="839105" y="31828"/>
                  <a:pt x="841953" y="28951"/>
                  <a:pt x="845248" y="26675"/>
                </a:cubicBezTo>
                <a:cubicBezTo>
                  <a:pt x="849011" y="24379"/>
                  <a:pt x="853325" y="23160"/>
                  <a:pt x="857726" y="23150"/>
                </a:cubicBezTo>
                <a:close/>
                <a:moveTo>
                  <a:pt x="321373" y="23149"/>
                </a:moveTo>
                <a:cubicBezTo>
                  <a:pt x="324259" y="23140"/>
                  <a:pt x="327107" y="23721"/>
                  <a:pt x="329755" y="24864"/>
                </a:cubicBezTo>
                <a:cubicBezTo>
                  <a:pt x="332222" y="25893"/>
                  <a:pt x="334442" y="27455"/>
                  <a:pt x="336232" y="29436"/>
                </a:cubicBezTo>
                <a:cubicBezTo>
                  <a:pt x="338194" y="31903"/>
                  <a:pt x="339671" y="34713"/>
                  <a:pt x="340614" y="37723"/>
                </a:cubicBezTo>
                <a:cubicBezTo>
                  <a:pt x="342804" y="33351"/>
                  <a:pt x="346091" y="29608"/>
                  <a:pt x="350139" y="26864"/>
                </a:cubicBezTo>
                <a:cubicBezTo>
                  <a:pt x="353882" y="24435"/>
                  <a:pt x="358254" y="23140"/>
                  <a:pt x="362712" y="23149"/>
                </a:cubicBezTo>
                <a:cubicBezTo>
                  <a:pt x="366655" y="23083"/>
                  <a:pt x="370532" y="24178"/>
                  <a:pt x="373856" y="26293"/>
                </a:cubicBezTo>
                <a:cubicBezTo>
                  <a:pt x="377047" y="28493"/>
                  <a:pt x="379523" y="31570"/>
                  <a:pt x="381000" y="35151"/>
                </a:cubicBezTo>
                <a:cubicBezTo>
                  <a:pt x="382781" y="40685"/>
                  <a:pt x="383552" y="46486"/>
                  <a:pt x="383286" y="52296"/>
                </a:cubicBezTo>
                <a:lnTo>
                  <a:pt x="383286" y="85443"/>
                </a:lnTo>
                <a:lnTo>
                  <a:pt x="375380" y="85443"/>
                </a:lnTo>
                <a:lnTo>
                  <a:pt x="375380" y="52296"/>
                </a:lnTo>
                <a:cubicBezTo>
                  <a:pt x="375637" y="47772"/>
                  <a:pt x="375152" y="43238"/>
                  <a:pt x="373951" y="38866"/>
                </a:cubicBezTo>
                <a:cubicBezTo>
                  <a:pt x="373046" y="36437"/>
                  <a:pt x="371370" y="34360"/>
                  <a:pt x="369189" y="32960"/>
                </a:cubicBezTo>
                <a:cubicBezTo>
                  <a:pt x="366808" y="31436"/>
                  <a:pt x="364017" y="30674"/>
                  <a:pt x="361188" y="30769"/>
                </a:cubicBezTo>
                <a:cubicBezTo>
                  <a:pt x="357454" y="30712"/>
                  <a:pt x="353806" y="31884"/>
                  <a:pt x="350806" y="34103"/>
                </a:cubicBezTo>
                <a:cubicBezTo>
                  <a:pt x="347681" y="36303"/>
                  <a:pt x="345291" y="39390"/>
                  <a:pt x="343948" y="42961"/>
                </a:cubicBezTo>
                <a:cubicBezTo>
                  <a:pt x="342100" y="49134"/>
                  <a:pt x="341357" y="55582"/>
                  <a:pt x="341757" y="62011"/>
                </a:cubicBezTo>
                <a:lnTo>
                  <a:pt x="341757" y="85824"/>
                </a:lnTo>
                <a:lnTo>
                  <a:pt x="333946" y="85824"/>
                </a:lnTo>
                <a:lnTo>
                  <a:pt x="333946" y="54677"/>
                </a:lnTo>
                <a:cubicBezTo>
                  <a:pt x="334213" y="49677"/>
                  <a:pt x="333727" y="44676"/>
                  <a:pt x="332518" y="39818"/>
                </a:cubicBezTo>
                <a:cubicBezTo>
                  <a:pt x="331679" y="37218"/>
                  <a:pt x="330003" y="34980"/>
                  <a:pt x="327755" y="33436"/>
                </a:cubicBezTo>
                <a:cubicBezTo>
                  <a:pt x="325345" y="31874"/>
                  <a:pt x="322526" y="31074"/>
                  <a:pt x="319659" y="31150"/>
                </a:cubicBezTo>
                <a:cubicBezTo>
                  <a:pt x="316039" y="31141"/>
                  <a:pt x="312505" y="32274"/>
                  <a:pt x="309562" y="34389"/>
                </a:cubicBezTo>
                <a:cubicBezTo>
                  <a:pt x="306419" y="36551"/>
                  <a:pt x="304000" y="39599"/>
                  <a:pt x="302609" y="43152"/>
                </a:cubicBezTo>
                <a:cubicBezTo>
                  <a:pt x="300828" y="48619"/>
                  <a:pt x="300056" y="54363"/>
                  <a:pt x="300323" y="60107"/>
                </a:cubicBezTo>
                <a:lnTo>
                  <a:pt x="300323" y="85824"/>
                </a:lnTo>
                <a:lnTo>
                  <a:pt x="292512" y="85824"/>
                </a:lnTo>
                <a:lnTo>
                  <a:pt x="292703" y="24674"/>
                </a:lnTo>
                <a:lnTo>
                  <a:pt x="300514" y="24674"/>
                </a:lnTo>
                <a:lnTo>
                  <a:pt x="300514" y="35151"/>
                </a:lnTo>
                <a:cubicBezTo>
                  <a:pt x="302752" y="31827"/>
                  <a:pt x="305600" y="28950"/>
                  <a:pt x="308895" y="26674"/>
                </a:cubicBezTo>
                <a:cubicBezTo>
                  <a:pt x="312648" y="24359"/>
                  <a:pt x="316963" y="23140"/>
                  <a:pt x="321373" y="23149"/>
                </a:cubicBezTo>
                <a:close/>
                <a:moveTo>
                  <a:pt x="508635" y="22959"/>
                </a:moveTo>
                <a:cubicBezTo>
                  <a:pt x="512921" y="22883"/>
                  <a:pt x="517131" y="24073"/>
                  <a:pt x="520731" y="26388"/>
                </a:cubicBezTo>
                <a:cubicBezTo>
                  <a:pt x="524237" y="28703"/>
                  <a:pt x="526961" y="32017"/>
                  <a:pt x="528542" y="35913"/>
                </a:cubicBezTo>
                <a:cubicBezTo>
                  <a:pt x="530475" y="41809"/>
                  <a:pt x="531314" y="48000"/>
                  <a:pt x="531018" y="54201"/>
                </a:cubicBezTo>
                <a:lnTo>
                  <a:pt x="531018" y="85443"/>
                </a:lnTo>
                <a:lnTo>
                  <a:pt x="523208" y="85443"/>
                </a:lnTo>
                <a:lnTo>
                  <a:pt x="523208" y="56868"/>
                </a:lnTo>
                <a:cubicBezTo>
                  <a:pt x="523379" y="52182"/>
                  <a:pt x="523094" y="47495"/>
                  <a:pt x="522351" y="42866"/>
                </a:cubicBezTo>
                <a:cubicBezTo>
                  <a:pt x="521789" y="39171"/>
                  <a:pt x="519931" y="35799"/>
                  <a:pt x="517112" y="33341"/>
                </a:cubicBezTo>
                <a:cubicBezTo>
                  <a:pt x="514216" y="31217"/>
                  <a:pt x="510692" y="30150"/>
                  <a:pt x="507111" y="30293"/>
                </a:cubicBezTo>
                <a:cubicBezTo>
                  <a:pt x="502415" y="30255"/>
                  <a:pt x="497872" y="31951"/>
                  <a:pt x="494347" y="35056"/>
                </a:cubicBezTo>
                <a:cubicBezTo>
                  <a:pt x="490709" y="37989"/>
                  <a:pt x="488127" y="42038"/>
                  <a:pt x="487013" y="46581"/>
                </a:cubicBezTo>
                <a:cubicBezTo>
                  <a:pt x="486060" y="52048"/>
                  <a:pt x="485670" y="57601"/>
                  <a:pt x="485870" y="63154"/>
                </a:cubicBezTo>
                <a:lnTo>
                  <a:pt x="485870" y="85443"/>
                </a:lnTo>
                <a:lnTo>
                  <a:pt x="478059" y="85443"/>
                </a:lnTo>
                <a:lnTo>
                  <a:pt x="478059" y="24673"/>
                </a:lnTo>
                <a:lnTo>
                  <a:pt x="485870" y="24673"/>
                </a:lnTo>
                <a:lnTo>
                  <a:pt x="485870" y="35532"/>
                </a:lnTo>
                <a:cubicBezTo>
                  <a:pt x="488623" y="31665"/>
                  <a:pt x="492166" y="28417"/>
                  <a:pt x="496252" y="26007"/>
                </a:cubicBezTo>
                <a:cubicBezTo>
                  <a:pt x="500062" y="23988"/>
                  <a:pt x="504320" y="22940"/>
                  <a:pt x="508635" y="22959"/>
                </a:cubicBezTo>
                <a:close/>
                <a:moveTo>
                  <a:pt x="599218" y="22769"/>
                </a:moveTo>
                <a:cubicBezTo>
                  <a:pt x="603914" y="22712"/>
                  <a:pt x="608553" y="23788"/>
                  <a:pt x="612744" y="25913"/>
                </a:cubicBezTo>
                <a:cubicBezTo>
                  <a:pt x="616954" y="28227"/>
                  <a:pt x="620573" y="31485"/>
                  <a:pt x="623316" y="35438"/>
                </a:cubicBezTo>
                <a:lnTo>
                  <a:pt x="623316" y="24674"/>
                </a:lnTo>
                <a:lnTo>
                  <a:pt x="631127" y="24674"/>
                </a:lnTo>
                <a:lnTo>
                  <a:pt x="631127" y="85444"/>
                </a:lnTo>
                <a:lnTo>
                  <a:pt x="623412" y="85444"/>
                </a:lnTo>
                <a:lnTo>
                  <a:pt x="623412" y="74966"/>
                </a:lnTo>
                <a:cubicBezTo>
                  <a:pt x="620449" y="78700"/>
                  <a:pt x="616716" y="81758"/>
                  <a:pt x="612458" y="83920"/>
                </a:cubicBezTo>
                <a:cubicBezTo>
                  <a:pt x="608295" y="86015"/>
                  <a:pt x="603685" y="87063"/>
                  <a:pt x="599028" y="86968"/>
                </a:cubicBezTo>
                <a:cubicBezTo>
                  <a:pt x="590684" y="87015"/>
                  <a:pt x="582702" y="83558"/>
                  <a:pt x="577025" y="77443"/>
                </a:cubicBezTo>
                <a:cubicBezTo>
                  <a:pt x="570862" y="71480"/>
                  <a:pt x="567414" y="63251"/>
                  <a:pt x="567500" y="54678"/>
                </a:cubicBezTo>
                <a:cubicBezTo>
                  <a:pt x="567424" y="46220"/>
                  <a:pt x="570872" y="38105"/>
                  <a:pt x="577025" y="32294"/>
                </a:cubicBezTo>
                <a:cubicBezTo>
                  <a:pt x="582740" y="26122"/>
                  <a:pt x="590808" y="22655"/>
                  <a:pt x="599218" y="22769"/>
                </a:cubicBezTo>
                <a:close/>
                <a:moveTo>
                  <a:pt x="428911" y="22769"/>
                </a:moveTo>
                <a:cubicBezTo>
                  <a:pt x="433607" y="22712"/>
                  <a:pt x="438246" y="23788"/>
                  <a:pt x="442437" y="25912"/>
                </a:cubicBezTo>
                <a:cubicBezTo>
                  <a:pt x="446647" y="28227"/>
                  <a:pt x="450266" y="31484"/>
                  <a:pt x="453009" y="35437"/>
                </a:cubicBezTo>
                <a:lnTo>
                  <a:pt x="453009" y="24674"/>
                </a:lnTo>
                <a:lnTo>
                  <a:pt x="460820" y="24674"/>
                </a:lnTo>
                <a:lnTo>
                  <a:pt x="460820" y="85443"/>
                </a:lnTo>
                <a:lnTo>
                  <a:pt x="453105" y="85443"/>
                </a:lnTo>
                <a:lnTo>
                  <a:pt x="453105" y="74966"/>
                </a:lnTo>
                <a:cubicBezTo>
                  <a:pt x="450162" y="78719"/>
                  <a:pt x="446418" y="81786"/>
                  <a:pt x="442151" y="83919"/>
                </a:cubicBezTo>
                <a:cubicBezTo>
                  <a:pt x="437988" y="86015"/>
                  <a:pt x="433378" y="87063"/>
                  <a:pt x="428721" y="86967"/>
                </a:cubicBezTo>
                <a:cubicBezTo>
                  <a:pt x="420377" y="87015"/>
                  <a:pt x="412395" y="83557"/>
                  <a:pt x="406718" y="77442"/>
                </a:cubicBezTo>
                <a:cubicBezTo>
                  <a:pt x="400555" y="71480"/>
                  <a:pt x="397107" y="63250"/>
                  <a:pt x="397193" y="54677"/>
                </a:cubicBezTo>
                <a:cubicBezTo>
                  <a:pt x="397155" y="46229"/>
                  <a:pt x="400603" y="38132"/>
                  <a:pt x="406718" y="32294"/>
                </a:cubicBezTo>
                <a:cubicBezTo>
                  <a:pt x="412452" y="26141"/>
                  <a:pt x="420501" y="22683"/>
                  <a:pt x="428911" y="22769"/>
                </a:cubicBezTo>
                <a:close/>
                <a:moveTo>
                  <a:pt x="48863" y="1529"/>
                </a:moveTo>
                <a:lnTo>
                  <a:pt x="56674" y="1529"/>
                </a:lnTo>
                <a:lnTo>
                  <a:pt x="56674" y="85730"/>
                </a:lnTo>
                <a:lnTo>
                  <a:pt x="48863" y="85730"/>
                </a:lnTo>
                <a:close/>
                <a:moveTo>
                  <a:pt x="148209" y="1147"/>
                </a:moveTo>
                <a:lnTo>
                  <a:pt x="156020" y="1528"/>
                </a:lnTo>
                <a:lnTo>
                  <a:pt x="156020" y="85729"/>
                </a:lnTo>
                <a:lnTo>
                  <a:pt x="148305" y="85729"/>
                </a:lnTo>
                <a:lnTo>
                  <a:pt x="148305" y="75251"/>
                </a:lnTo>
                <a:cubicBezTo>
                  <a:pt x="145342" y="78985"/>
                  <a:pt x="141609" y="82042"/>
                  <a:pt x="137351" y="84205"/>
                </a:cubicBezTo>
                <a:cubicBezTo>
                  <a:pt x="133188" y="86300"/>
                  <a:pt x="128578" y="87348"/>
                  <a:pt x="123921" y="87253"/>
                </a:cubicBezTo>
                <a:cubicBezTo>
                  <a:pt x="115577" y="87300"/>
                  <a:pt x="107595" y="83843"/>
                  <a:pt x="101918" y="77728"/>
                </a:cubicBezTo>
                <a:cubicBezTo>
                  <a:pt x="95755" y="71765"/>
                  <a:pt x="92307" y="63535"/>
                  <a:pt x="92393" y="54963"/>
                </a:cubicBezTo>
                <a:cubicBezTo>
                  <a:pt x="92355" y="46514"/>
                  <a:pt x="95803" y="38418"/>
                  <a:pt x="101918" y="32579"/>
                </a:cubicBezTo>
                <a:cubicBezTo>
                  <a:pt x="107633" y="26407"/>
                  <a:pt x="115701" y="22940"/>
                  <a:pt x="124111" y="23054"/>
                </a:cubicBezTo>
                <a:cubicBezTo>
                  <a:pt x="128807" y="22997"/>
                  <a:pt x="133446" y="24073"/>
                  <a:pt x="137637" y="26197"/>
                </a:cubicBezTo>
                <a:cubicBezTo>
                  <a:pt x="141847" y="28512"/>
                  <a:pt x="145466" y="31769"/>
                  <a:pt x="148209" y="35722"/>
                </a:cubicBezTo>
                <a:close/>
                <a:moveTo>
                  <a:pt x="550450" y="4"/>
                </a:moveTo>
                <a:cubicBezTo>
                  <a:pt x="552183" y="-63"/>
                  <a:pt x="553850" y="633"/>
                  <a:pt x="555022" y="1909"/>
                </a:cubicBezTo>
                <a:cubicBezTo>
                  <a:pt x="556260" y="3109"/>
                  <a:pt x="556946" y="4757"/>
                  <a:pt x="556927" y="6481"/>
                </a:cubicBezTo>
                <a:cubicBezTo>
                  <a:pt x="556927" y="8167"/>
                  <a:pt x="556241" y="9786"/>
                  <a:pt x="555022" y="10958"/>
                </a:cubicBezTo>
                <a:cubicBezTo>
                  <a:pt x="553822" y="12196"/>
                  <a:pt x="552174" y="12882"/>
                  <a:pt x="550450" y="12863"/>
                </a:cubicBezTo>
                <a:cubicBezTo>
                  <a:pt x="548764" y="12863"/>
                  <a:pt x="547144" y="12177"/>
                  <a:pt x="545973" y="10958"/>
                </a:cubicBezTo>
                <a:cubicBezTo>
                  <a:pt x="544754" y="9786"/>
                  <a:pt x="544068" y="8167"/>
                  <a:pt x="544068" y="6481"/>
                </a:cubicBezTo>
                <a:cubicBezTo>
                  <a:pt x="544049" y="4757"/>
                  <a:pt x="544735" y="3109"/>
                  <a:pt x="545973" y="1909"/>
                </a:cubicBezTo>
                <a:cubicBezTo>
                  <a:pt x="547116" y="652"/>
                  <a:pt x="548754" y="-44"/>
                  <a:pt x="550450" y="4"/>
                </a:cubicBezTo>
                <a:close/>
                <a:moveTo>
                  <a:pt x="75628" y="4"/>
                </a:moveTo>
                <a:cubicBezTo>
                  <a:pt x="77362" y="-63"/>
                  <a:pt x="79029" y="633"/>
                  <a:pt x="80200" y="1909"/>
                </a:cubicBezTo>
                <a:cubicBezTo>
                  <a:pt x="81439" y="3109"/>
                  <a:pt x="82124" y="4757"/>
                  <a:pt x="82105" y="6481"/>
                </a:cubicBezTo>
                <a:cubicBezTo>
                  <a:pt x="82105" y="8167"/>
                  <a:pt x="81420" y="9786"/>
                  <a:pt x="80200" y="10958"/>
                </a:cubicBezTo>
                <a:cubicBezTo>
                  <a:pt x="79000" y="12196"/>
                  <a:pt x="77352" y="12882"/>
                  <a:pt x="75628" y="12863"/>
                </a:cubicBezTo>
                <a:cubicBezTo>
                  <a:pt x="73942" y="12863"/>
                  <a:pt x="72323" y="12177"/>
                  <a:pt x="71152" y="10958"/>
                </a:cubicBezTo>
                <a:cubicBezTo>
                  <a:pt x="69932" y="9786"/>
                  <a:pt x="69247" y="8167"/>
                  <a:pt x="69247" y="6481"/>
                </a:cubicBezTo>
                <a:cubicBezTo>
                  <a:pt x="69228" y="4757"/>
                  <a:pt x="69913" y="3109"/>
                  <a:pt x="71152" y="1909"/>
                </a:cubicBezTo>
                <a:cubicBezTo>
                  <a:pt x="72295" y="652"/>
                  <a:pt x="73933" y="-44"/>
                  <a:pt x="75628" y="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6" name="Google Shape;36;p2"/>
          <p:cNvSpPr/>
          <p:nvPr/>
        </p:nvSpPr>
        <p:spPr>
          <a:xfrm rot="-3248600">
            <a:off x="11979816" y="587701"/>
            <a:ext cx="162865" cy="162865"/>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rot="-3248931">
            <a:off x="11793150" y="391444"/>
            <a:ext cx="114738" cy="114738"/>
          </a:xfrm>
          <a:prstGeom prst="ellips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9520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71DAAB-026F-481A-A535-B039E2B772EA}" type="datetimeFigureOut">
              <a:rPr lang="en-US" smtClean="0"/>
              <a:t>10/04/202525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750AEB-F775-4506-BD47-27F3E32E5FD4}" type="slidenum">
              <a:rPr lang="en-US" smtClean="0"/>
              <a:t>‹#›</a:t>
            </a:fld>
            <a:endParaRPr lang="en-US"/>
          </a:p>
        </p:txBody>
      </p:sp>
    </p:spTree>
    <p:extLst>
      <p:ext uri="{BB962C8B-B14F-4D97-AF65-F5344CB8AC3E}">
        <p14:creationId xmlns:p14="http://schemas.microsoft.com/office/powerpoint/2010/main" val="14323568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71DAAB-026F-481A-A535-B039E2B772EA}" type="datetimeFigureOut">
              <a:rPr lang="en-US" smtClean="0"/>
              <a:t>10/04/202525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750AEB-F775-4506-BD47-27F3E32E5FD4}" type="slidenum">
              <a:rPr lang="en-US" smtClean="0"/>
              <a:t>‹#›</a:t>
            </a:fld>
            <a:endParaRPr lang="en-US"/>
          </a:p>
        </p:txBody>
      </p:sp>
    </p:spTree>
    <p:extLst>
      <p:ext uri="{BB962C8B-B14F-4D97-AF65-F5344CB8AC3E}">
        <p14:creationId xmlns:p14="http://schemas.microsoft.com/office/powerpoint/2010/main" val="1216779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71DAAB-026F-481A-A535-B039E2B772EA}" type="datetimeFigureOut">
              <a:rPr lang="en-US" smtClean="0"/>
              <a:t>10/04/202525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750AEB-F775-4506-BD47-27F3E32E5FD4}" type="slidenum">
              <a:rPr lang="en-US" smtClean="0"/>
              <a:t>‹#›</a:t>
            </a:fld>
            <a:endParaRPr lang="en-US"/>
          </a:p>
        </p:txBody>
      </p:sp>
    </p:spTree>
    <p:extLst>
      <p:ext uri="{BB962C8B-B14F-4D97-AF65-F5344CB8AC3E}">
        <p14:creationId xmlns:p14="http://schemas.microsoft.com/office/powerpoint/2010/main" val="13212644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71DAAB-026F-481A-A535-B039E2B772EA}" type="datetimeFigureOut">
              <a:rPr lang="en-US" smtClean="0"/>
              <a:t>10/04/202525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750AEB-F775-4506-BD47-27F3E32E5FD4}" type="slidenum">
              <a:rPr lang="en-US" smtClean="0"/>
              <a:t>‹#›</a:t>
            </a:fld>
            <a:endParaRPr lang="en-US"/>
          </a:p>
        </p:txBody>
      </p:sp>
    </p:spTree>
    <p:extLst>
      <p:ext uri="{BB962C8B-B14F-4D97-AF65-F5344CB8AC3E}">
        <p14:creationId xmlns:p14="http://schemas.microsoft.com/office/powerpoint/2010/main" val="4009120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71DAAB-026F-481A-A535-B039E2B772EA}" type="datetimeFigureOut">
              <a:rPr lang="en-US" smtClean="0"/>
              <a:t>10/04/202525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750AEB-F775-4506-BD47-27F3E32E5FD4}" type="slidenum">
              <a:rPr lang="en-US" smtClean="0"/>
              <a:t>‹#›</a:t>
            </a:fld>
            <a:endParaRPr lang="en-US"/>
          </a:p>
        </p:txBody>
      </p:sp>
    </p:spTree>
    <p:extLst>
      <p:ext uri="{BB962C8B-B14F-4D97-AF65-F5344CB8AC3E}">
        <p14:creationId xmlns:p14="http://schemas.microsoft.com/office/powerpoint/2010/main" val="488890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71DAAB-026F-481A-A535-B039E2B772EA}" type="datetimeFigureOut">
              <a:rPr lang="en-US" smtClean="0"/>
              <a:t>10/04/202525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750AEB-F775-4506-BD47-27F3E32E5FD4}" type="slidenum">
              <a:rPr lang="en-US" smtClean="0"/>
              <a:t>‹#›</a:t>
            </a:fld>
            <a:endParaRPr lang="en-US"/>
          </a:p>
        </p:txBody>
      </p:sp>
    </p:spTree>
    <p:extLst>
      <p:ext uri="{BB962C8B-B14F-4D97-AF65-F5344CB8AC3E}">
        <p14:creationId xmlns:p14="http://schemas.microsoft.com/office/powerpoint/2010/main" val="22153621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71DAAB-026F-481A-A535-B039E2B772EA}" type="datetimeFigureOut">
              <a:rPr lang="en-US" smtClean="0"/>
              <a:t>10/04/202525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750AEB-F775-4506-BD47-27F3E32E5FD4}" type="slidenum">
              <a:rPr lang="en-US" smtClean="0"/>
              <a:t>‹#›</a:t>
            </a:fld>
            <a:endParaRPr lang="en-US"/>
          </a:p>
        </p:txBody>
      </p:sp>
    </p:spTree>
    <p:extLst>
      <p:ext uri="{BB962C8B-B14F-4D97-AF65-F5344CB8AC3E}">
        <p14:creationId xmlns:p14="http://schemas.microsoft.com/office/powerpoint/2010/main" val="16246276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71DAAB-026F-481A-A535-B039E2B772EA}" type="datetimeFigureOut">
              <a:rPr lang="en-US" smtClean="0"/>
              <a:t>10/04/202525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750AEB-F775-4506-BD47-27F3E32E5FD4}" type="slidenum">
              <a:rPr lang="en-US" smtClean="0"/>
              <a:t>‹#›</a:t>
            </a:fld>
            <a:endParaRPr lang="en-US"/>
          </a:p>
        </p:txBody>
      </p:sp>
    </p:spTree>
    <p:extLst>
      <p:ext uri="{BB962C8B-B14F-4D97-AF65-F5344CB8AC3E}">
        <p14:creationId xmlns:p14="http://schemas.microsoft.com/office/powerpoint/2010/main" val="13417556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71DAAB-026F-481A-A535-B039E2B772EA}" type="datetimeFigureOut">
              <a:rPr lang="en-US" smtClean="0"/>
              <a:t>10/04/202525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750AEB-F775-4506-BD47-27F3E32E5FD4}" type="slidenum">
              <a:rPr lang="en-US" smtClean="0"/>
              <a:t>‹#›</a:t>
            </a:fld>
            <a:endParaRPr lang="en-US"/>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9144"/>
            <a:ext cx="12192000" cy="6839712"/>
          </a:xfrm>
          <a:prstGeom prst="rect">
            <a:avLst/>
          </a:prstGeom>
        </p:spPr>
      </p:pic>
    </p:spTree>
    <p:extLst>
      <p:ext uri="{BB962C8B-B14F-4D97-AF65-F5344CB8AC3E}">
        <p14:creationId xmlns:p14="http://schemas.microsoft.com/office/powerpoint/2010/main" val="14681068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42740DC-EA3E-49EE-BD82-1BC15693487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10/04/202525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E587072-8099-4B32-A48B-CD7F00D8568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9143"/>
            <a:ext cx="12192000" cy="6839712"/>
          </a:xfrm>
          <a:prstGeom prst="rect">
            <a:avLst/>
          </a:prstGeom>
        </p:spPr>
      </p:pic>
    </p:spTree>
    <p:extLst>
      <p:ext uri="{BB962C8B-B14F-4D97-AF65-F5344CB8AC3E}">
        <p14:creationId xmlns:p14="http://schemas.microsoft.com/office/powerpoint/2010/main" val="3237386003"/>
      </p:ext>
    </p:extLst>
  </p:cSld>
  <p:clrMap bg1="lt1" tx1="dk1" bg2="lt2" tx2="dk2" accent1="accent1" accent2="accent2" accent3="accent3" accent4="accent4" accent5="accent5" accent6="accent6" hlink="hlink" folHlink="folHlink"/>
  <p:sldLayoutIdLst>
    <p:sldLayoutId id="214748370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jpeg"/><Relationship Id="rId7" Type="http://schemas.openxmlformats.org/officeDocument/2006/relationships/image" Target="../media/image6.png"/><Relationship Id="rId12" Type="http://schemas.microsoft.com/office/2007/relationships/hdphoto" Target="../media/hdphoto7.wdp"/><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20.png"/><Relationship Id="rId10" Type="http://schemas.microsoft.com/office/2007/relationships/hdphoto" Target="../media/hdphoto6.wdp"/><Relationship Id="rId4" Type="http://schemas.openxmlformats.org/officeDocument/2006/relationships/slide" Target="slide3.xml"/><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jpeg"/><Relationship Id="rId7" Type="http://schemas.openxmlformats.org/officeDocument/2006/relationships/image" Target="../media/image6.png"/><Relationship Id="rId12" Type="http://schemas.microsoft.com/office/2007/relationships/hdphoto" Target="../media/hdphoto7.wdp"/><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20.png"/><Relationship Id="rId10" Type="http://schemas.microsoft.com/office/2007/relationships/hdphoto" Target="../media/hdphoto6.wdp"/><Relationship Id="rId4" Type="http://schemas.openxmlformats.org/officeDocument/2006/relationships/slide" Target="slide3.xml"/><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jpeg"/><Relationship Id="rId7" Type="http://schemas.openxmlformats.org/officeDocument/2006/relationships/image" Target="../media/image6.png"/><Relationship Id="rId12" Type="http://schemas.microsoft.com/office/2007/relationships/hdphoto" Target="../media/hdphoto7.wdp"/><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image" Target="../media/image12.png"/><Relationship Id="rId5" Type="http://schemas.openxmlformats.org/officeDocument/2006/relationships/image" Target="../media/image20.png"/><Relationship Id="rId10" Type="http://schemas.microsoft.com/office/2007/relationships/hdphoto" Target="../media/hdphoto6.wdp"/><Relationship Id="rId4" Type="http://schemas.openxmlformats.org/officeDocument/2006/relationships/slide" Target="slide3.xml"/><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slideLayout" Target="../slideLayouts/slideLayout7.xml"/><Relationship Id="rId7" Type="http://schemas.openxmlformats.org/officeDocument/2006/relationships/image" Target="../media/image18.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image" Target="../media/image16.gif"/><Relationship Id="rId4" Type="http://schemas.openxmlformats.org/officeDocument/2006/relationships/image" Target="../media/image15.gif"/></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7.xml"/><Relationship Id="rId7" Type="http://schemas.openxmlformats.org/officeDocument/2006/relationships/image" Target="../media/image25.png"/><Relationship Id="rId12" Type="http://schemas.openxmlformats.org/officeDocument/2006/relationships/image" Target="../media/image17.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33.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7.xml"/><Relationship Id="rId7" Type="http://schemas.openxmlformats.org/officeDocument/2006/relationships/image" Target="../media/image37.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7.xml"/><Relationship Id="rId7" Type="http://schemas.openxmlformats.org/officeDocument/2006/relationships/image" Target="../media/image4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17.pn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7.xml"/><Relationship Id="rId7" Type="http://schemas.openxmlformats.org/officeDocument/2006/relationships/image" Target="../media/image47.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audio" Target="../media/audio4.wav"/><Relationship Id="rId5" Type="http://schemas.openxmlformats.org/officeDocument/2006/relationships/slide" Target="slide26.xml"/><Relationship Id="rId4" Type="http://schemas.openxmlformats.org/officeDocument/2006/relationships/slide" Target="slide24.xml"/></Relationships>
</file>

<file path=ppt/slides/_rels/slide24.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59.png"/><Relationship Id="rId18" Type="http://schemas.microsoft.com/office/2007/relationships/hdphoto" Target="../media/hdphoto11.wdp"/><Relationship Id="rId3" Type="http://schemas.openxmlformats.org/officeDocument/2006/relationships/slideLayout" Target="../slideLayouts/slideLayout7.xml"/><Relationship Id="rId21" Type="http://schemas.microsoft.com/office/2007/relationships/hdphoto" Target="../media/hdphoto12.wdp"/><Relationship Id="rId7" Type="http://schemas.openxmlformats.org/officeDocument/2006/relationships/image" Target="../media/image55.png"/><Relationship Id="rId12" Type="http://schemas.openxmlformats.org/officeDocument/2006/relationships/image" Target="../media/image58.jpeg"/><Relationship Id="rId17" Type="http://schemas.openxmlformats.org/officeDocument/2006/relationships/image" Target="../media/image61.png"/><Relationship Id="rId2" Type="http://schemas.openxmlformats.org/officeDocument/2006/relationships/audio" Target="../media/media3.mp3"/><Relationship Id="rId16" Type="http://schemas.microsoft.com/office/2007/relationships/hdphoto" Target="../media/hdphoto4.wdp"/><Relationship Id="rId20" Type="http://schemas.openxmlformats.org/officeDocument/2006/relationships/image" Target="../media/image63.png"/><Relationship Id="rId1" Type="http://schemas.microsoft.com/office/2007/relationships/media" Target="../media/media3.mp3"/><Relationship Id="rId6" Type="http://schemas.openxmlformats.org/officeDocument/2006/relationships/image" Target="../media/image54.png"/><Relationship Id="rId11" Type="http://schemas.openxmlformats.org/officeDocument/2006/relationships/image" Target="../media/image57.png"/><Relationship Id="rId5" Type="http://schemas.openxmlformats.org/officeDocument/2006/relationships/image" Target="../media/image53.jpeg"/><Relationship Id="rId15" Type="http://schemas.openxmlformats.org/officeDocument/2006/relationships/image" Target="../media/image60.png"/><Relationship Id="rId10" Type="http://schemas.microsoft.com/office/2007/relationships/hdphoto" Target="../media/hdphoto9.wdp"/><Relationship Id="rId19" Type="http://schemas.openxmlformats.org/officeDocument/2006/relationships/image" Target="../media/image62.jpeg"/><Relationship Id="rId4" Type="http://schemas.openxmlformats.org/officeDocument/2006/relationships/notesSlide" Target="../notesSlides/notesSlide4.xml"/><Relationship Id="rId9" Type="http://schemas.openxmlformats.org/officeDocument/2006/relationships/image" Target="../media/image56.png"/><Relationship Id="rId14" Type="http://schemas.microsoft.com/office/2007/relationships/hdphoto" Target="../media/hdphoto10.wdp"/><Relationship Id="rId22" Type="http://schemas.openxmlformats.org/officeDocument/2006/relationships/image" Target="../media/image17.png"/></Relationships>
</file>

<file path=ppt/slides/_rels/slide25.xml.rels><?xml version="1.0" encoding="UTF-8" standalone="yes"?>
<Relationships xmlns="http://schemas.openxmlformats.org/package/2006/relationships"><Relationship Id="rId8" Type="http://schemas.openxmlformats.org/officeDocument/2006/relationships/image" Target="../media/image56.png"/><Relationship Id="rId13" Type="http://schemas.microsoft.com/office/2007/relationships/hdphoto" Target="../media/hdphoto10.wdp"/><Relationship Id="rId18" Type="http://schemas.openxmlformats.org/officeDocument/2006/relationships/image" Target="../media/image62.jpeg"/><Relationship Id="rId3" Type="http://schemas.openxmlformats.org/officeDocument/2006/relationships/audio" Target="../media/audio2.wav"/><Relationship Id="rId7" Type="http://schemas.microsoft.com/office/2007/relationships/hdphoto" Target="../media/hdphoto8.wdp"/><Relationship Id="rId12" Type="http://schemas.openxmlformats.org/officeDocument/2006/relationships/image" Target="../media/image59.png"/><Relationship Id="rId17" Type="http://schemas.microsoft.com/office/2007/relationships/hdphoto" Target="../media/hdphoto11.wdp"/><Relationship Id="rId2" Type="http://schemas.openxmlformats.org/officeDocument/2006/relationships/audio" Target="../media/audio3.wav"/><Relationship Id="rId16"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55.png"/><Relationship Id="rId11" Type="http://schemas.openxmlformats.org/officeDocument/2006/relationships/image" Target="../media/image58.jpeg"/><Relationship Id="rId5" Type="http://schemas.openxmlformats.org/officeDocument/2006/relationships/image" Target="../media/image54.png"/><Relationship Id="rId15" Type="http://schemas.microsoft.com/office/2007/relationships/hdphoto" Target="../media/hdphoto4.wdp"/><Relationship Id="rId10" Type="http://schemas.openxmlformats.org/officeDocument/2006/relationships/image" Target="../media/image57.png"/><Relationship Id="rId4" Type="http://schemas.openxmlformats.org/officeDocument/2006/relationships/image" Target="../media/image53.jpeg"/><Relationship Id="rId9" Type="http://schemas.microsoft.com/office/2007/relationships/hdphoto" Target="../media/hdphoto9.wdp"/><Relationship Id="rId1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7.png"/><Relationship Id="rId5" Type="http://schemas.openxmlformats.org/officeDocument/2006/relationships/image" Target="../media/image65.gif"/><Relationship Id="rId4" Type="http://schemas.openxmlformats.org/officeDocument/2006/relationships/image" Target="../media/image64.jpeg"/></Relationships>
</file>

<file path=ppt/slides/_rels/slide2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7.xml"/><Relationship Id="rId7" Type="http://schemas.openxmlformats.org/officeDocument/2006/relationships/image" Target="../media/image66.jpeg"/><Relationship Id="rId12" Type="http://schemas.openxmlformats.org/officeDocument/2006/relationships/image" Target="../media/image69.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4.jpeg"/><Relationship Id="rId11" Type="http://schemas.openxmlformats.org/officeDocument/2006/relationships/image" Target="../media/image17.png"/><Relationship Id="rId5" Type="http://schemas.openxmlformats.org/officeDocument/2006/relationships/audio" Target="../media/audio4.wav"/><Relationship Id="rId10" Type="http://schemas.openxmlformats.org/officeDocument/2006/relationships/image" Target="../media/image68.png"/><Relationship Id="rId4" Type="http://schemas.openxmlformats.org/officeDocument/2006/relationships/notesSlide" Target="../notesSlides/notesSlide5.xml"/><Relationship Id="rId9" Type="http://schemas.microsoft.com/office/2007/relationships/hdphoto" Target="../media/hdphoto13.wdp"/></Relationships>
</file>

<file path=ppt/slides/_rels/slide28.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slideLayout" Target="../slideLayouts/slideLayout7.xml"/><Relationship Id="rId7" Type="http://schemas.openxmlformats.org/officeDocument/2006/relationships/image" Target="../media/image70.png"/><Relationship Id="rId12" Type="http://schemas.microsoft.com/office/2007/relationships/hdphoto" Target="../media/hdphoto4.wdp"/><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9.gif"/><Relationship Id="rId11" Type="http://schemas.openxmlformats.org/officeDocument/2006/relationships/image" Target="../media/image60.png"/><Relationship Id="rId5" Type="http://schemas.openxmlformats.org/officeDocument/2006/relationships/image" Target="../media/image64.jpeg"/><Relationship Id="rId10" Type="http://schemas.openxmlformats.org/officeDocument/2006/relationships/image" Target="../media/image17.png"/><Relationship Id="rId4" Type="http://schemas.openxmlformats.org/officeDocument/2006/relationships/audio" Target="../media/audio4.wav"/><Relationship Id="rId9" Type="http://schemas.openxmlformats.org/officeDocument/2006/relationships/image" Target="../media/image71.png"/></Relationships>
</file>

<file path=ppt/slides/_rels/slide29.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slideLayout" Target="../slideLayouts/slideLayout7.xml"/><Relationship Id="rId7" Type="http://schemas.openxmlformats.org/officeDocument/2006/relationships/image" Target="../media/image7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9.gif"/><Relationship Id="rId11" Type="http://schemas.openxmlformats.org/officeDocument/2006/relationships/image" Target="../media/image73.png"/><Relationship Id="rId5" Type="http://schemas.openxmlformats.org/officeDocument/2006/relationships/image" Target="../media/image64.jpeg"/><Relationship Id="rId10" Type="http://schemas.openxmlformats.org/officeDocument/2006/relationships/image" Target="../media/image17.png"/><Relationship Id="rId4" Type="http://schemas.openxmlformats.org/officeDocument/2006/relationships/audio" Target="../media/audio4.wav"/><Relationship Id="rId9"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slide" Target="slide9.xml"/></Relationships>
</file>

<file path=ppt/slides/_rels/slide30.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slideLayout" Target="../slideLayouts/slideLayout7.xml"/><Relationship Id="rId7" Type="http://schemas.openxmlformats.org/officeDocument/2006/relationships/image" Target="../media/image74.png"/><Relationship Id="rId12" Type="http://schemas.microsoft.com/office/2007/relationships/hdphoto" Target="../media/hdphoto11.wdp"/><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9.gif"/><Relationship Id="rId11" Type="http://schemas.openxmlformats.org/officeDocument/2006/relationships/image" Target="../media/image61.png"/><Relationship Id="rId5" Type="http://schemas.openxmlformats.org/officeDocument/2006/relationships/image" Target="../media/image64.jpeg"/><Relationship Id="rId10" Type="http://schemas.openxmlformats.org/officeDocument/2006/relationships/image" Target="../media/image17.png"/><Relationship Id="rId4" Type="http://schemas.openxmlformats.org/officeDocument/2006/relationships/audio" Target="../media/audio4.wav"/><Relationship Id="rId9" Type="http://schemas.openxmlformats.org/officeDocument/2006/relationships/image" Target="../media/image75.png"/></Relationships>
</file>

<file path=ppt/slides/_rels/slide31.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slideLayout" Target="../slideLayouts/slideLayout7.xml"/><Relationship Id="rId7" Type="http://schemas.microsoft.com/office/2007/relationships/hdphoto" Target="../media/hdphoto13.wdp"/><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76.png"/><Relationship Id="rId5" Type="http://schemas.openxmlformats.org/officeDocument/2006/relationships/image" Target="../media/image69.gif"/><Relationship Id="rId10" Type="http://schemas.openxmlformats.org/officeDocument/2006/relationships/image" Target="../media/image78.jpeg"/><Relationship Id="rId4" Type="http://schemas.openxmlformats.org/officeDocument/2006/relationships/image" Target="../media/image64.jpeg"/><Relationship Id="rId9" Type="http://schemas.openxmlformats.org/officeDocument/2006/relationships/image" Target="../media/image17.png"/></Relationships>
</file>

<file path=ppt/slides/_rels/slide32.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slideLayout" Target="../slideLayouts/slideLayout7.xml"/><Relationship Id="rId7" Type="http://schemas.openxmlformats.org/officeDocument/2006/relationships/image" Target="../media/image79.png"/><Relationship Id="rId12" Type="http://schemas.microsoft.com/office/2007/relationships/hdphoto" Target="../media/hdphoto14.wdp"/><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9.gif"/><Relationship Id="rId11" Type="http://schemas.openxmlformats.org/officeDocument/2006/relationships/image" Target="../media/image81.png"/><Relationship Id="rId5" Type="http://schemas.openxmlformats.org/officeDocument/2006/relationships/image" Target="../media/image64.jpeg"/><Relationship Id="rId10" Type="http://schemas.openxmlformats.org/officeDocument/2006/relationships/image" Target="../media/image17.png"/><Relationship Id="rId4" Type="http://schemas.openxmlformats.org/officeDocument/2006/relationships/audio" Target="../media/audio4.wav"/><Relationship Id="rId9" Type="http://schemas.openxmlformats.org/officeDocument/2006/relationships/image" Target="../media/image80.png"/></Relationships>
</file>

<file path=ppt/slides/_rels/slide33.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slideLayout" Target="../slideLayouts/slideLayout7.xml"/><Relationship Id="rId7" Type="http://schemas.openxmlformats.org/officeDocument/2006/relationships/image" Target="../media/image8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9.gif"/><Relationship Id="rId11" Type="http://schemas.openxmlformats.org/officeDocument/2006/relationships/image" Target="../media/image57.png"/><Relationship Id="rId5" Type="http://schemas.openxmlformats.org/officeDocument/2006/relationships/image" Target="../media/image64.jpeg"/><Relationship Id="rId10" Type="http://schemas.openxmlformats.org/officeDocument/2006/relationships/image" Target="../media/image17.png"/><Relationship Id="rId4" Type="http://schemas.openxmlformats.org/officeDocument/2006/relationships/audio" Target="../media/audio4.wav"/><Relationship Id="rId9" Type="http://schemas.openxmlformats.org/officeDocument/2006/relationships/image" Target="../media/image83.png"/></Relationships>
</file>

<file path=ppt/slides/_rels/slide34.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slideLayout" Target="../slideLayouts/slideLayout7.xml"/><Relationship Id="rId7" Type="http://schemas.openxmlformats.org/officeDocument/2006/relationships/image" Target="../media/image84.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9.gif"/><Relationship Id="rId11" Type="http://schemas.openxmlformats.org/officeDocument/2006/relationships/image" Target="../media/image54.png"/><Relationship Id="rId5" Type="http://schemas.openxmlformats.org/officeDocument/2006/relationships/image" Target="../media/image64.jpeg"/><Relationship Id="rId10" Type="http://schemas.openxmlformats.org/officeDocument/2006/relationships/image" Target="../media/image17.png"/><Relationship Id="rId4" Type="http://schemas.openxmlformats.org/officeDocument/2006/relationships/audio" Target="../media/audio4.wav"/><Relationship Id="rId9" Type="http://schemas.openxmlformats.org/officeDocument/2006/relationships/image" Target="../media/image85.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9.gif"/><Relationship Id="rId5" Type="http://schemas.openxmlformats.org/officeDocument/2006/relationships/image" Target="../media/image17.png"/><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18" Type="http://schemas.microsoft.com/office/2007/relationships/hdphoto" Target="../media/hdphoto6.wdp"/><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8.jpeg"/><Relationship Id="rId17" Type="http://schemas.openxmlformats.org/officeDocument/2006/relationships/image" Target="../media/image11.png"/><Relationship Id="rId2" Type="http://schemas.openxmlformats.org/officeDocument/2006/relationships/notesSlide" Target="../notesSlides/notesSlide2.xml"/><Relationship Id="rId16" Type="http://schemas.microsoft.com/office/2007/relationships/hdphoto" Target="../media/hdphoto5.wdp"/><Relationship Id="rId20" Type="http://schemas.microsoft.com/office/2007/relationships/hdphoto" Target="../media/hdphoto7.wdp"/><Relationship Id="rId1" Type="http://schemas.openxmlformats.org/officeDocument/2006/relationships/slideLayout" Target="../slideLayouts/slideLayout7.xml"/><Relationship Id="rId6" Type="http://schemas.openxmlformats.org/officeDocument/2006/relationships/image" Target="../media/image5.png"/><Relationship Id="rId11" Type="http://schemas.microsoft.com/office/2007/relationships/hdphoto" Target="../media/hdphoto3.wdp"/><Relationship Id="rId5" Type="http://schemas.openxmlformats.org/officeDocument/2006/relationships/slide" Target="slide3.xml"/><Relationship Id="rId15" Type="http://schemas.openxmlformats.org/officeDocument/2006/relationships/image" Target="../media/image10.png"/><Relationship Id="rId10" Type="http://schemas.openxmlformats.org/officeDocument/2006/relationships/image" Target="../media/image7.png"/><Relationship Id="rId19" Type="http://schemas.openxmlformats.org/officeDocument/2006/relationships/image" Target="../media/image12.png"/><Relationship Id="rId4" Type="http://schemas.openxmlformats.org/officeDocument/2006/relationships/image" Target="../media/image4.jpeg"/><Relationship Id="rId9" Type="http://schemas.microsoft.com/office/2007/relationships/hdphoto" Target="../media/hdphoto2.wdp"/><Relationship Id="rId14"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2.png"/><Relationship Id="rId3" Type="http://schemas.openxmlformats.org/officeDocument/2006/relationships/image" Target="../media/image4.jpeg"/><Relationship Id="rId7" Type="http://schemas.openxmlformats.org/officeDocument/2006/relationships/image" Target="../media/image9.png"/><Relationship Id="rId12" Type="http://schemas.microsoft.com/office/2007/relationships/hdphoto" Target="../media/hdphoto6.wdp"/><Relationship Id="rId17" Type="http://schemas.openxmlformats.org/officeDocument/2006/relationships/image" Target="../media/image14.gif"/><Relationship Id="rId2" Type="http://schemas.openxmlformats.org/officeDocument/2006/relationships/audio" Target="../media/audio1.wav"/><Relationship Id="rId16" Type="http://schemas.openxmlformats.org/officeDocument/2006/relationships/image" Target="../media/image13.gif"/><Relationship Id="rId1" Type="http://schemas.openxmlformats.org/officeDocument/2006/relationships/slideLayout" Target="../slideLayouts/slideLayout7.xml"/><Relationship Id="rId6" Type="http://schemas.openxmlformats.org/officeDocument/2006/relationships/image" Target="../media/image8.jpeg"/><Relationship Id="rId11" Type="http://schemas.openxmlformats.org/officeDocument/2006/relationships/image" Target="../media/image11.png"/><Relationship Id="rId5" Type="http://schemas.microsoft.com/office/2007/relationships/hdphoto" Target="../media/hdphoto3.wdp"/><Relationship Id="rId15" Type="http://schemas.openxmlformats.org/officeDocument/2006/relationships/slide" Target="slide3.xml"/><Relationship Id="rId10" Type="http://schemas.microsoft.com/office/2007/relationships/hdphoto" Target="../media/hdphoto5.wdp"/><Relationship Id="rId4" Type="http://schemas.openxmlformats.org/officeDocument/2006/relationships/image" Target="../media/image7.png"/><Relationship Id="rId9" Type="http://schemas.openxmlformats.org/officeDocument/2006/relationships/image" Target="../media/image10.png"/><Relationship Id="rId14" Type="http://schemas.microsoft.com/office/2007/relationships/hdphoto" Target="../media/hdphoto7.wdp"/></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2.png"/><Relationship Id="rId3" Type="http://schemas.openxmlformats.org/officeDocument/2006/relationships/image" Target="../media/image4.jpeg"/><Relationship Id="rId7" Type="http://schemas.openxmlformats.org/officeDocument/2006/relationships/image" Target="../media/image9.png"/><Relationship Id="rId12" Type="http://schemas.microsoft.com/office/2007/relationships/hdphoto" Target="../media/hdphoto6.wdp"/><Relationship Id="rId17" Type="http://schemas.openxmlformats.org/officeDocument/2006/relationships/image" Target="../media/image14.gif"/><Relationship Id="rId2" Type="http://schemas.openxmlformats.org/officeDocument/2006/relationships/audio" Target="../media/audio1.wav"/><Relationship Id="rId16" Type="http://schemas.openxmlformats.org/officeDocument/2006/relationships/image" Target="../media/image13.gif"/><Relationship Id="rId1" Type="http://schemas.openxmlformats.org/officeDocument/2006/relationships/slideLayout" Target="../slideLayouts/slideLayout7.xml"/><Relationship Id="rId6" Type="http://schemas.openxmlformats.org/officeDocument/2006/relationships/image" Target="../media/image8.jpeg"/><Relationship Id="rId11" Type="http://schemas.openxmlformats.org/officeDocument/2006/relationships/image" Target="../media/image11.png"/><Relationship Id="rId5" Type="http://schemas.microsoft.com/office/2007/relationships/hdphoto" Target="../media/hdphoto3.wdp"/><Relationship Id="rId15" Type="http://schemas.openxmlformats.org/officeDocument/2006/relationships/slide" Target="slide3.xml"/><Relationship Id="rId10" Type="http://schemas.microsoft.com/office/2007/relationships/hdphoto" Target="../media/hdphoto5.wdp"/><Relationship Id="rId4" Type="http://schemas.openxmlformats.org/officeDocument/2006/relationships/image" Target="../media/image7.png"/><Relationship Id="rId9" Type="http://schemas.openxmlformats.org/officeDocument/2006/relationships/image" Target="../media/image10.png"/><Relationship Id="rId14" Type="http://schemas.microsoft.com/office/2007/relationships/hdphoto" Target="../media/hdphoto7.wdp"/></Relationships>
</file>

<file path=ppt/slides/_rels/slide7.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12.png"/><Relationship Id="rId3" Type="http://schemas.openxmlformats.org/officeDocument/2006/relationships/image" Target="../media/image4.jpeg"/><Relationship Id="rId7" Type="http://schemas.openxmlformats.org/officeDocument/2006/relationships/image" Target="../media/image9.png"/><Relationship Id="rId12" Type="http://schemas.microsoft.com/office/2007/relationships/hdphoto" Target="../media/hdphoto6.wdp"/><Relationship Id="rId17" Type="http://schemas.openxmlformats.org/officeDocument/2006/relationships/image" Target="../media/image14.gif"/><Relationship Id="rId2" Type="http://schemas.openxmlformats.org/officeDocument/2006/relationships/audio" Target="../media/audio1.wav"/><Relationship Id="rId16" Type="http://schemas.openxmlformats.org/officeDocument/2006/relationships/image" Target="../media/image13.gif"/><Relationship Id="rId1" Type="http://schemas.openxmlformats.org/officeDocument/2006/relationships/slideLayout" Target="../slideLayouts/slideLayout7.xml"/><Relationship Id="rId6" Type="http://schemas.openxmlformats.org/officeDocument/2006/relationships/image" Target="../media/image8.jpeg"/><Relationship Id="rId11" Type="http://schemas.openxmlformats.org/officeDocument/2006/relationships/image" Target="../media/image11.png"/><Relationship Id="rId5" Type="http://schemas.microsoft.com/office/2007/relationships/hdphoto" Target="../media/hdphoto3.wdp"/><Relationship Id="rId15" Type="http://schemas.openxmlformats.org/officeDocument/2006/relationships/slide" Target="slide3.xml"/><Relationship Id="rId10" Type="http://schemas.microsoft.com/office/2007/relationships/hdphoto" Target="../media/hdphoto5.wdp"/><Relationship Id="rId4" Type="http://schemas.openxmlformats.org/officeDocument/2006/relationships/image" Target="../media/image7.png"/><Relationship Id="rId9" Type="http://schemas.openxmlformats.org/officeDocument/2006/relationships/image" Target="../media/image10.png"/><Relationship Id="rId14" Type="http://schemas.microsoft.com/office/2007/relationships/hdphoto" Target="../media/hdphoto7.wdp"/></Relationships>
</file>

<file path=ppt/slides/_rels/slide8.xml.rels><?xml version="1.0" encoding="UTF-8" standalone="yes"?>
<Relationships xmlns="http://schemas.openxmlformats.org/package/2006/relationships"><Relationship Id="rId8" Type="http://schemas.openxmlformats.org/officeDocument/2006/relationships/image" Target="../media/image19.gif"/><Relationship Id="rId3" Type="http://schemas.openxmlformats.org/officeDocument/2006/relationships/slideLayout" Target="../slideLayouts/slideLayout7.xml"/><Relationship Id="rId7" Type="http://schemas.openxmlformats.org/officeDocument/2006/relationships/image" Target="../media/image18.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image" Target="../media/image16.gif"/><Relationship Id="rId4" Type="http://schemas.openxmlformats.org/officeDocument/2006/relationships/image" Target="../media/image15.gif"/></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7.wdp"/><Relationship Id="rId3" Type="http://schemas.openxmlformats.org/officeDocument/2006/relationships/audio" Target="../media/audio1.wav"/><Relationship Id="rId7" Type="http://schemas.microsoft.com/office/2007/relationships/hdphoto" Target="../media/hdphoto1.wdp"/><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0.png"/><Relationship Id="rId11" Type="http://schemas.microsoft.com/office/2007/relationships/hdphoto" Target="../media/hdphoto6.wdp"/><Relationship Id="rId5" Type="http://schemas.openxmlformats.org/officeDocument/2006/relationships/slide" Target="slide3.xml"/><Relationship Id="rId10" Type="http://schemas.openxmlformats.org/officeDocument/2006/relationships/image" Target="../media/image11.png"/><Relationship Id="rId4" Type="http://schemas.openxmlformats.org/officeDocument/2006/relationships/image" Target="../media/image4.jpeg"/><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1"/>
            </a:gs>
            <a:gs pos="0">
              <a:srgbClr val="812990"/>
            </a:gs>
            <a:gs pos="61000">
              <a:srgbClr val="F5A9CA"/>
            </a:gs>
            <a:gs pos="100000">
              <a:srgbClr val="EC008B"/>
            </a:gs>
          </a:gsLst>
          <a:lin ang="5400000" scaled="1"/>
        </a:gradFill>
        <a:effectLst/>
      </p:bgPr>
    </p:bg>
    <p:spTree>
      <p:nvGrpSpPr>
        <p:cNvPr id="1" name="Shape 141"/>
        <p:cNvGrpSpPr/>
        <p:nvPr/>
      </p:nvGrpSpPr>
      <p:grpSpPr>
        <a:xfrm>
          <a:off x="0" y="0"/>
          <a:ext cx="0" cy="0"/>
          <a:chOff x="0" y="0"/>
          <a:chExt cx="0" cy="0"/>
        </a:xfrm>
      </p:grpSpPr>
      <p:sp>
        <p:nvSpPr>
          <p:cNvPr id="142" name="Google Shape;142;p18"/>
          <p:cNvSpPr/>
          <p:nvPr/>
        </p:nvSpPr>
        <p:spPr>
          <a:xfrm>
            <a:off x="3152400" y="5286250"/>
            <a:ext cx="5887200" cy="439800"/>
          </a:xfrm>
          <a:prstGeom prst="roundRect">
            <a:avLst>
              <a:gd name="adj" fmla="val 5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8"/>
          <p:cNvSpPr txBox="1">
            <a:spLocks noGrp="1"/>
          </p:cNvSpPr>
          <p:nvPr>
            <p:ph type="subTitle" idx="1"/>
          </p:nvPr>
        </p:nvSpPr>
        <p:spPr>
          <a:xfrm>
            <a:off x="3790450" y="5212900"/>
            <a:ext cx="4530900" cy="5865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b="1" dirty="0">
                <a:solidFill>
                  <a:srgbClr val="FFFFFF"/>
                </a:solidFill>
              </a:rPr>
              <a:t>Lesson 1 – Period 1</a:t>
            </a:r>
            <a:endParaRPr b="1" dirty="0">
              <a:solidFill>
                <a:srgbClr val="FFFFFF"/>
              </a:solidFill>
            </a:endParaRPr>
          </a:p>
        </p:txBody>
      </p:sp>
      <p:grpSp>
        <p:nvGrpSpPr>
          <p:cNvPr id="146" name="Google Shape;146;p18"/>
          <p:cNvGrpSpPr/>
          <p:nvPr/>
        </p:nvGrpSpPr>
        <p:grpSpPr>
          <a:xfrm rot="7876848">
            <a:off x="394067" y="491275"/>
            <a:ext cx="1680160" cy="1555259"/>
            <a:chOff x="1800137" y="386015"/>
            <a:chExt cx="1421864" cy="1316154"/>
          </a:xfrm>
        </p:grpSpPr>
        <p:sp>
          <p:nvSpPr>
            <p:cNvPr id="147" name="Google Shape;147;p18"/>
            <p:cNvSpPr/>
            <p:nvPr/>
          </p:nvSpPr>
          <p:spPr>
            <a:xfrm>
              <a:off x="1806885" y="392710"/>
              <a:ext cx="1408097" cy="1302736"/>
            </a:xfrm>
            <a:custGeom>
              <a:avLst/>
              <a:gdLst/>
              <a:ahLst/>
              <a:cxnLst/>
              <a:rect l="l" t="t" r="r" b="b"/>
              <a:pathLst>
                <a:path w="1408097" h="1302736" extrusionOk="0">
                  <a:moveTo>
                    <a:pt x="672235" y="0"/>
                  </a:moveTo>
                  <a:lnTo>
                    <a:pt x="95226" y="806810"/>
                  </a:lnTo>
                  <a:lnTo>
                    <a:pt x="0" y="939918"/>
                  </a:lnTo>
                  <a:cubicBezTo>
                    <a:pt x="0" y="939918"/>
                    <a:pt x="1621" y="941934"/>
                    <a:pt x="1674" y="942015"/>
                  </a:cubicBezTo>
                  <a:cubicBezTo>
                    <a:pt x="5798" y="948009"/>
                    <a:pt x="168299" y="1182185"/>
                    <a:pt x="484926" y="1270181"/>
                  </a:cubicBezTo>
                  <a:cubicBezTo>
                    <a:pt x="496292" y="1273335"/>
                    <a:pt x="508320" y="1275793"/>
                    <a:pt x="520087" y="1278552"/>
                  </a:cubicBezTo>
                  <a:cubicBezTo>
                    <a:pt x="533046" y="1281559"/>
                    <a:pt x="545992" y="1284647"/>
                    <a:pt x="559433" y="1287131"/>
                  </a:cubicBezTo>
                  <a:cubicBezTo>
                    <a:pt x="578199" y="1290634"/>
                    <a:pt x="597909" y="1292938"/>
                    <a:pt x="617613" y="1295295"/>
                  </a:cubicBezTo>
                  <a:cubicBezTo>
                    <a:pt x="628000" y="1296528"/>
                    <a:pt x="637945" y="1298376"/>
                    <a:pt x="648587" y="1299267"/>
                  </a:cubicBezTo>
                  <a:cubicBezTo>
                    <a:pt x="679073" y="1301845"/>
                    <a:pt x="710396" y="1303158"/>
                    <a:pt x="742979" y="1302615"/>
                  </a:cubicBezTo>
                  <a:cubicBezTo>
                    <a:pt x="834972" y="1301109"/>
                    <a:pt x="915855" y="1285511"/>
                    <a:pt x="986592" y="1261180"/>
                  </a:cubicBezTo>
                  <a:cubicBezTo>
                    <a:pt x="1289710" y="1156923"/>
                    <a:pt x="1405553" y="893252"/>
                    <a:pt x="1408098" y="887385"/>
                  </a:cubicBezTo>
                  <a:lnTo>
                    <a:pt x="1382360" y="856203"/>
                  </a:lnTo>
                  <a:lnTo>
                    <a:pt x="1294458" y="750091"/>
                  </a:lnTo>
                  <a:lnTo>
                    <a:pt x="1040170" y="443691"/>
                  </a:lnTo>
                  <a:cubicBezTo>
                    <a:pt x="1026059" y="457923"/>
                    <a:pt x="1004299" y="473019"/>
                    <a:pt x="972775" y="472992"/>
                  </a:cubicBezTo>
                  <a:cubicBezTo>
                    <a:pt x="913705" y="472958"/>
                    <a:pt x="890111" y="423814"/>
                    <a:pt x="890111" y="423814"/>
                  </a:cubicBezTo>
                  <a:cubicBezTo>
                    <a:pt x="890111" y="423814"/>
                    <a:pt x="810032" y="463662"/>
                    <a:pt x="766627" y="403092"/>
                  </a:cubicBezTo>
                  <a:cubicBezTo>
                    <a:pt x="723222" y="342522"/>
                    <a:pt x="789652" y="277097"/>
                    <a:pt x="789652" y="277097"/>
                  </a:cubicBezTo>
                  <a:cubicBezTo>
                    <a:pt x="789652" y="277097"/>
                    <a:pt x="731627" y="270418"/>
                    <a:pt x="748209" y="197151"/>
                  </a:cubicBezTo>
                  <a:cubicBezTo>
                    <a:pt x="755228" y="166146"/>
                    <a:pt x="773284" y="152075"/>
                    <a:pt x="793623" y="146294"/>
                  </a:cubicBezTo>
                  <a:lnTo>
                    <a:pt x="672235" y="0"/>
                  </a:lnTo>
                  <a:close/>
                </a:path>
              </a:pathLst>
            </a:custGeom>
            <a:solidFill>
              <a:srgbClr val="FFFCF9"/>
            </a:solidFill>
            <a:ln w="167350" cap="flat" cmpd="sng">
              <a:solidFill>
                <a:srgbClr val="FFFCF9"/>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48" name="Google Shape;148;p18"/>
            <p:cNvGrpSpPr/>
            <p:nvPr/>
          </p:nvGrpSpPr>
          <p:grpSpPr>
            <a:xfrm>
              <a:off x="1813274" y="399386"/>
              <a:ext cx="1408727" cy="1302783"/>
              <a:chOff x="1813274" y="399386"/>
              <a:chExt cx="1408727" cy="1302783"/>
            </a:xfrm>
          </p:grpSpPr>
          <p:grpSp>
            <p:nvGrpSpPr>
              <p:cNvPr id="149" name="Google Shape;149;p18"/>
              <p:cNvGrpSpPr/>
              <p:nvPr/>
            </p:nvGrpSpPr>
            <p:grpSpPr>
              <a:xfrm>
                <a:off x="1813274" y="399386"/>
                <a:ext cx="1408727" cy="1302783"/>
                <a:chOff x="1813274" y="399386"/>
                <a:chExt cx="1408727" cy="1302783"/>
              </a:xfrm>
            </p:grpSpPr>
            <p:sp>
              <p:nvSpPr>
                <p:cNvPr id="150" name="Google Shape;150;p18"/>
                <p:cNvSpPr/>
                <p:nvPr/>
              </p:nvSpPr>
              <p:spPr>
                <a:xfrm>
                  <a:off x="1813274" y="1149512"/>
                  <a:ext cx="1408727" cy="552657"/>
                </a:xfrm>
                <a:custGeom>
                  <a:avLst/>
                  <a:gdLst/>
                  <a:ahLst/>
                  <a:cxnLst/>
                  <a:rect l="l" t="t" r="r" b="b"/>
                  <a:pathLst>
                    <a:path w="1408727" h="552657" extrusionOk="0">
                      <a:moveTo>
                        <a:pt x="1294459" y="0"/>
                      </a:moveTo>
                      <a:cubicBezTo>
                        <a:pt x="1199552" y="121314"/>
                        <a:pt x="1016556" y="282645"/>
                        <a:pt x="711583" y="287768"/>
                      </a:cubicBezTo>
                      <a:cubicBezTo>
                        <a:pt x="642942" y="288927"/>
                        <a:pt x="578943" y="282424"/>
                        <a:pt x="519666" y="270610"/>
                      </a:cubicBezTo>
                      <a:cubicBezTo>
                        <a:pt x="328344" y="232482"/>
                        <a:pt x="187293" y="138171"/>
                        <a:pt x="95226" y="56712"/>
                      </a:cubicBezTo>
                      <a:lnTo>
                        <a:pt x="0" y="189821"/>
                      </a:lnTo>
                      <a:cubicBezTo>
                        <a:pt x="0" y="189821"/>
                        <a:pt x="186739" y="464194"/>
                        <a:pt x="551062" y="535781"/>
                      </a:cubicBezTo>
                      <a:cubicBezTo>
                        <a:pt x="610333" y="547428"/>
                        <a:pt x="674346" y="553663"/>
                        <a:pt x="742979" y="552524"/>
                      </a:cubicBezTo>
                      <a:cubicBezTo>
                        <a:pt x="1233561" y="544387"/>
                        <a:pt x="1408728" y="137923"/>
                        <a:pt x="1408728" y="137917"/>
                      </a:cubicBezTo>
                      <a:lnTo>
                        <a:pt x="1294459" y="0"/>
                      </a:lnTo>
                      <a:close/>
                    </a:path>
                  </a:pathLst>
                </a:custGeom>
                <a:solidFill>
                  <a:srgbClr val="BDDA8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 name="Google Shape;151;p18"/>
                <p:cNvSpPr/>
                <p:nvPr/>
              </p:nvSpPr>
              <p:spPr>
                <a:xfrm>
                  <a:off x="1813274" y="1220703"/>
                  <a:ext cx="1408727" cy="481462"/>
                </a:xfrm>
                <a:custGeom>
                  <a:avLst/>
                  <a:gdLst/>
                  <a:ahLst/>
                  <a:cxnLst/>
                  <a:rect l="l" t="t" r="r" b="b"/>
                  <a:pathLst>
                    <a:path w="1408727" h="481462" extrusionOk="0">
                      <a:moveTo>
                        <a:pt x="1351607" y="0"/>
                      </a:moveTo>
                      <a:cubicBezTo>
                        <a:pt x="1254349" y="106634"/>
                        <a:pt x="1086007" y="333102"/>
                        <a:pt x="709285" y="339638"/>
                      </a:cubicBezTo>
                      <a:cubicBezTo>
                        <a:pt x="643766" y="340777"/>
                        <a:pt x="582526" y="334542"/>
                        <a:pt x="525948" y="322895"/>
                      </a:cubicBezTo>
                      <a:cubicBezTo>
                        <a:pt x="288443" y="274012"/>
                        <a:pt x="132076" y="132050"/>
                        <a:pt x="55461" y="46010"/>
                      </a:cubicBezTo>
                      <a:lnTo>
                        <a:pt x="0" y="122814"/>
                      </a:lnTo>
                      <a:cubicBezTo>
                        <a:pt x="0" y="122814"/>
                        <a:pt x="252443" y="489369"/>
                        <a:pt x="742979" y="481333"/>
                      </a:cubicBezTo>
                      <a:cubicBezTo>
                        <a:pt x="1233614" y="473289"/>
                        <a:pt x="1408728" y="64870"/>
                        <a:pt x="1408728" y="64863"/>
                      </a:cubicBezTo>
                      <a:lnTo>
                        <a:pt x="1351607" y="0"/>
                      </a:lnTo>
                      <a:close/>
                    </a:path>
                  </a:pathLst>
                </a:custGeom>
                <a:solidFill>
                  <a:srgbClr val="9BB66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 name="Google Shape;152;p18"/>
                <p:cNvSpPr/>
                <p:nvPr/>
              </p:nvSpPr>
              <p:spPr>
                <a:xfrm>
                  <a:off x="1908427" y="399386"/>
                  <a:ext cx="1199231" cy="1037997"/>
                </a:xfrm>
                <a:custGeom>
                  <a:avLst/>
                  <a:gdLst/>
                  <a:ahLst/>
                  <a:cxnLst/>
                  <a:rect l="l" t="t" r="r" b="b"/>
                  <a:pathLst>
                    <a:path w="1199231" h="1037997" extrusionOk="0">
                      <a:moveTo>
                        <a:pt x="577009" y="0"/>
                      </a:moveTo>
                      <a:lnTo>
                        <a:pt x="0" y="806811"/>
                      </a:lnTo>
                      <a:cubicBezTo>
                        <a:pt x="92066" y="888263"/>
                        <a:pt x="233118" y="982581"/>
                        <a:pt x="424439" y="1020708"/>
                      </a:cubicBezTo>
                      <a:cubicBezTo>
                        <a:pt x="483716" y="1032515"/>
                        <a:pt x="547715" y="1039018"/>
                        <a:pt x="616355" y="1037867"/>
                      </a:cubicBezTo>
                      <a:cubicBezTo>
                        <a:pt x="921329" y="1032737"/>
                        <a:pt x="1104325" y="871413"/>
                        <a:pt x="1199232" y="750092"/>
                      </a:cubicBezTo>
                      <a:lnTo>
                        <a:pt x="944943" y="443692"/>
                      </a:lnTo>
                      <a:cubicBezTo>
                        <a:pt x="930832" y="457924"/>
                        <a:pt x="909073" y="473012"/>
                        <a:pt x="877549" y="472992"/>
                      </a:cubicBezTo>
                      <a:cubicBezTo>
                        <a:pt x="818479" y="472959"/>
                        <a:pt x="794884" y="423814"/>
                        <a:pt x="794884" y="423814"/>
                      </a:cubicBezTo>
                      <a:cubicBezTo>
                        <a:pt x="794884" y="423814"/>
                        <a:pt x="714805" y="463656"/>
                        <a:pt x="671400" y="403093"/>
                      </a:cubicBezTo>
                      <a:cubicBezTo>
                        <a:pt x="627995" y="342523"/>
                        <a:pt x="694425" y="277097"/>
                        <a:pt x="694425" y="277097"/>
                      </a:cubicBezTo>
                      <a:cubicBezTo>
                        <a:pt x="694425" y="277097"/>
                        <a:pt x="636400" y="270420"/>
                        <a:pt x="652983" y="197151"/>
                      </a:cubicBezTo>
                      <a:cubicBezTo>
                        <a:pt x="660001" y="166146"/>
                        <a:pt x="678057" y="152073"/>
                        <a:pt x="698397" y="146294"/>
                      </a:cubicBezTo>
                      <a:lnTo>
                        <a:pt x="577009" y="0"/>
                      </a:lnTo>
                      <a:close/>
                    </a:path>
                  </a:pathLst>
                </a:custGeom>
                <a:solidFill>
                  <a:srgbClr val="F47C7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53" name="Google Shape;153;p18"/>
              <p:cNvGrpSpPr/>
              <p:nvPr/>
            </p:nvGrpSpPr>
            <p:grpSpPr>
              <a:xfrm>
                <a:off x="2040710" y="579350"/>
                <a:ext cx="884187" cy="760477"/>
                <a:chOff x="2040710" y="579350"/>
                <a:chExt cx="884187" cy="760477"/>
              </a:xfrm>
            </p:grpSpPr>
            <p:sp>
              <p:nvSpPr>
                <p:cNvPr id="154" name="Google Shape;154;p18"/>
                <p:cNvSpPr/>
                <p:nvPr/>
              </p:nvSpPr>
              <p:spPr>
                <a:xfrm>
                  <a:off x="2237523" y="1064717"/>
                  <a:ext cx="45514" cy="73535"/>
                </a:xfrm>
                <a:custGeom>
                  <a:avLst/>
                  <a:gdLst/>
                  <a:ahLst/>
                  <a:cxnLst/>
                  <a:rect l="l" t="t" r="r" b="b"/>
                  <a:pathLst>
                    <a:path w="45514" h="73535" extrusionOk="0">
                      <a:moveTo>
                        <a:pt x="0" y="36768"/>
                      </a:moveTo>
                      <a:cubicBezTo>
                        <a:pt x="0" y="16462"/>
                        <a:pt x="10187" y="0"/>
                        <a:pt x="22757" y="0"/>
                      </a:cubicBezTo>
                      <a:cubicBezTo>
                        <a:pt x="35328" y="0"/>
                        <a:pt x="45515" y="16462"/>
                        <a:pt x="45515" y="36768"/>
                      </a:cubicBezTo>
                      <a:cubicBezTo>
                        <a:pt x="45515" y="57074"/>
                        <a:pt x="35328" y="73536"/>
                        <a:pt x="22757" y="73536"/>
                      </a:cubicBezTo>
                      <a:cubicBezTo>
                        <a:pt x="10187" y="73536"/>
                        <a:pt x="0" y="57074"/>
                        <a:pt x="0" y="36768"/>
                      </a:cubicBezTo>
                      <a:close/>
                    </a:path>
                  </a:pathLst>
                </a:custGeom>
                <a:solidFill>
                  <a:srgbClr val="DE5A5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5" name="Google Shape;155;p18"/>
                <p:cNvSpPr/>
                <p:nvPr/>
              </p:nvSpPr>
              <p:spPr>
                <a:xfrm>
                  <a:off x="2460074" y="973206"/>
                  <a:ext cx="45521" cy="73536"/>
                </a:xfrm>
                <a:custGeom>
                  <a:avLst/>
                  <a:gdLst/>
                  <a:ahLst/>
                  <a:cxnLst/>
                  <a:rect l="l" t="t" r="r" b="b"/>
                  <a:pathLst>
                    <a:path w="45521" h="73536" extrusionOk="0">
                      <a:moveTo>
                        <a:pt x="0" y="36768"/>
                      </a:moveTo>
                      <a:cubicBezTo>
                        <a:pt x="0" y="16462"/>
                        <a:pt x="10193" y="0"/>
                        <a:pt x="22764" y="0"/>
                      </a:cubicBezTo>
                      <a:cubicBezTo>
                        <a:pt x="35328" y="0"/>
                        <a:pt x="45521" y="16462"/>
                        <a:pt x="45521" y="36768"/>
                      </a:cubicBezTo>
                      <a:cubicBezTo>
                        <a:pt x="45521" y="57074"/>
                        <a:pt x="35328" y="73536"/>
                        <a:pt x="22764" y="73536"/>
                      </a:cubicBezTo>
                      <a:cubicBezTo>
                        <a:pt x="10193" y="73536"/>
                        <a:pt x="0" y="57074"/>
                        <a:pt x="0" y="36768"/>
                      </a:cubicBezTo>
                      <a:close/>
                    </a:path>
                  </a:pathLst>
                </a:custGeom>
                <a:solidFill>
                  <a:srgbClr val="DE5A5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6" name="Google Shape;156;p18"/>
                <p:cNvSpPr/>
                <p:nvPr/>
              </p:nvSpPr>
              <p:spPr>
                <a:xfrm>
                  <a:off x="2696038" y="898833"/>
                  <a:ext cx="45514" cy="73535"/>
                </a:xfrm>
                <a:custGeom>
                  <a:avLst/>
                  <a:gdLst/>
                  <a:ahLst/>
                  <a:cxnLst/>
                  <a:rect l="l" t="t" r="r" b="b"/>
                  <a:pathLst>
                    <a:path w="45514" h="73535" extrusionOk="0">
                      <a:moveTo>
                        <a:pt x="0" y="36768"/>
                      </a:moveTo>
                      <a:cubicBezTo>
                        <a:pt x="0" y="16462"/>
                        <a:pt x="10187" y="0"/>
                        <a:pt x="22757" y="0"/>
                      </a:cubicBezTo>
                      <a:cubicBezTo>
                        <a:pt x="35321" y="0"/>
                        <a:pt x="45515" y="16462"/>
                        <a:pt x="45515" y="36768"/>
                      </a:cubicBezTo>
                      <a:cubicBezTo>
                        <a:pt x="45515" y="57074"/>
                        <a:pt x="35321" y="73536"/>
                        <a:pt x="22757" y="73536"/>
                      </a:cubicBezTo>
                      <a:cubicBezTo>
                        <a:pt x="10187" y="73536"/>
                        <a:pt x="0" y="57074"/>
                        <a:pt x="0" y="36768"/>
                      </a:cubicBezTo>
                      <a:close/>
                    </a:path>
                  </a:pathLst>
                </a:custGeom>
                <a:solidFill>
                  <a:srgbClr val="DE5A5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7" name="Google Shape;157;p18"/>
                <p:cNvSpPr/>
                <p:nvPr/>
              </p:nvSpPr>
              <p:spPr>
                <a:xfrm>
                  <a:off x="2367993" y="1266292"/>
                  <a:ext cx="45521" cy="73535"/>
                </a:xfrm>
                <a:custGeom>
                  <a:avLst/>
                  <a:gdLst/>
                  <a:ahLst/>
                  <a:cxnLst/>
                  <a:rect l="l" t="t" r="r" b="b"/>
                  <a:pathLst>
                    <a:path w="45521" h="73535" extrusionOk="0">
                      <a:moveTo>
                        <a:pt x="0" y="36768"/>
                      </a:moveTo>
                      <a:cubicBezTo>
                        <a:pt x="0" y="16462"/>
                        <a:pt x="10193" y="0"/>
                        <a:pt x="22764" y="0"/>
                      </a:cubicBezTo>
                      <a:cubicBezTo>
                        <a:pt x="35328" y="0"/>
                        <a:pt x="45521" y="16462"/>
                        <a:pt x="45521" y="36768"/>
                      </a:cubicBezTo>
                      <a:cubicBezTo>
                        <a:pt x="45521" y="57074"/>
                        <a:pt x="35328" y="73536"/>
                        <a:pt x="22764" y="73536"/>
                      </a:cubicBezTo>
                      <a:cubicBezTo>
                        <a:pt x="10193" y="73536"/>
                        <a:pt x="0" y="57074"/>
                        <a:pt x="0" y="36768"/>
                      </a:cubicBezTo>
                      <a:close/>
                    </a:path>
                  </a:pathLst>
                </a:custGeom>
                <a:solidFill>
                  <a:srgbClr val="DE5A5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8" name="Google Shape;158;p18"/>
                <p:cNvSpPr/>
                <p:nvPr/>
              </p:nvSpPr>
              <p:spPr>
                <a:xfrm>
                  <a:off x="2634728" y="1123457"/>
                  <a:ext cx="47164" cy="72508"/>
                </a:xfrm>
                <a:custGeom>
                  <a:avLst/>
                  <a:gdLst/>
                  <a:ahLst/>
                  <a:cxnLst/>
                  <a:rect l="l" t="t" r="r" b="b"/>
                  <a:pathLst>
                    <a:path w="47164" h="72508" extrusionOk="0">
                      <a:moveTo>
                        <a:pt x="1349" y="41103"/>
                      </a:moveTo>
                      <a:cubicBezTo>
                        <a:pt x="-2984" y="21266"/>
                        <a:pt x="3466" y="3009"/>
                        <a:pt x="15748" y="330"/>
                      </a:cubicBezTo>
                      <a:cubicBezTo>
                        <a:pt x="28031" y="-2349"/>
                        <a:pt x="41493" y="11568"/>
                        <a:pt x="45819" y="31405"/>
                      </a:cubicBezTo>
                      <a:cubicBezTo>
                        <a:pt x="50146" y="51243"/>
                        <a:pt x="43696" y="69500"/>
                        <a:pt x="31413" y="72178"/>
                      </a:cubicBezTo>
                      <a:cubicBezTo>
                        <a:pt x="19137" y="74857"/>
                        <a:pt x="5676" y="60940"/>
                        <a:pt x="1349" y="41103"/>
                      </a:cubicBezTo>
                      <a:close/>
                    </a:path>
                  </a:pathLst>
                </a:custGeom>
                <a:solidFill>
                  <a:srgbClr val="DE5A5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9" name="Google Shape;159;p18"/>
                <p:cNvSpPr/>
                <p:nvPr/>
              </p:nvSpPr>
              <p:spPr>
                <a:xfrm>
                  <a:off x="2877668" y="1123457"/>
                  <a:ext cx="47229" cy="72462"/>
                </a:xfrm>
                <a:custGeom>
                  <a:avLst/>
                  <a:gdLst/>
                  <a:ahLst/>
                  <a:cxnLst/>
                  <a:rect l="l" t="t" r="r" b="b"/>
                  <a:pathLst>
                    <a:path w="47229" h="72462" extrusionOk="0">
                      <a:moveTo>
                        <a:pt x="1400" y="41177"/>
                      </a:moveTo>
                      <a:cubicBezTo>
                        <a:pt x="-3014" y="21360"/>
                        <a:pt x="3356" y="3076"/>
                        <a:pt x="15625" y="344"/>
                      </a:cubicBezTo>
                      <a:cubicBezTo>
                        <a:pt x="27894" y="-2389"/>
                        <a:pt x="41416" y="11468"/>
                        <a:pt x="45830" y="31285"/>
                      </a:cubicBezTo>
                      <a:cubicBezTo>
                        <a:pt x="50243" y="51109"/>
                        <a:pt x="43874" y="69393"/>
                        <a:pt x="31605" y="72118"/>
                      </a:cubicBezTo>
                      <a:cubicBezTo>
                        <a:pt x="19335" y="74851"/>
                        <a:pt x="5814" y="61001"/>
                        <a:pt x="1400" y="41177"/>
                      </a:cubicBezTo>
                      <a:close/>
                    </a:path>
                  </a:pathLst>
                </a:custGeom>
                <a:solidFill>
                  <a:srgbClr val="DE5A5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0" name="Google Shape;160;p18"/>
                <p:cNvSpPr/>
                <p:nvPr/>
              </p:nvSpPr>
              <p:spPr>
                <a:xfrm>
                  <a:off x="2040710" y="1107015"/>
                  <a:ext cx="53450" cy="68005"/>
                </a:xfrm>
                <a:custGeom>
                  <a:avLst/>
                  <a:gdLst/>
                  <a:ahLst/>
                  <a:cxnLst/>
                  <a:rect l="l" t="t" r="r" b="b"/>
                  <a:pathLst>
                    <a:path w="53450" h="68005" extrusionOk="0">
                      <a:moveTo>
                        <a:pt x="6826" y="22961"/>
                      </a:moveTo>
                      <a:cubicBezTo>
                        <a:pt x="16677" y="5206"/>
                        <a:pt x="33574" y="-4244"/>
                        <a:pt x="44564" y="1851"/>
                      </a:cubicBezTo>
                      <a:cubicBezTo>
                        <a:pt x="55555" y="7952"/>
                        <a:pt x="56477" y="27287"/>
                        <a:pt x="46625" y="45041"/>
                      </a:cubicBezTo>
                      <a:cubicBezTo>
                        <a:pt x="36773" y="62803"/>
                        <a:pt x="19877" y="72252"/>
                        <a:pt x="8886" y="66151"/>
                      </a:cubicBezTo>
                      <a:cubicBezTo>
                        <a:pt x="-2104" y="60050"/>
                        <a:pt x="-3027" y="40715"/>
                        <a:pt x="6826" y="22961"/>
                      </a:cubicBezTo>
                      <a:close/>
                    </a:path>
                  </a:pathLst>
                </a:custGeom>
                <a:solidFill>
                  <a:srgbClr val="DE5A5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1" name="Google Shape;161;p18"/>
                <p:cNvSpPr/>
                <p:nvPr/>
              </p:nvSpPr>
              <p:spPr>
                <a:xfrm>
                  <a:off x="2302095" y="804818"/>
                  <a:ext cx="55651" cy="66213"/>
                </a:xfrm>
                <a:custGeom>
                  <a:avLst/>
                  <a:gdLst/>
                  <a:ahLst/>
                  <a:cxnLst/>
                  <a:rect l="l" t="t" r="r" b="b"/>
                  <a:pathLst>
                    <a:path w="55651" h="66213" extrusionOk="0">
                      <a:moveTo>
                        <a:pt x="8884" y="20486"/>
                      </a:moveTo>
                      <a:cubicBezTo>
                        <a:pt x="20149" y="3588"/>
                        <a:pt x="37756" y="-4462"/>
                        <a:pt x="48211" y="2510"/>
                      </a:cubicBezTo>
                      <a:cubicBezTo>
                        <a:pt x="58672" y="9482"/>
                        <a:pt x="58022" y="28830"/>
                        <a:pt x="46764" y="45728"/>
                      </a:cubicBezTo>
                      <a:cubicBezTo>
                        <a:pt x="35506" y="62625"/>
                        <a:pt x="17899" y="70675"/>
                        <a:pt x="7438" y="63703"/>
                      </a:cubicBezTo>
                      <a:cubicBezTo>
                        <a:pt x="-3017" y="56738"/>
                        <a:pt x="-2374" y="37389"/>
                        <a:pt x="8884" y="20486"/>
                      </a:cubicBezTo>
                      <a:close/>
                    </a:path>
                  </a:pathLst>
                </a:custGeom>
                <a:solidFill>
                  <a:srgbClr val="DE5A5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2" name="Google Shape;162;p18"/>
                <p:cNvSpPr/>
                <p:nvPr/>
              </p:nvSpPr>
              <p:spPr>
                <a:xfrm>
                  <a:off x="2460075" y="579350"/>
                  <a:ext cx="46056" cy="73206"/>
                </a:xfrm>
                <a:custGeom>
                  <a:avLst/>
                  <a:gdLst/>
                  <a:ahLst/>
                  <a:cxnLst/>
                  <a:rect l="l" t="t" r="r" b="b"/>
                  <a:pathLst>
                    <a:path w="46056" h="73206" extrusionOk="0">
                      <a:moveTo>
                        <a:pt x="434" y="39347"/>
                      </a:moveTo>
                      <a:cubicBezTo>
                        <a:pt x="-2011" y="19190"/>
                        <a:pt x="6120" y="1620"/>
                        <a:pt x="18597" y="105"/>
                      </a:cubicBezTo>
                      <a:cubicBezTo>
                        <a:pt x="31074" y="-1411"/>
                        <a:pt x="43169" y="13701"/>
                        <a:pt x="45620" y="33858"/>
                      </a:cubicBezTo>
                      <a:cubicBezTo>
                        <a:pt x="48072" y="54016"/>
                        <a:pt x="39941" y="71585"/>
                        <a:pt x="27464" y="73102"/>
                      </a:cubicBezTo>
                      <a:cubicBezTo>
                        <a:pt x="14987" y="74617"/>
                        <a:pt x="2885" y="59505"/>
                        <a:pt x="434" y="39347"/>
                      </a:cubicBezTo>
                      <a:close/>
                    </a:path>
                  </a:pathLst>
                </a:custGeom>
                <a:solidFill>
                  <a:srgbClr val="DE5A5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63" name="Google Shape;163;p18"/>
            <p:cNvGrpSpPr/>
            <p:nvPr/>
          </p:nvGrpSpPr>
          <p:grpSpPr>
            <a:xfrm>
              <a:off x="1800137" y="386015"/>
              <a:ext cx="1421838" cy="1316151"/>
              <a:chOff x="1800137" y="386015"/>
              <a:chExt cx="1421838" cy="1316151"/>
            </a:xfrm>
          </p:grpSpPr>
          <p:sp>
            <p:nvSpPr>
              <p:cNvPr id="164" name="Google Shape;164;p18"/>
              <p:cNvSpPr/>
              <p:nvPr/>
            </p:nvSpPr>
            <p:spPr>
              <a:xfrm>
                <a:off x="1800137" y="1136110"/>
                <a:ext cx="1421706" cy="566056"/>
              </a:xfrm>
              <a:custGeom>
                <a:avLst/>
                <a:gdLst/>
                <a:ahLst/>
                <a:cxnLst/>
                <a:rect l="l" t="t" r="r" b="b"/>
                <a:pathLst>
                  <a:path w="1421706" h="566056" extrusionOk="0">
                    <a:moveTo>
                      <a:pt x="1301106" y="1"/>
                    </a:moveTo>
                    <a:cubicBezTo>
                      <a:pt x="1299164" y="27"/>
                      <a:pt x="1297188" y="831"/>
                      <a:pt x="1295869" y="2512"/>
                    </a:cubicBezTo>
                    <a:cubicBezTo>
                      <a:pt x="1239143" y="75030"/>
                      <a:pt x="1169263" y="139016"/>
                      <a:pt x="1085119" y="188361"/>
                    </a:cubicBezTo>
                    <a:cubicBezTo>
                      <a:pt x="979563" y="250257"/>
                      <a:pt x="857693" y="285431"/>
                      <a:pt x="718229" y="287775"/>
                    </a:cubicBezTo>
                    <a:cubicBezTo>
                      <a:pt x="652750" y="288874"/>
                      <a:pt x="589327" y="283087"/>
                      <a:pt x="527779" y="270825"/>
                    </a:cubicBezTo>
                    <a:cubicBezTo>
                      <a:pt x="362933" y="237975"/>
                      <a:pt x="223378" y="161820"/>
                      <a:pt x="106478" y="58394"/>
                    </a:cubicBezTo>
                    <a:cubicBezTo>
                      <a:pt x="103503" y="55762"/>
                      <a:pt x="98743" y="56211"/>
                      <a:pt x="96432" y="59439"/>
                    </a:cubicBezTo>
                    <a:lnTo>
                      <a:pt x="1205" y="192547"/>
                    </a:lnTo>
                    <a:cubicBezTo>
                      <a:pt x="-429" y="194831"/>
                      <a:pt x="-375" y="197972"/>
                      <a:pt x="1205" y="200296"/>
                    </a:cubicBezTo>
                    <a:cubicBezTo>
                      <a:pt x="1724" y="201053"/>
                      <a:pt x="2651" y="202432"/>
                      <a:pt x="4135" y="204481"/>
                    </a:cubicBezTo>
                    <a:cubicBezTo>
                      <a:pt x="6585" y="207857"/>
                      <a:pt x="9516" y="211802"/>
                      <a:pt x="12926" y="216202"/>
                    </a:cubicBezTo>
                    <a:cubicBezTo>
                      <a:pt x="22638" y="228732"/>
                      <a:pt x="34352" y="242629"/>
                      <a:pt x="47877" y="257638"/>
                    </a:cubicBezTo>
                    <a:cubicBezTo>
                      <a:pt x="86477" y="300473"/>
                      <a:pt x="132582" y="343457"/>
                      <a:pt x="186217" y="383419"/>
                    </a:cubicBezTo>
                    <a:cubicBezTo>
                      <a:pt x="293588" y="463425"/>
                      <a:pt x="417027" y="521785"/>
                      <a:pt x="556450" y="549176"/>
                    </a:cubicBezTo>
                    <a:cubicBezTo>
                      <a:pt x="618467" y="561365"/>
                      <a:pt x="683022" y="567031"/>
                      <a:pt x="749834" y="565920"/>
                    </a:cubicBezTo>
                    <a:cubicBezTo>
                      <a:pt x="966269" y="562336"/>
                      <a:pt x="1138610" y="483135"/>
                      <a:pt x="1271176" y="353703"/>
                    </a:cubicBezTo>
                    <a:cubicBezTo>
                      <a:pt x="1317561" y="308410"/>
                      <a:pt x="1355695" y="260022"/>
                      <a:pt x="1386074" y="211802"/>
                    </a:cubicBezTo>
                    <a:cubicBezTo>
                      <a:pt x="1396716" y="194911"/>
                      <a:pt x="1405590" y="179213"/>
                      <a:pt x="1412863" y="165135"/>
                    </a:cubicBezTo>
                    <a:cubicBezTo>
                      <a:pt x="1415415" y="160186"/>
                      <a:pt x="1417565" y="155953"/>
                      <a:pt x="1419353" y="152156"/>
                    </a:cubicBezTo>
                    <a:cubicBezTo>
                      <a:pt x="1420438" y="149852"/>
                      <a:pt x="1421282" y="148204"/>
                      <a:pt x="1421657" y="147340"/>
                    </a:cubicBezTo>
                    <a:cubicBezTo>
                      <a:pt x="1421878" y="142351"/>
                      <a:pt x="1421335" y="141313"/>
                      <a:pt x="1420605" y="140436"/>
                    </a:cubicBezTo>
                    <a:cubicBezTo>
                      <a:pt x="1417036" y="136122"/>
                      <a:pt x="1309906" y="6825"/>
                      <a:pt x="1306336" y="2512"/>
                    </a:cubicBezTo>
                    <a:cubicBezTo>
                      <a:pt x="1304970" y="871"/>
                      <a:pt x="1303041" y="-26"/>
                      <a:pt x="1301106" y="1"/>
                    </a:cubicBezTo>
                    <a:close/>
                    <a:moveTo>
                      <a:pt x="1301106" y="17166"/>
                    </a:moveTo>
                    <a:cubicBezTo>
                      <a:pt x="1312558" y="30989"/>
                      <a:pt x="1399924" y="136578"/>
                      <a:pt x="1407633" y="145880"/>
                    </a:cubicBezTo>
                    <a:cubicBezTo>
                      <a:pt x="1407539" y="146075"/>
                      <a:pt x="1407525" y="146081"/>
                      <a:pt x="1407425" y="146296"/>
                    </a:cubicBezTo>
                    <a:cubicBezTo>
                      <a:pt x="1405704" y="149946"/>
                      <a:pt x="1403621" y="154265"/>
                      <a:pt x="1401143" y="159061"/>
                    </a:cubicBezTo>
                    <a:cubicBezTo>
                      <a:pt x="1394044" y="172810"/>
                      <a:pt x="1385203" y="188127"/>
                      <a:pt x="1374776" y="204689"/>
                    </a:cubicBezTo>
                    <a:cubicBezTo>
                      <a:pt x="1344933" y="252052"/>
                      <a:pt x="1307555" y="299563"/>
                      <a:pt x="1261967" y="344073"/>
                    </a:cubicBezTo>
                    <a:cubicBezTo>
                      <a:pt x="1131739" y="471227"/>
                      <a:pt x="962452" y="549002"/>
                      <a:pt x="749626" y="552525"/>
                    </a:cubicBezTo>
                    <a:cubicBezTo>
                      <a:pt x="683759" y="553617"/>
                      <a:pt x="620268" y="547998"/>
                      <a:pt x="559169" y="535996"/>
                    </a:cubicBezTo>
                    <a:cubicBezTo>
                      <a:pt x="421828" y="509006"/>
                      <a:pt x="300014" y="451403"/>
                      <a:pt x="194170" y="372536"/>
                    </a:cubicBezTo>
                    <a:cubicBezTo>
                      <a:pt x="141277" y="333123"/>
                      <a:pt x="95749" y="291057"/>
                      <a:pt x="57714" y="248851"/>
                    </a:cubicBezTo>
                    <a:cubicBezTo>
                      <a:pt x="44415" y="234090"/>
                      <a:pt x="33114" y="220314"/>
                      <a:pt x="23599" y="208038"/>
                    </a:cubicBezTo>
                    <a:cubicBezTo>
                      <a:pt x="20279" y="203752"/>
                      <a:pt x="17384" y="200001"/>
                      <a:pt x="15018" y="196733"/>
                    </a:cubicBezTo>
                    <a:lnTo>
                      <a:pt x="103339" y="73255"/>
                    </a:lnTo>
                    <a:cubicBezTo>
                      <a:pt x="220736" y="175603"/>
                      <a:pt x="360361" y="250981"/>
                      <a:pt x="525060" y="283797"/>
                    </a:cubicBezTo>
                    <a:cubicBezTo>
                      <a:pt x="587539" y="296247"/>
                      <a:pt x="651993" y="302288"/>
                      <a:pt x="718444" y="301170"/>
                    </a:cubicBezTo>
                    <a:cubicBezTo>
                      <a:pt x="860245" y="298786"/>
                      <a:pt x="984506" y="262922"/>
                      <a:pt x="1092024" y="199874"/>
                    </a:cubicBezTo>
                    <a:cubicBezTo>
                      <a:pt x="1175197" y="151098"/>
                      <a:pt x="1244320" y="88264"/>
                      <a:pt x="1301106" y="1716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5" name="Google Shape;165;p18"/>
              <p:cNvSpPr/>
              <p:nvPr/>
            </p:nvSpPr>
            <p:spPr>
              <a:xfrm>
                <a:off x="1800219" y="1207269"/>
                <a:ext cx="1421756" cy="494894"/>
              </a:xfrm>
              <a:custGeom>
                <a:avLst/>
                <a:gdLst/>
                <a:ahLst/>
                <a:cxnLst/>
                <a:rect l="l" t="t" r="r" b="b"/>
                <a:pathLst>
                  <a:path w="1421756" h="494894" extrusionOk="0">
                    <a:moveTo>
                      <a:pt x="1358366" y="0"/>
                    </a:moveTo>
                    <a:cubicBezTo>
                      <a:pt x="1356537" y="-13"/>
                      <a:pt x="1354689" y="831"/>
                      <a:pt x="1353343" y="2304"/>
                    </a:cubicBezTo>
                    <a:cubicBezTo>
                      <a:pt x="1346659" y="9631"/>
                      <a:pt x="1307386" y="53973"/>
                      <a:pt x="1294534" y="68024"/>
                    </a:cubicBezTo>
                    <a:cubicBezTo>
                      <a:pt x="1268254" y="96735"/>
                      <a:pt x="1244117" y="121087"/>
                      <a:pt x="1218353" y="144413"/>
                    </a:cubicBezTo>
                    <a:cubicBezTo>
                      <a:pt x="1083704" y="266304"/>
                      <a:pt x="926017" y="336029"/>
                      <a:pt x="715850" y="339679"/>
                    </a:cubicBezTo>
                    <a:cubicBezTo>
                      <a:pt x="652990" y="340770"/>
                      <a:pt x="592225" y="335138"/>
                      <a:pt x="533972" y="323143"/>
                    </a:cubicBezTo>
                    <a:cubicBezTo>
                      <a:pt x="426220" y="300962"/>
                      <a:pt x="328539" y="258320"/>
                      <a:pt x="240759" y="199666"/>
                    </a:cubicBezTo>
                    <a:cubicBezTo>
                      <a:pt x="173122" y="154473"/>
                      <a:pt x="115433" y="102683"/>
                      <a:pt x="67049" y="48348"/>
                    </a:cubicBezTo>
                    <a:cubicBezTo>
                      <a:pt x="64201" y="45146"/>
                      <a:pt x="59301" y="45294"/>
                      <a:pt x="56794" y="48770"/>
                    </a:cubicBezTo>
                    <a:lnTo>
                      <a:pt x="1332" y="125574"/>
                    </a:lnTo>
                    <a:cubicBezTo>
                      <a:pt x="-325" y="127871"/>
                      <a:pt x="-483" y="130985"/>
                      <a:pt x="1123" y="133323"/>
                    </a:cubicBezTo>
                    <a:cubicBezTo>
                      <a:pt x="1643" y="134073"/>
                      <a:pt x="2569" y="135479"/>
                      <a:pt x="4053" y="137508"/>
                    </a:cubicBezTo>
                    <a:cubicBezTo>
                      <a:pt x="6503" y="140844"/>
                      <a:pt x="9433" y="144668"/>
                      <a:pt x="12843" y="149014"/>
                    </a:cubicBezTo>
                    <a:cubicBezTo>
                      <a:pt x="22558" y="161404"/>
                      <a:pt x="34268" y="175201"/>
                      <a:pt x="47794" y="190035"/>
                    </a:cubicBezTo>
                    <a:cubicBezTo>
                      <a:pt x="86400" y="232375"/>
                      <a:pt x="132493" y="274856"/>
                      <a:pt x="186135" y="314356"/>
                    </a:cubicBezTo>
                    <a:cubicBezTo>
                      <a:pt x="343475" y="430212"/>
                      <a:pt x="531581" y="498337"/>
                      <a:pt x="749752" y="494761"/>
                    </a:cubicBezTo>
                    <a:cubicBezTo>
                      <a:pt x="966214" y="491211"/>
                      <a:pt x="1138749" y="411741"/>
                      <a:pt x="1271301" y="281707"/>
                    </a:cubicBezTo>
                    <a:cubicBezTo>
                      <a:pt x="1317680" y="236206"/>
                      <a:pt x="1355620" y="187624"/>
                      <a:pt x="1385992" y="139183"/>
                    </a:cubicBezTo>
                    <a:cubicBezTo>
                      <a:pt x="1396634" y="122205"/>
                      <a:pt x="1405514" y="106446"/>
                      <a:pt x="1412781" y="92302"/>
                    </a:cubicBezTo>
                    <a:cubicBezTo>
                      <a:pt x="1415333" y="87332"/>
                      <a:pt x="1417482" y="82926"/>
                      <a:pt x="1419271" y="79115"/>
                    </a:cubicBezTo>
                    <a:cubicBezTo>
                      <a:pt x="1420356" y="76798"/>
                      <a:pt x="1421199" y="75164"/>
                      <a:pt x="1421575" y="74300"/>
                    </a:cubicBezTo>
                    <a:cubicBezTo>
                      <a:pt x="1422110" y="70033"/>
                      <a:pt x="1421394" y="68406"/>
                      <a:pt x="1420315" y="67187"/>
                    </a:cubicBezTo>
                    <a:cubicBezTo>
                      <a:pt x="1413176" y="59077"/>
                      <a:pt x="1370528" y="10414"/>
                      <a:pt x="1363389" y="2304"/>
                    </a:cubicBezTo>
                    <a:cubicBezTo>
                      <a:pt x="1362069" y="811"/>
                      <a:pt x="1360194" y="20"/>
                      <a:pt x="1358366" y="0"/>
                    </a:cubicBezTo>
                    <a:close/>
                    <a:moveTo>
                      <a:pt x="1358366" y="16743"/>
                    </a:moveTo>
                    <a:cubicBezTo>
                      <a:pt x="1369490" y="29381"/>
                      <a:pt x="1398636" y="62921"/>
                      <a:pt x="1407550" y="73047"/>
                    </a:cubicBezTo>
                    <a:cubicBezTo>
                      <a:pt x="1407376" y="73409"/>
                      <a:pt x="1407550" y="73014"/>
                      <a:pt x="1407343" y="73462"/>
                    </a:cubicBezTo>
                    <a:cubicBezTo>
                      <a:pt x="1405622" y="77133"/>
                      <a:pt x="1403331" y="81412"/>
                      <a:pt x="1400853" y="86227"/>
                    </a:cubicBezTo>
                    <a:cubicBezTo>
                      <a:pt x="1393754" y="100044"/>
                      <a:pt x="1385121" y="115421"/>
                      <a:pt x="1374694" y="132064"/>
                    </a:cubicBezTo>
                    <a:cubicBezTo>
                      <a:pt x="1344851" y="179661"/>
                      <a:pt x="1307473" y="227359"/>
                      <a:pt x="1261885" y="272077"/>
                    </a:cubicBezTo>
                    <a:cubicBezTo>
                      <a:pt x="1131670" y="399820"/>
                      <a:pt x="962383" y="477877"/>
                      <a:pt x="749544" y="481366"/>
                    </a:cubicBezTo>
                    <a:cubicBezTo>
                      <a:pt x="534508" y="484896"/>
                      <a:pt x="349194" y="417689"/>
                      <a:pt x="194088" y="303473"/>
                    </a:cubicBezTo>
                    <a:cubicBezTo>
                      <a:pt x="141189" y="264522"/>
                      <a:pt x="95669" y="222758"/>
                      <a:pt x="57631" y="181041"/>
                    </a:cubicBezTo>
                    <a:cubicBezTo>
                      <a:pt x="44333" y="166454"/>
                      <a:pt x="33032" y="152986"/>
                      <a:pt x="23517" y="140857"/>
                    </a:cubicBezTo>
                    <a:cubicBezTo>
                      <a:pt x="20197" y="136618"/>
                      <a:pt x="17302" y="132780"/>
                      <a:pt x="14936" y="129552"/>
                    </a:cubicBezTo>
                    <a:lnTo>
                      <a:pt x="62863" y="63209"/>
                    </a:lnTo>
                    <a:cubicBezTo>
                      <a:pt x="110815" y="116117"/>
                      <a:pt x="167114" y="166581"/>
                      <a:pt x="233225" y="210756"/>
                    </a:cubicBezTo>
                    <a:cubicBezTo>
                      <a:pt x="322387" y="270335"/>
                      <a:pt x="421726" y="313580"/>
                      <a:pt x="531253" y="336123"/>
                    </a:cubicBezTo>
                    <a:cubicBezTo>
                      <a:pt x="590471" y="348312"/>
                      <a:pt x="652206" y="354185"/>
                      <a:pt x="716058" y="353073"/>
                    </a:cubicBezTo>
                    <a:cubicBezTo>
                      <a:pt x="929680" y="349363"/>
                      <a:pt x="1090422" y="278412"/>
                      <a:pt x="1227354" y="154459"/>
                    </a:cubicBezTo>
                    <a:cubicBezTo>
                      <a:pt x="1253466" y="130818"/>
                      <a:pt x="1277824" y="106025"/>
                      <a:pt x="1304372" y="77019"/>
                    </a:cubicBezTo>
                    <a:cubicBezTo>
                      <a:pt x="1316253" y="64039"/>
                      <a:pt x="1347737" y="28571"/>
                      <a:pt x="1358366" y="1674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66" name="Google Shape;166;p18"/>
              <p:cNvSpPr/>
              <p:nvPr/>
            </p:nvSpPr>
            <p:spPr>
              <a:xfrm>
                <a:off x="1895333" y="386015"/>
                <a:ext cx="1212622" cy="1051396"/>
              </a:xfrm>
              <a:custGeom>
                <a:avLst/>
                <a:gdLst/>
                <a:ahLst/>
                <a:cxnLst/>
                <a:rect l="l" t="t" r="r" b="b"/>
                <a:pathLst>
                  <a:path w="1212622" h="1051396" extrusionOk="0">
                    <a:moveTo>
                      <a:pt x="583479" y="4"/>
                    </a:moveTo>
                    <a:cubicBezTo>
                      <a:pt x="581497" y="75"/>
                      <a:pt x="579521" y="939"/>
                      <a:pt x="578249" y="2724"/>
                    </a:cubicBezTo>
                    <a:lnTo>
                      <a:pt x="1236" y="809534"/>
                    </a:lnTo>
                    <a:cubicBezTo>
                      <a:pt x="-760" y="812327"/>
                      <a:pt x="-287" y="816265"/>
                      <a:pt x="2283" y="818535"/>
                    </a:cubicBezTo>
                    <a:cubicBezTo>
                      <a:pt x="120846" y="923434"/>
                      <a:pt x="262496" y="1000540"/>
                      <a:pt x="429864" y="1033892"/>
                    </a:cubicBezTo>
                    <a:cubicBezTo>
                      <a:pt x="492343" y="1046342"/>
                      <a:pt x="556798" y="1052384"/>
                      <a:pt x="623248" y="1051265"/>
                    </a:cubicBezTo>
                    <a:cubicBezTo>
                      <a:pt x="765049" y="1048881"/>
                      <a:pt x="889103" y="1013017"/>
                      <a:pt x="996620" y="949969"/>
                    </a:cubicBezTo>
                    <a:cubicBezTo>
                      <a:pt x="1082319" y="899713"/>
                      <a:pt x="1153423" y="834756"/>
                      <a:pt x="1211141" y="760979"/>
                    </a:cubicBezTo>
                    <a:cubicBezTo>
                      <a:pt x="1213083" y="758501"/>
                      <a:pt x="1213150" y="755032"/>
                      <a:pt x="1211141" y="752607"/>
                    </a:cubicBezTo>
                    <a:lnTo>
                      <a:pt x="956852" y="446207"/>
                    </a:lnTo>
                    <a:cubicBezTo>
                      <a:pt x="954327" y="443167"/>
                      <a:pt x="949592" y="442772"/>
                      <a:pt x="946806" y="445584"/>
                    </a:cubicBezTo>
                    <a:cubicBezTo>
                      <a:pt x="929688" y="462837"/>
                      <a:pt x="909509" y="473016"/>
                      <a:pt x="884227" y="472996"/>
                    </a:cubicBezTo>
                    <a:cubicBezTo>
                      <a:pt x="860184" y="472983"/>
                      <a:pt x="840849" y="464457"/>
                      <a:pt x="825418" y="450185"/>
                    </a:cubicBezTo>
                    <a:cubicBezTo>
                      <a:pt x="819993" y="445169"/>
                      <a:pt x="815466" y="439852"/>
                      <a:pt x="811816" y="434487"/>
                    </a:cubicBezTo>
                    <a:cubicBezTo>
                      <a:pt x="809660" y="431326"/>
                      <a:pt x="808226" y="428835"/>
                      <a:pt x="807630" y="427582"/>
                    </a:cubicBezTo>
                    <a:cubicBezTo>
                      <a:pt x="806010" y="424213"/>
                      <a:pt x="801971" y="422780"/>
                      <a:pt x="798629" y="424441"/>
                    </a:cubicBezTo>
                    <a:cubicBezTo>
                      <a:pt x="798629" y="424441"/>
                      <a:pt x="795635" y="425827"/>
                      <a:pt x="794443" y="426330"/>
                    </a:cubicBezTo>
                    <a:cubicBezTo>
                      <a:pt x="791001" y="427756"/>
                      <a:pt x="787217" y="429169"/>
                      <a:pt x="782931" y="430516"/>
                    </a:cubicBezTo>
                    <a:cubicBezTo>
                      <a:pt x="764306" y="436356"/>
                      <a:pt x="745239" y="438525"/>
                      <a:pt x="727678" y="434909"/>
                    </a:cubicBezTo>
                    <a:cubicBezTo>
                      <a:pt x="710064" y="431272"/>
                      <a:pt x="695076" y="421943"/>
                      <a:pt x="683523" y="405816"/>
                    </a:cubicBezTo>
                    <a:cubicBezTo>
                      <a:pt x="680797" y="402019"/>
                      <a:pt x="678487" y="398235"/>
                      <a:pt x="676612" y="394303"/>
                    </a:cubicBezTo>
                    <a:cubicBezTo>
                      <a:pt x="664094" y="368070"/>
                      <a:pt x="670062" y="339473"/>
                      <a:pt x="687917" y="311425"/>
                    </a:cubicBezTo>
                    <a:cubicBezTo>
                      <a:pt x="691868" y="305216"/>
                      <a:pt x="696027" y="299684"/>
                      <a:pt x="700266" y="294682"/>
                    </a:cubicBezTo>
                    <a:cubicBezTo>
                      <a:pt x="701740" y="292940"/>
                      <a:pt x="703233" y="291380"/>
                      <a:pt x="704452" y="290081"/>
                    </a:cubicBezTo>
                    <a:cubicBezTo>
                      <a:pt x="705162" y="289317"/>
                      <a:pt x="705684" y="288842"/>
                      <a:pt x="705912" y="288614"/>
                    </a:cubicBezTo>
                    <a:cubicBezTo>
                      <a:pt x="709924" y="284662"/>
                      <a:pt x="707526" y="277747"/>
                      <a:pt x="701941" y="277103"/>
                    </a:cubicBezTo>
                    <a:cubicBezTo>
                      <a:pt x="701941" y="277103"/>
                      <a:pt x="700621" y="277014"/>
                      <a:pt x="700052" y="276894"/>
                    </a:cubicBezTo>
                    <a:cubicBezTo>
                      <a:pt x="698371" y="276541"/>
                      <a:pt x="696402" y="275902"/>
                      <a:pt x="694406" y="275219"/>
                    </a:cubicBezTo>
                    <a:cubicBezTo>
                      <a:pt x="688700" y="273269"/>
                      <a:pt x="683229" y="270342"/>
                      <a:pt x="678500" y="266220"/>
                    </a:cubicBezTo>
                    <a:cubicBezTo>
                      <a:pt x="664891" y="254372"/>
                      <a:pt x="659420" y="235059"/>
                      <a:pt x="666150" y="205317"/>
                    </a:cubicBezTo>
                    <a:cubicBezTo>
                      <a:pt x="671964" y="179606"/>
                      <a:pt x="685961" y="165450"/>
                      <a:pt x="706964" y="159483"/>
                    </a:cubicBezTo>
                    <a:cubicBezTo>
                      <a:pt x="711618" y="158160"/>
                      <a:pt x="713400" y="152533"/>
                      <a:pt x="710312" y="148808"/>
                    </a:cubicBezTo>
                    <a:cubicBezTo>
                      <a:pt x="706515" y="144237"/>
                      <a:pt x="592715" y="7087"/>
                      <a:pt x="588924" y="2515"/>
                    </a:cubicBezTo>
                    <a:cubicBezTo>
                      <a:pt x="587518" y="826"/>
                      <a:pt x="585462" y="-67"/>
                      <a:pt x="583479" y="4"/>
                    </a:cubicBezTo>
                    <a:close/>
                    <a:moveTo>
                      <a:pt x="584109" y="17584"/>
                    </a:moveTo>
                    <a:cubicBezTo>
                      <a:pt x="596204" y="32162"/>
                      <a:pt x="682023" y="135357"/>
                      <a:pt x="694406" y="150274"/>
                    </a:cubicBezTo>
                    <a:cubicBezTo>
                      <a:pt x="673772" y="159010"/>
                      <a:pt x="659226" y="175636"/>
                      <a:pt x="653171" y="202387"/>
                    </a:cubicBezTo>
                    <a:cubicBezTo>
                      <a:pt x="645396" y="236754"/>
                      <a:pt x="652227" y="261042"/>
                      <a:pt x="669707" y="276266"/>
                    </a:cubicBezTo>
                    <a:cubicBezTo>
                      <a:pt x="675533" y="281343"/>
                      <a:pt x="682324" y="284884"/>
                      <a:pt x="689169" y="287361"/>
                    </a:cubicBezTo>
                    <a:cubicBezTo>
                      <a:pt x="684930" y="292472"/>
                      <a:pt x="680576" y="298084"/>
                      <a:pt x="676612" y="304312"/>
                    </a:cubicBezTo>
                    <a:cubicBezTo>
                      <a:pt x="656533" y="335856"/>
                      <a:pt x="649581" y="368961"/>
                      <a:pt x="664476" y="400164"/>
                    </a:cubicBezTo>
                    <a:cubicBezTo>
                      <a:pt x="666693" y="404811"/>
                      <a:pt x="669459" y="409339"/>
                      <a:pt x="672640" y="413772"/>
                    </a:cubicBezTo>
                    <a:cubicBezTo>
                      <a:pt x="686209" y="432706"/>
                      <a:pt x="704124" y="443796"/>
                      <a:pt x="724959" y="448096"/>
                    </a:cubicBezTo>
                    <a:cubicBezTo>
                      <a:pt x="745078" y="452241"/>
                      <a:pt x="766295" y="449750"/>
                      <a:pt x="786909" y="443281"/>
                    </a:cubicBezTo>
                    <a:cubicBezTo>
                      <a:pt x="791296" y="441901"/>
                      <a:pt x="795220" y="440367"/>
                      <a:pt x="798837" y="438887"/>
                    </a:cubicBezTo>
                    <a:cubicBezTo>
                      <a:pt x="799540" y="440026"/>
                      <a:pt x="799794" y="440655"/>
                      <a:pt x="800725" y="442021"/>
                    </a:cubicBezTo>
                    <a:cubicBezTo>
                      <a:pt x="804918" y="448190"/>
                      <a:pt x="810001" y="454277"/>
                      <a:pt x="816209" y="460024"/>
                    </a:cubicBezTo>
                    <a:cubicBezTo>
                      <a:pt x="833984" y="476466"/>
                      <a:pt x="856607" y="486377"/>
                      <a:pt x="884227" y="486391"/>
                    </a:cubicBezTo>
                    <a:cubicBezTo>
                      <a:pt x="910875" y="486411"/>
                      <a:pt x="932601" y="476392"/>
                      <a:pt x="950992" y="459816"/>
                    </a:cubicBezTo>
                    <a:lnTo>
                      <a:pt x="1197324" y="756585"/>
                    </a:lnTo>
                    <a:cubicBezTo>
                      <a:pt x="1141174" y="827422"/>
                      <a:pt x="1072494" y="890035"/>
                      <a:pt x="989923" y="938456"/>
                    </a:cubicBezTo>
                    <a:cubicBezTo>
                      <a:pt x="884368" y="1000352"/>
                      <a:pt x="762497" y="1035526"/>
                      <a:pt x="623034" y="1037870"/>
                    </a:cubicBezTo>
                    <a:cubicBezTo>
                      <a:pt x="557554" y="1038969"/>
                      <a:pt x="493924" y="1033182"/>
                      <a:pt x="432376" y="1020920"/>
                    </a:cubicBezTo>
                    <a:cubicBezTo>
                      <a:pt x="269668" y="988498"/>
                      <a:pt x="131640" y="913844"/>
                      <a:pt x="15677" y="812467"/>
                    </a:cubicBezTo>
                    <a:lnTo>
                      <a:pt x="584109" y="17584"/>
                    </a:ln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67" name="Google Shape;167;p18"/>
          <p:cNvGrpSpPr/>
          <p:nvPr/>
        </p:nvGrpSpPr>
        <p:grpSpPr>
          <a:xfrm>
            <a:off x="95478" y="4738294"/>
            <a:ext cx="2236285" cy="1937104"/>
            <a:chOff x="3540575" y="179636"/>
            <a:chExt cx="2203888" cy="1909229"/>
          </a:xfrm>
        </p:grpSpPr>
        <p:sp>
          <p:nvSpPr>
            <p:cNvPr id="168" name="Google Shape;168;p18"/>
            <p:cNvSpPr/>
            <p:nvPr/>
          </p:nvSpPr>
          <p:spPr>
            <a:xfrm>
              <a:off x="3547368" y="186373"/>
              <a:ext cx="2190461" cy="1895817"/>
            </a:xfrm>
            <a:custGeom>
              <a:avLst/>
              <a:gdLst/>
              <a:ahLst/>
              <a:cxnLst/>
              <a:rect l="l" t="t" r="r" b="b"/>
              <a:pathLst>
                <a:path w="2190461" h="1895817" extrusionOk="0">
                  <a:moveTo>
                    <a:pt x="1635493" y="452"/>
                  </a:moveTo>
                  <a:cubicBezTo>
                    <a:pt x="1504273" y="5288"/>
                    <a:pt x="1323460" y="53870"/>
                    <a:pt x="1164146" y="245041"/>
                  </a:cubicBezTo>
                  <a:cubicBezTo>
                    <a:pt x="1059106" y="371096"/>
                    <a:pt x="1041264" y="510658"/>
                    <a:pt x="1046073" y="613012"/>
                  </a:cubicBezTo>
                  <a:cubicBezTo>
                    <a:pt x="1033897" y="615042"/>
                    <a:pt x="1022210" y="618069"/>
                    <a:pt x="1011133" y="622650"/>
                  </a:cubicBezTo>
                  <a:cubicBezTo>
                    <a:pt x="992629" y="521260"/>
                    <a:pt x="913862" y="354015"/>
                    <a:pt x="584846" y="351552"/>
                  </a:cubicBezTo>
                  <a:cubicBezTo>
                    <a:pt x="122748" y="348093"/>
                    <a:pt x="0" y="637109"/>
                    <a:pt x="0" y="637109"/>
                  </a:cubicBezTo>
                  <a:lnTo>
                    <a:pt x="322668" y="641683"/>
                  </a:lnTo>
                  <a:lnTo>
                    <a:pt x="428210" y="547948"/>
                  </a:lnTo>
                  <a:lnTo>
                    <a:pt x="423394" y="634698"/>
                  </a:lnTo>
                  <a:lnTo>
                    <a:pt x="628947" y="645541"/>
                  </a:lnTo>
                  <a:lnTo>
                    <a:pt x="724129" y="527220"/>
                  </a:lnTo>
                  <a:lnTo>
                    <a:pt x="763408" y="655902"/>
                  </a:lnTo>
                  <a:lnTo>
                    <a:pt x="935943" y="685303"/>
                  </a:lnTo>
                  <a:cubicBezTo>
                    <a:pt x="933150" y="689616"/>
                    <a:pt x="930893" y="694244"/>
                    <a:pt x="928476" y="698798"/>
                  </a:cubicBezTo>
                  <a:cubicBezTo>
                    <a:pt x="894661" y="694773"/>
                    <a:pt x="856527" y="691611"/>
                    <a:pt x="812325" y="693011"/>
                  </a:cubicBezTo>
                  <a:cubicBezTo>
                    <a:pt x="688425" y="696916"/>
                    <a:pt x="535433" y="732980"/>
                    <a:pt x="419055" y="860972"/>
                  </a:cubicBezTo>
                  <a:cubicBezTo>
                    <a:pt x="150816" y="1155953"/>
                    <a:pt x="216395" y="1387498"/>
                    <a:pt x="216395" y="1387498"/>
                  </a:cubicBezTo>
                  <a:lnTo>
                    <a:pt x="479297" y="1181711"/>
                  </a:lnTo>
                  <a:lnTo>
                    <a:pt x="502436" y="1048449"/>
                  </a:lnTo>
                  <a:lnTo>
                    <a:pt x="564606" y="1120739"/>
                  </a:lnTo>
                  <a:lnTo>
                    <a:pt x="717143" y="1010375"/>
                  </a:lnTo>
                  <a:lnTo>
                    <a:pt x="711116" y="815672"/>
                  </a:lnTo>
                  <a:lnTo>
                    <a:pt x="761720" y="867957"/>
                  </a:lnTo>
                  <a:cubicBezTo>
                    <a:pt x="751567" y="889281"/>
                    <a:pt x="745332" y="912889"/>
                    <a:pt x="745332" y="938084"/>
                  </a:cubicBezTo>
                  <a:cubicBezTo>
                    <a:pt x="745332" y="1028605"/>
                    <a:pt x="818674" y="1101946"/>
                    <a:pt x="909201" y="1101946"/>
                  </a:cubicBezTo>
                  <a:cubicBezTo>
                    <a:pt x="918115" y="1101946"/>
                    <a:pt x="926687" y="1100660"/>
                    <a:pt x="935220" y="1099294"/>
                  </a:cubicBezTo>
                  <a:cubicBezTo>
                    <a:pt x="939339" y="1224875"/>
                    <a:pt x="945346" y="1373165"/>
                    <a:pt x="954260" y="1466057"/>
                  </a:cubicBezTo>
                  <a:cubicBezTo>
                    <a:pt x="966107" y="1589527"/>
                    <a:pt x="1024561" y="1859320"/>
                    <a:pt x="1076914" y="1879331"/>
                  </a:cubicBezTo>
                  <a:cubicBezTo>
                    <a:pt x="1204604" y="1928094"/>
                    <a:pt x="1320091" y="1856078"/>
                    <a:pt x="1333071" y="1825834"/>
                  </a:cubicBezTo>
                  <a:cubicBezTo>
                    <a:pt x="1356431" y="1771358"/>
                    <a:pt x="1319308" y="1670705"/>
                    <a:pt x="1307769" y="1635705"/>
                  </a:cubicBezTo>
                  <a:cubicBezTo>
                    <a:pt x="1225359" y="1385221"/>
                    <a:pt x="1200746" y="1318964"/>
                    <a:pt x="1182463" y="1140744"/>
                  </a:cubicBezTo>
                  <a:cubicBezTo>
                    <a:pt x="1180989" y="1126398"/>
                    <a:pt x="1180453" y="1113854"/>
                    <a:pt x="1179328" y="1100017"/>
                  </a:cubicBezTo>
                  <a:cubicBezTo>
                    <a:pt x="1180728" y="1100051"/>
                    <a:pt x="1182021" y="1100480"/>
                    <a:pt x="1183427" y="1100500"/>
                  </a:cubicBezTo>
                  <a:cubicBezTo>
                    <a:pt x="1214723" y="1100500"/>
                    <a:pt x="1243857" y="1091405"/>
                    <a:pt x="1268730" y="1076162"/>
                  </a:cubicBezTo>
                  <a:lnTo>
                    <a:pt x="1344396" y="1123873"/>
                  </a:lnTo>
                  <a:lnTo>
                    <a:pt x="1457895" y="1042187"/>
                  </a:lnTo>
                  <a:lnTo>
                    <a:pt x="1451873" y="1208942"/>
                  </a:lnTo>
                  <a:lnTo>
                    <a:pt x="1603928" y="1319547"/>
                  </a:lnTo>
                  <a:lnTo>
                    <a:pt x="1676459" y="1252072"/>
                  </a:lnTo>
                  <a:lnTo>
                    <a:pt x="1692125" y="1386774"/>
                  </a:lnTo>
                  <a:lnTo>
                    <a:pt x="1953097" y="1579314"/>
                  </a:lnTo>
                  <a:cubicBezTo>
                    <a:pt x="1953097" y="1579314"/>
                    <a:pt x="2008175" y="1226315"/>
                    <a:pt x="1641038" y="967003"/>
                  </a:cubicBezTo>
                  <a:cubicBezTo>
                    <a:pt x="1527780" y="887004"/>
                    <a:pt x="1420048" y="861454"/>
                    <a:pt x="1328255" y="861213"/>
                  </a:cubicBezTo>
                  <a:cubicBezTo>
                    <a:pt x="1324043" y="853150"/>
                    <a:pt x="1319234" y="845488"/>
                    <a:pt x="1313796" y="838322"/>
                  </a:cubicBezTo>
                  <a:lnTo>
                    <a:pt x="1441031" y="814948"/>
                  </a:lnTo>
                  <a:lnTo>
                    <a:pt x="1463440" y="705783"/>
                  </a:lnTo>
                  <a:lnTo>
                    <a:pt x="1571152" y="823862"/>
                  </a:lnTo>
                  <a:lnTo>
                    <a:pt x="1766585" y="822657"/>
                  </a:lnTo>
                  <a:lnTo>
                    <a:pt x="1772606" y="739042"/>
                  </a:lnTo>
                  <a:lnTo>
                    <a:pt x="1858156" y="821934"/>
                  </a:lnTo>
                  <a:lnTo>
                    <a:pt x="2190462" y="816388"/>
                  </a:lnTo>
                  <a:cubicBezTo>
                    <a:pt x="2190462" y="816388"/>
                    <a:pt x="2061988" y="520650"/>
                    <a:pt x="1658625" y="519030"/>
                  </a:cubicBezTo>
                  <a:cubicBezTo>
                    <a:pt x="1631735" y="518922"/>
                    <a:pt x="1603667" y="520202"/>
                    <a:pt x="1574286" y="522887"/>
                  </a:cubicBezTo>
                  <a:cubicBezTo>
                    <a:pt x="1405394" y="538298"/>
                    <a:pt x="1291287" y="615725"/>
                    <a:pt x="1215473" y="694458"/>
                  </a:cubicBezTo>
                  <a:cubicBezTo>
                    <a:pt x="1205883" y="677393"/>
                    <a:pt x="1193701" y="662197"/>
                    <a:pt x="1178846" y="649640"/>
                  </a:cubicBezTo>
                  <a:lnTo>
                    <a:pt x="1277169" y="551317"/>
                  </a:lnTo>
                  <a:lnTo>
                    <a:pt x="1206077" y="445291"/>
                  </a:lnTo>
                  <a:lnTo>
                    <a:pt x="1383193" y="462882"/>
                  </a:lnTo>
                  <a:lnTo>
                    <a:pt x="1506811" y="325286"/>
                  </a:lnTo>
                  <a:lnTo>
                    <a:pt x="1443676" y="252030"/>
                  </a:lnTo>
                  <a:lnTo>
                    <a:pt x="1581278" y="256608"/>
                  </a:lnTo>
                  <a:lnTo>
                    <a:pt x="1818877" y="22381"/>
                  </a:lnTo>
                  <a:cubicBezTo>
                    <a:pt x="1818877" y="22381"/>
                    <a:pt x="1767784" y="4581"/>
                    <a:pt x="1688508" y="693"/>
                  </a:cubicBezTo>
                  <a:cubicBezTo>
                    <a:pt x="1671992" y="-118"/>
                    <a:pt x="1654238" y="-242"/>
                    <a:pt x="1635493" y="452"/>
                  </a:cubicBezTo>
                  <a:close/>
                </a:path>
              </a:pathLst>
            </a:custGeom>
            <a:solidFill>
              <a:srgbClr val="FFFCF9"/>
            </a:solidFill>
            <a:ln w="192675" cap="flat" cmpd="sng">
              <a:solidFill>
                <a:srgbClr val="FFFCF9"/>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69" name="Google Shape;169;p18"/>
            <p:cNvGrpSpPr/>
            <p:nvPr/>
          </p:nvGrpSpPr>
          <p:grpSpPr>
            <a:xfrm>
              <a:off x="3540575" y="179636"/>
              <a:ext cx="2203888" cy="1909229"/>
              <a:chOff x="3540575" y="179636"/>
              <a:chExt cx="2203888" cy="1909229"/>
            </a:xfrm>
          </p:grpSpPr>
          <p:sp>
            <p:nvSpPr>
              <p:cNvPr id="170" name="Google Shape;170;p18"/>
              <p:cNvSpPr/>
              <p:nvPr/>
            </p:nvSpPr>
            <p:spPr>
              <a:xfrm>
                <a:off x="4483431" y="1055569"/>
                <a:ext cx="410964" cy="1033296"/>
              </a:xfrm>
              <a:custGeom>
                <a:avLst/>
                <a:gdLst/>
                <a:ahLst/>
                <a:cxnLst/>
                <a:rect l="l" t="t" r="r" b="b"/>
                <a:pathLst>
                  <a:path w="410964" h="1033296" extrusionOk="0">
                    <a:moveTo>
                      <a:pt x="0" y="54147"/>
                    </a:moveTo>
                    <a:cubicBezTo>
                      <a:pt x="0" y="54147"/>
                      <a:pt x="8887" y="441564"/>
                      <a:pt x="24445" y="603658"/>
                    </a:cubicBezTo>
                    <a:cubicBezTo>
                      <a:pt x="36293" y="727129"/>
                      <a:pt x="94833" y="996828"/>
                      <a:pt x="147166" y="1016812"/>
                    </a:cubicBezTo>
                    <a:cubicBezTo>
                      <a:pt x="274856" y="1065575"/>
                      <a:pt x="390457" y="993546"/>
                      <a:pt x="403416" y="963321"/>
                    </a:cubicBezTo>
                    <a:cubicBezTo>
                      <a:pt x="426777" y="908846"/>
                      <a:pt x="389513" y="808239"/>
                      <a:pt x="378000" y="773239"/>
                    </a:cubicBezTo>
                    <a:cubicBezTo>
                      <a:pt x="295584" y="522755"/>
                      <a:pt x="271085" y="456405"/>
                      <a:pt x="252802" y="278184"/>
                    </a:cubicBezTo>
                    <a:cubicBezTo>
                      <a:pt x="237304" y="127121"/>
                      <a:pt x="242508" y="0"/>
                      <a:pt x="242508" y="0"/>
                    </a:cubicBezTo>
                    <a:lnTo>
                      <a:pt x="0" y="54147"/>
                    </a:lnTo>
                    <a:close/>
                  </a:path>
                </a:pathLst>
              </a:custGeom>
              <a:solidFill>
                <a:srgbClr val="FFC58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1" name="Google Shape;171;p18"/>
              <p:cNvSpPr/>
              <p:nvPr/>
            </p:nvSpPr>
            <p:spPr>
              <a:xfrm>
                <a:off x="4470357" y="1042234"/>
                <a:ext cx="424341" cy="1046629"/>
              </a:xfrm>
              <a:custGeom>
                <a:avLst/>
                <a:gdLst/>
                <a:ahLst/>
                <a:cxnLst/>
                <a:rect l="l" t="t" r="r" b="b"/>
                <a:pathLst>
                  <a:path w="424341" h="1046629" extrusionOk="0">
                    <a:moveTo>
                      <a:pt x="247801" y="168"/>
                    </a:moveTo>
                    <a:cubicBezTo>
                      <a:pt x="240219" y="1862"/>
                      <a:pt x="12814" y="52473"/>
                      <a:pt x="5232" y="54168"/>
                    </a:cubicBezTo>
                    <a:cubicBezTo>
                      <a:pt x="2118" y="54864"/>
                      <a:pt x="-72" y="57671"/>
                      <a:pt x="2" y="60865"/>
                    </a:cubicBezTo>
                    <a:cubicBezTo>
                      <a:pt x="29" y="62077"/>
                      <a:pt x="1763" y="132345"/>
                      <a:pt x="2513" y="157761"/>
                    </a:cubicBezTo>
                    <a:cubicBezTo>
                      <a:pt x="4650" y="230386"/>
                      <a:pt x="7181" y="303032"/>
                      <a:pt x="10048" y="370821"/>
                    </a:cubicBezTo>
                    <a:cubicBezTo>
                      <a:pt x="14414" y="474107"/>
                      <a:pt x="19276" y="556597"/>
                      <a:pt x="24487" y="610878"/>
                    </a:cubicBezTo>
                    <a:cubicBezTo>
                      <a:pt x="30796" y="676578"/>
                      <a:pt x="49059" y="775751"/>
                      <a:pt x="70738" y="857418"/>
                    </a:cubicBezTo>
                    <a:cubicBezTo>
                      <a:pt x="97052" y="956538"/>
                      <a:pt x="124504" y="1019344"/>
                      <a:pt x="151527" y="1029665"/>
                    </a:cubicBezTo>
                    <a:cubicBezTo>
                      <a:pt x="210510" y="1052188"/>
                      <a:pt x="271462" y="1051377"/>
                      <a:pt x="327123" y="1032592"/>
                    </a:cubicBezTo>
                    <a:cubicBezTo>
                      <a:pt x="370936" y="1017804"/>
                      <a:pt x="407939" y="991979"/>
                      <a:pt x="416277" y="972531"/>
                    </a:cubicBezTo>
                    <a:cubicBezTo>
                      <a:pt x="425680" y="950597"/>
                      <a:pt x="426470" y="921276"/>
                      <a:pt x="420670" y="885674"/>
                    </a:cubicBezTo>
                    <a:cubicBezTo>
                      <a:pt x="417516" y="866292"/>
                      <a:pt x="412620" y="845785"/>
                      <a:pt x="406024" y="823724"/>
                    </a:cubicBezTo>
                    <a:cubicBezTo>
                      <a:pt x="403465" y="815165"/>
                      <a:pt x="400773" y="806767"/>
                      <a:pt x="397652" y="797350"/>
                    </a:cubicBezTo>
                    <a:cubicBezTo>
                      <a:pt x="396366" y="793486"/>
                      <a:pt x="391812" y="780493"/>
                      <a:pt x="390955" y="777888"/>
                    </a:cubicBezTo>
                    <a:cubicBezTo>
                      <a:pt x="315724" y="549230"/>
                      <a:pt x="307909" y="523941"/>
                      <a:pt x="292170" y="453492"/>
                    </a:cubicBezTo>
                    <a:cubicBezTo>
                      <a:pt x="280892" y="402995"/>
                      <a:pt x="273190" y="352116"/>
                      <a:pt x="266218" y="284172"/>
                    </a:cubicBezTo>
                    <a:cubicBezTo>
                      <a:pt x="256340" y="187879"/>
                      <a:pt x="253888" y="95818"/>
                      <a:pt x="255543" y="21304"/>
                    </a:cubicBezTo>
                    <a:cubicBezTo>
                      <a:pt x="255636" y="17206"/>
                      <a:pt x="255938" y="7488"/>
                      <a:pt x="255965" y="6865"/>
                    </a:cubicBezTo>
                    <a:cubicBezTo>
                      <a:pt x="256145" y="2472"/>
                      <a:pt x="252094" y="-790"/>
                      <a:pt x="247801" y="168"/>
                    </a:cubicBezTo>
                    <a:close/>
                    <a:moveTo>
                      <a:pt x="242356" y="15029"/>
                    </a:moveTo>
                    <a:cubicBezTo>
                      <a:pt x="242282" y="17648"/>
                      <a:pt x="242188" y="19382"/>
                      <a:pt x="242148" y="21097"/>
                    </a:cubicBezTo>
                    <a:cubicBezTo>
                      <a:pt x="240480" y="96120"/>
                      <a:pt x="242885" y="188508"/>
                      <a:pt x="252824" y="285431"/>
                    </a:cubicBezTo>
                    <a:cubicBezTo>
                      <a:pt x="259842" y="353864"/>
                      <a:pt x="267792" y="405373"/>
                      <a:pt x="279191" y="456419"/>
                    </a:cubicBezTo>
                    <a:cubicBezTo>
                      <a:pt x="295070" y="527504"/>
                      <a:pt x="302973" y="552826"/>
                      <a:pt x="378397" y="782074"/>
                    </a:cubicBezTo>
                    <a:cubicBezTo>
                      <a:pt x="379275" y="784732"/>
                      <a:pt x="383614" y="797926"/>
                      <a:pt x="384887" y="801750"/>
                    </a:cubicBezTo>
                    <a:cubicBezTo>
                      <a:pt x="387968" y="811046"/>
                      <a:pt x="390533" y="819284"/>
                      <a:pt x="393044" y="827702"/>
                    </a:cubicBezTo>
                    <a:cubicBezTo>
                      <a:pt x="399494" y="849254"/>
                      <a:pt x="404436" y="869024"/>
                      <a:pt x="407490" y="887763"/>
                    </a:cubicBezTo>
                    <a:cubicBezTo>
                      <a:pt x="412915" y="921082"/>
                      <a:pt x="412118" y="948193"/>
                      <a:pt x="403927" y="967293"/>
                    </a:cubicBezTo>
                    <a:cubicBezTo>
                      <a:pt x="397411" y="982496"/>
                      <a:pt x="363496" y="1006345"/>
                      <a:pt x="322937" y="1020034"/>
                    </a:cubicBezTo>
                    <a:cubicBezTo>
                      <a:pt x="270096" y="1037869"/>
                      <a:pt x="212258" y="1038673"/>
                      <a:pt x="156343" y="1017315"/>
                    </a:cubicBezTo>
                    <a:cubicBezTo>
                      <a:pt x="115021" y="1001536"/>
                      <a:pt x="53098" y="768130"/>
                      <a:pt x="37882" y="609619"/>
                    </a:cubicBezTo>
                    <a:cubicBezTo>
                      <a:pt x="32705" y="555646"/>
                      <a:pt x="27795" y="473256"/>
                      <a:pt x="23442" y="370192"/>
                    </a:cubicBezTo>
                    <a:cubicBezTo>
                      <a:pt x="20582" y="302469"/>
                      <a:pt x="18044" y="229918"/>
                      <a:pt x="15908" y="157346"/>
                    </a:cubicBezTo>
                    <a:cubicBezTo>
                      <a:pt x="15205" y="133376"/>
                      <a:pt x="13811" y="74220"/>
                      <a:pt x="13604" y="66096"/>
                    </a:cubicBezTo>
                    <a:cubicBezTo>
                      <a:pt x="29858" y="62466"/>
                      <a:pt x="221400" y="19710"/>
                      <a:pt x="242356" y="1502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2" name="Google Shape;172;p18"/>
              <p:cNvSpPr/>
              <p:nvPr/>
            </p:nvSpPr>
            <p:spPr>
              <a:xfrm>
                <a:off x="4509564" y="1319795"/>
                <a:ext cx="187476" cy="43144"/>
              </a:xfrm>
              <a:custGeom>
                <a:avLst/>
                <a:gdLst/>
                <a:ahLst/>
                <a:cxnLst/>
                <a:rect l="l" t="t" r="r" b="b"/>
                <a:pathLst>
                  <a:path w="187476" h="43144" extrusionOk="0">
                    <a:moveTo>
                      <a:pt x="149965" y="222"/>
                    </a:moveTo>
                    <a:cubicBezTo>
                      <a:pt x="149965" y="222"/>
                      <a:pt x="185822" y="2278"/>
                      <a:pt x="187369" y="14795"/>
                    </a:cubicBezTo>
                    <a:cubicBezTo>
                      <a:pt x="189513" y="32107"/>
                      <a:pt x="158772" y="28109"/>
                      <a:pt x="150514" y="27252"/>
                    </a:cubicBezTo>
                    <a:cubicBezTo>
                      <a:pt x="101243" y="22122"/>
                      <a:pt x="51857" y="27868"/>
                      <a:pt x="0" y="43144"/>
                    </a:cubicBezTo>
                    <a:cubicBezTo>
                      <a:pt x="0" y="43144"/>
                      <a:pt x="113271" y="-3596"/>
                      <a:pt x="149965" y="222"/>
                    </a:cubicBezTo>
                    <a:close/>
                  </a:path>
                </a:pathLst>
              </a:custGeom>
              <a:solidFill>
                <a:srgbClr val="D199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73" name="Google Shape;173;p18"/>
              <p:cNvGrpSpPr/>
              <p:nvPr/>
            </p:nvGrpSpPr>
            <p:grpSpPr>
              <a:xfrm>
                <a:off x="3540575" y="179636"/>
                <a:ext cx="2203888" cy="1592821"/>
                <a:chOff x="3540575" y="179636"/>
                <a:chExt cx="2203888" cy="1592821"/>
              </a:xfrm>
            </p:grpSpPr>
            <p:grpSp>
              <p:nvGrpSpPr>
                <p:cNvPr id="174" name="Google Shape;174;p18"/>
                <p:cNvGrpSpPr/>
                <p:nvPr/>
              </p:nvGrpSpPr>
              <p:grpSpPr>
                <a:xfrm>
                  <a:off x="3540575" y="179636"/>
                  <a:ext cx="2203888" cy="1592821"/>
                  <a:chOff x="3540575" y="179636"/>
                  <a:chExt cx="2203888" cy="1592821"/>
                </a:xfrm>
              </p:grpSpPr>
              <p:sp>
                <p:nvSpPr>
                  <p:cNvPr id="175" name="Google Shape;175;p18"/>
                  <p:cNvSpPr/>
                  <p:nvPr/>
                </p:nvSpPr>
                <p:spPr>
                  <a:xfrm>
                    <a:off x="4598234" y="193041"/>
                    <a:ext cx="774440" cy="758887"/>
                  </a:xfrm>
                  <a:custGeom>
                    <a:avLst/>
                    <a:gdLst/>
                    <a:ahLst/>
                    <a:cxnLst/>
                    <a:rect l="l" t="t" r="r" b="b"/>
                    <a:pathLst>
                      <a:path w="774440" h="758887" extrusionOk="0">
                        <a:moveTo>
                          <a:pt x="25231" y="758888"/>
                        </a:moveTo>
                        <a:cubicBezTo>
                          <a:pt x="25231" y="758888"/>
                          <a:pt x="-73487" y="476759"/>
                          <a:pt x="119609" y="245044"/>
                        </a:cubicBezTo>
                        <a:cubicBezTo>
                          <a:pt x="410906" y="-104511"/>
                          <a:pt x="774441" y="22494"/>
                          <a:pt x="774441" y="22494"/>
                        </a:cubicBezTo>
                        <a:lnTo>
                          <a:pt x="536748" y="256696"/>
                        </a:lnTo>
                        <a:lnTo>
                          <a:pt x="399253" y="252035"/>
                        </a:lnTo>
                        <a:lnTo>
                          <a:pt x="462174" y="325441"/>
                        </a:lnTo>
                        <a:lnTo>
                          <a:pt x="338663" y="462933"/>
                        </a:lnTo>
                        <a:lnTo>
                          <a:pt x="161554" y="445456"/>
                        </a:lnTo>
                        <a:lnTo>
                          <a:pt x="232632" y="551487"/>
                        </a:lnTo>
                        <a:lnTo>
                          <a:pt x="25231" y="758888"/>
                        </a:lnTo>
                        <a:close/>
                      </a:path>
                    </a:pathLst>
                  </a:custGeom>
                  <a:solidFill>
                    <a:srgbClr val="BDD9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6" name="Google Shape;176;p18"/>
                  <p:cNvSpPr/>
                  <p:nvPr/>
                </p:nvSpPr>
                <p:spPr>
                  <a:xfrm>
                    <a:off x="4584570" y="179636"/>
                    <a:ext cx="788354" cy="772230"/>
                  </a:xfrm>
                  <a:custGeom>
                    <a:avLst/>
                    <a:gdLst/>
                    <a:ahLst/>
                    <a:cxnLst/>
                    <a:rect l="l" t="t" r="r" b="b"/>
                    <a:pathLst>
                      <a:path w="788354" h="772230" extrusionOk="0">
                        <a:moveTo>
                          <a:pt x="597165" y="494"/>
                        </a:moveTo>
                        <a:cubicBezTo>
                          <a:pt x="580275" y="1164"/>
                          <a:pt x="562962" y="2535"/>
                          <a:pt x="545469" y="4680"/>
                        </a:cubicBezTo>
                        <a:cubicBezTo>
                          <a:pt x="450917" y="16274"/>
                          <a:pt x="358595" y="49425"/>
                          <a:pt x="271926" y="108906"/>
                        </a:cubicBezTo>
                        <a:cubicBezTo>
                          <a:pt x="218642" y="145474"/>
                          <a:pt x="168333" y="191441"/>
                          <a:pt x="121659" y="247456"/>
                        </a:cubicBezTo>
                        <a:cubicBezTo>
                          <a:pt x="93129" y="281691"/>
                          <a:pt x="69983" y="318289"/>
                          <a:pt x="51753" y="356705"/>
                        </a:cubicBezTo>
                        <a:cubicBezTo>
                          <a:pt x="-4738" y="475747"/>
                          <a:pt x="-10638" y="602169"/>
                          <a:pt x="13244" y="718360"/>
                        </a:cubicBezTo>
                        <a:cubicBezTo>
                          <a:pt x="16037" y="731949"/>
                          <a:pt x="19037" y="743984"/>
                          <a:pt x="22037" y="754565"/>
                        </a:cubicBezTo>
                        <a:cubicBezTo>
                          <a:pt x="23089" y="758282"/>
                          <a:pt x="24080" y="761624"/>
                          <a:pt x="24964" y="764403"/>
                        </a:cubicBezTo>
                        <a:cubicBezTo>
                          <a:pt x="25500" y="766091"/>
                          <a:pt x="26002" y="767129"/>
                          <a:pt x="26223" y="767752"/>
                        </a:cubicBezTo>
                        <a:cubicBezTo>
                          <a:pt x="27851" y="772407"/>
                          <a:pt x="33825" y="773753"/>
                          <a:pt x="37314" y="770264"/>
                        </a:cubicBezTo>
                        <a:cubicBezTo>
                          <a:pt x="43797" y="763781"/>
                          <a:pt x="238239" y="569339"/>
                          <a:pt x="244722" y="562856"/>
                        </a:cubicBezTo>
                        <a:cubicBezTo>
                          <a:pt x="246979" y="560592"/>
                          <a:pt x="247340" y="557143"/>
                          <a:pt x="245559" y="554484"/>
                        </a:cubicBezTo>
                        <a:lnTo>
                          <a:pt x="182350" y="460303"/>
                        </a:lnTo>
                        <a:lnTo>
                          <a:pt x="345181" y="476418"/>
                        </a:lnTo>
                        <a:cubicBezTo>
                          <a:pt x="347297" y="476628"/>
                          <a:pt x="349407" y="475702"/>
                          <a:pt x="350826" y="474117"/>
                        </a:cubicBezTo>
                        <a:lnTo>
                          <a:pt x="474518" y="336613"/>
                        </a:lnTo>
                        <a:cubicBezTo>
                          <a:pt x="476769" y="334112"/>
                          <a:pt x="476708" y="330376"/>
                          <a:pt x="474518" y="327823"/>
                        </a:cubicBezTo>
                        <a:lnTo>
                          <a:pt x="421570" y="265873"/>
                        </a:lnTo>
                        <a:lnTo>
                          <a:pt x="543795" y="270059"/>
                        </a:lnTo>
                        <a:cubicBezTo>
                          <a:pt x="545630" y="270121"/>
                          <a:pt x="547512" y="269466"/>
                          <a:pt x="548818" y="268176"/>
                        </a:cubicBezTo>
                        <a:lnTo>
                          <a:pt x="786363" y="33980"/>
                        </a:lnTo>
                        <a:cubicBezTo>
                          <a:pt x="789892" y="30500"/>
                          <a:pt x="788533" y="24524"/>
                          <a:pt x="783851" y="22888"/>
                        </a:cubicBezTo>
                        <a:cubicBezTo>
                          <a:pt x="783282" y="22690"/>
                          <a:pt x="782237" y="22323"/>
                          <a:pt x="780711" y="21841"/>
                        </a:cubicBezTo>
                        <a:cubicBezTo>
                          <a:pt x="778206" y="21050"/>
                          <a:pt x="775292" y="20273"/>
                          <a:pt x="771917" y="19330"/>
                        </a:cubicBezTo>
                        <a:cubicBezTo>
                          <a:pt x="762333" y="16650"/>
                          <a:pt x="751329" y="13871"/>
                          <a:pt x="738853" y="11377"/>
                        </a:cubicBezTo>
                        <a:cubicBezTo>
                          <a:pt x="695488" y="2709"/>
                          <a:pt x="647830" y="-1517"/>
                          <a:pt x="597165" y="494"/>
                        </a:cubicBezTo>
                        <a:close/>
                        <a:moveTo>
                          <a:pt x="597581" y="13888"/>
                        </a:moveTo>
                        <a:cubicBezTo>
                          <a:pt x="647147" y="11921"/>
                          <a:pt x="693767" y="16093"/>
                          <a:pt x="736133" y="24563"/>
                        </a:cubicBezTo>
                        <a:cubicBezTo>
                          <a:pt x="748269" y="26989"/>
                          <a:pt x="759098" y="29506"/>
                          <a:pt x="768361" y="32097"/>
                        </a:cubicBezTo>
                        <a:cubicBezTo>
                          <a:pt x="768608" y="32165"/>
                          <a:pt x="768749" y="32238"/>
                          <a:pt x="768990" y="32306"/>
                        </a:cubicBezTo>
                        <a:lnTo>
                          <a:pt x="541699" y="256664"/>
                        </a:lnTo>
                        <a:lnTo>
                          <a:pt x="406708" y="252060"/>
                        </a:lnTo>
                        <a:cubicBezTo>
                          <a:pt x="400882" y="251862"/>
                          <a:pt x="397680" y="258727"/>
                          <a:pt x="401478" y="263153"/>
                        </a:cubicBezTo>
                        <a:lnTo>
                          <a:pt x="460494" y="332218"/>
                        </a:lnTo>
                        <a:lnTo>
                          <a:pt x="343084" y="462605"/>
                        </a:lnTo>
                        <a:lnTo>
                          <a:pt x="169585" y="445444"/>
                        </a:lnTo>
                        <a:cubicBezTo>
                          <a:pt x="163953" y="444888"/>
                          <a:pt x="160155" y="451207"/>
                          <a:pt x="163303" y="455908"/>
                        </a:cubicBezTo>
                        <a:lnTo>
                          <a:pt x="231113" y="557411"/>
                        </a:lnTo>
                        <a:cubicBezTo>
                          <a:pt x="218348" y="570183"/>
                          <a:pt x="54814" y="733717"/>
                          <a:pt x="35640" y="752891"/>
                        </a:cubicBezTo>
                        <a:cubicBezTo>
                          <a:pt x="35439" y="752188"/>
                          <a:pt x="35224" y="751746"/>
                          <a:pt x="35010" y="751009"/>
                        </a:cubicBezTo>
                        <a:cubicBezTo>
                          <a:pt x="32097" y="740735"/>
                          <a:pt x="29157" y="728895"/>
                          <a:pt x="26431" y="715634"/>
                        </a:cubicBezTo>
                        <a:cubicBezTo>
                          <a:pt x="3084" y="602055"/>
                          <a:pt x="8824" y="478398"/>
                          <a:pt x="63895" y="362356"/>
                        </a:cubicBezTo>
                        <a:cubicBezTo>
                          <a:pt x="81643" y="324948"/>
                          <a:pt x="104320" y="289400"/>
                          <a:pt x="132121" y="256037"/>
                        </a:cubicBezTo>
                        <a:cubicBezTo>
                          <a:pt x="178017" y="200958"/>
                          <a:pt x="227202" y="155866"/>
                          <a:pt x="279460" y="119999"/>
                        </a:cubicBezTo>
                        <a:cubicBezTo>
                          <a:pt x="364288" y="61779"/>
                          <a:pt x="454661" y="29206"/>
                          <a:pt x="547143" y="17865"/>
                        </a:cubicBezTo>
                        <a:cubicBezTo>
                          <a:pt x="564255" y="15766"/>
                          <a:pt x="581058" y="14544"/>
                          <a:pt x="597581" y="1388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7" name="Google Shape;177;p18"/>
                  <p:cNvSpPr/>
                  <p:nvPr/>
                </p:nvSpPr>
                <p:spPr>
                  <a:xfrm>
                    <a:off x="4645358" y="712225"/>
                    <a:ext cx="1098840" cy="359712"/>
                  </a:xfrm>
                  <a:custGeom>
                    <a:avLst/>
                    <a:gdLst/>
                    <a:ahLst/>
                    <a:cxnLst/>
                    <a:rect l="l" t="t" r="r" b="b"/>
                    <a:pathLst>
                      <a:path w="1098840" h="359712" extrusionOk="0">
                        <a:moveTo>
                          <a:pt x="0" y="359712"/>
                        </a:moveTo>
                        <a:cubicBezTo>
                          <a:pt x="0" y="359712"/>
                          <a:pt x="117684" y="37078"/>
                          <a:pt x="482558" y="3779"/>
                        </a:cubicBezTo>
                        <a:cubicBezTo>
                          <a:pt x="952606" y="-39110"/>
                          <a:pt x="1098841" y="297200"/>
                          <a:pt x="1098841" y="297200"/>
                        </a:cubicBezTo>
                        <a:lnTo>
                          <a:pt x="766529" y="302893"/>
                        </a:lnTo>
                        <a:lnTo>
                          <a:pt x="680891" y="220034"/>
                        </a:lnTo>
                        <a:lnTo>
                          <a:pt x="674910" y="303535"/>
                        </a:lnTo>
                        <a:lnTo>
                          <a:pt x="479403" y="304828"/>
                        </a:lnTo>
                        <a:lnTo>
                          <a:pt x="371691" y="186715"/>
                        </a:lnTo>
                        <a:lnTo>
                          <a:pt x="349477" y="295720"/>
                        </a:lnTo>
                        <a:lnTo>
                          <a:pt x="0" y="359712"/>
                        </a:lnTo>
                        <a:close/>
                      </a:path>
                    </a:pathLst>
                  </a:custGeom>
                  <a:solidFill>
                    <a:srgbClr val="9CB57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8" name="Google Shape;178;p18"/>
                  <p:cNvSpPr/>
                  <p:nvPr/>
                </p:nvSpPr>
                <p:spPr>
                  <a:xfrm>
                    <a:off x="4632339" y="698744"/>
                    <a:ext cx="1112124" cy="373279"/>
                  </a:xfrm>
                  <a:custGeom>
                    <a:avLst/>
                    <a:gdLst/>
                    <a:ahLst/>
                    <a:cxnLst/>
                    <a:rect l="l" t="t" r="r" b="b"/>
                    <a:pathLst>
                      <a:path w="1112124" h="373279" extrusionOk="0">
                        <a:moveTo>
                          <a:pt x="568021" y="8"/>
                        </a:moveTo>
                        <a:cubicBezTo>
                          <a:pt x="542364" y="115"/>
                          <a:pt x="515742" y="1495"/>
                          <a:pt x="488491" y="3980"/>
                        </a:cubicBezTo>
                        <a:cubicBezTo>
                          <a:pt x="334648" y="18017"/>
                          <a:pt x="212610" y="82920"/>
                          <a:pt x="118882" y="182509"/>
                        </a:cubicBezTo>
                        <a:cubicBezTo>
                          <a:pt x="81558" y="222163"/>
                          <a:pt x="51300" y="264751"/>
                          <a:pt x="27632" y="307245"/>
                        </a:cubicBezTo>
                        <a:cubicBezTo>
                          <a:pt x="19341" y="322133"/>
                          <a:pt x="12476" y="336037"/>
                          <a:pt x="6917" y="348474"/>
                        </a:cubicBezTo>
                        <a:cubicBezTo>
                          <a:pt x="4962" y="352840"/>
                          <a:pt x="3247" y="356624"/>
                          <a:pt x="1894" y="359986"/>
                        </a:cubicBezTo>
                        <a:cubicBezTo>
                          <a:pt x="1071" y="362022"/>
                          <a:pt x="709" y="363402"/>
                          <a:pt x="428" y="364172"/>
                        </a:cubicBezTo>
                        <a:cubicBezTo>
                          <a:pt x="-1347" y="369034"/>
                          <a:pt x="2658" y="374104"/>
                          <a:pt x="7754" y="373166"/>
                        </a:cubicBezTo>
                        <a:cubicBezTo>
                          <a:pt x="18671" y="371171"/>
                          <a:pt x="346348" y="311130"/>
                          <a:pt x="357265" y="309127"/>
                        </a:cubicBezTo>
                        <a:cubicBezTo>
                          <a:pt x="359957" y="308631"/>
                          <a:pt x="362160" y="306575"/>
                          <a:pt x="362709" y="303897"/>
                        </a:cubicBezTo>
                        <a:lnTo>
                          <a:pt x="382172" y="207831"/>
                        </a:lnTo>
                        <a:lnTo>
                          <a:pt x="481164" y="316240"/>
                        </a:lnTo>
                        <a:cubicBezTo>
                          <a:pt x="482443" y="317646"/>
                          <a:pt x="484077" y="318349"/>
                          <a:pt x="485979" y="318336"/>
                        </a:cubicBezTo>
                        <a:lnTo>
                          <a:pt x="681667" y="317077"/>
                        </a:lnTo>
                        <a:cubicBezTo>
                          <a:pt x="685163" y="317057"/>
                          <a:pt x="687902" y="314284"/>
                          <a:pt x="688150" y="310801"/>
                        </a:cubicBezTo>
                        <a:lnTo>
                          <a:pt x="693173" y="241525"/>
                        </a:lnTo>
                        <a:lnTo>
                          <a:pt x="768517" y="314565"/>
                        </a:lnTo>
                        <a:cubicBezTo>
                          <a:pt x="769796" y="315804"/>
                          <a:pt x="771557" y="316481"/>
                          <a:pt x="773332" y="316454"/>
                        </a:cubicBezTo>
                        <a:lnTo>
                          <a:pt x="1105684" y="310801"/>
                        </a:lnTo>
                        <a:cubicBezTo>
                          <a:pt x="1110459" y="310721"/>
                          <a:pt x="1113446" y="305758"/>
                          <a:pt x="1111544" y="301385"/>
                        </a:cubicBezTo>
                        <a:cubicBezTo>
                          <a:pt x="1111263" y="300729"/>
                          <a:pt x="1110694" y="299537"/>
                          <a:pt x="1109870" y="297822"/>
                        </a:cubicBezTo>
                        <a:cubicBezTo>
                          <a:pt x="1108524" y="295023"/>
                          <a:pt x="1106990" y="291627"/>
                          <a:pt x="1105055" y="287991"/>
                        </a:cubicBezTo>
                        <a:cubicBezTo>
                          <a:pt x="1099549" y="277643"/>
                          <a:pt x="1092745" y="266245"/>
                          <a:pt x="1084548" y="253875"/>
                        </a:cubicBezTo>
                        <a:cubicBezTo>
                          <a:pt x="1061174" y="218587"/>
                          <a:pt x="1031338" y="183393"/>
                          <a:pt x="994550" y="150482"/>
                        </a:cubicBezTo>
                        <a:cubicBezTo>
                          <a:pt x="888324" y="55455"/>
                          <a:pt x="747608" y="-775"/>
                          <a:pt x="568021" y="8"/>
                        </a:cubicBezTo>
                        <a:close/>
                        <a:moveTo>
                          <a:pt x="567813" y="13403"/>
                        </a:moveTo>
                        <a:cubicBezTo>
                          <a:pt x="744132" y="12572"/>
                          <a:pt x="881707" y="67423"/>
                          <a:pt x="985555" y="160321"/>
                        </a:cubicBezTo>
                        <a:cubicBezTo>
                          <a:pt x="1021439" y="192427"/>
                          <a:pt x="1050686" y="226831"/>
                          <a:pt x="1073457" y="261201"/>
                        </a:cubicBezTo>
                        <a:cubicBezTo>
                          <a:pt x="1081407" y="273203"/>
                          <a:pt x="1087816" y="284501"/>
                          <a:pt x="1093127" y="294473"/>
                        </a:cubicBezTo>
                        <a:cubicBezTo>
                          <a:pt x="1093770" y="295686"/>
                          <a:pt x="1094232" y="296503"/>
                          <a:pt x="1094801" y="297614"/>
                        </a:cubicBezTo>
                        <a:lnTo>
                          <a:pt x="775636" y="303059"/>
                        </a:lnTo>
                        <a:lnTo>
                          <a:pt x="692128" y="222063"/>
                        </a:lnTo>
                        <a:cubicBezTo>
                          <a:pt x="688043" y="218105"/>
                          <a:pt x="681231" y="220783"/>
                          <a:pt x="680830" y="226456"/>
                        </a:cubicBezTo>
                        <a:lnTo>
                          <a:pt x="675177" y="303682"/>
                        </a:lnTo>
                        <a:lnTo>
                          <a:pt x="489120" y="304941"/>
                        </a:lnTo>
                        <a:lnTo>
                          <a:pt x="383217" y="188992"/>
                        </a:lnTo>
                        <a:cubicBezTo>
                          <a:pt x="379526" y="184946"/>
                          <a:pt x="372802" y="186768"/>
                          <a:pt x="371704" y="192133"/>
                        </a:cubicBezTo>
                        <a:lnTo>
                          <a:pt x="350360" y="296777"/>
                        </a:lnTo>
                        <a:cubicBezTo>
                          <a:pt x="332123" y="300119"/>
                          <a:pt x="48226" y="352070"/>
                          <a:pt x="17586" y="357682"/>
                        </a:cubicBezTo>
                        <a:cubicBezTo>
                          <a:pt x="18162" y="356356"/>
                          <a:pt x="18617" y="355352"/>
                          <a:pt x="19260" y="353912"/>
                        </a:cubicBezTo>
                        <a:cubicBezTo>
                          <a:pt x="24665" y="341830"/>
                          <a:pt x="31262" y="328268"/>
                          <a:pt x="39352" y="313728"/>
                        </a:cubicBezTo>
                        <a:cubicBezTo>
                          <a:pt x="62511" y="272151"/>
                          <a:pt x="91993" y="230521"/>
                          <a:pt x="128513" y="191717"/>
                        </a:cubicBezTo>
                        <a:cubicBezTo>
                          <a:pt x="220098" y="94399"/>
                          <a:pt x="339350" y="30889"/>
                          <a:pt x="489743" y="17167"/>
                        </a:cubicBezTo>
                        <a:cubicBezTo>
                          <a:pt x="516525" y="14722"/>
                          <a:pt x="542625" y="13516"/>
                          <a:pt x="567813" y="1340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79" name="Google Shape;179;p18"/>
                  <p:cNvSpPr/>
                  <p:nvPr/>
                </p:nvSpPr>
                <p:spPr>
                  <a:xfrm>
                    <a:off x="4607666" y="1054012"/>
                    <a:ext cx="902137" cy="718418"/>
                  </a:xfrm>
                  <a:custGeom>
                    <a:avLst/>
                    <a:gdLst/>
                    <a:ahLst/>
                    <a:cxnLst/>
                    <a:rect l="l" t="t" r="r" b="b"/>
                    <a:pathLst>
                      <a:path w="902137" h="718418" extrusionOk="0">
                        <a:moveTo>
                          <a:pt x="0" y="79064"/>
                        </a:moveTo>
                        <a:cubicBezTo>
                          <a:pt x="0" y="79064"/>
                          <a:pt x="273389" y="-115606"/>
                          <a:pt x="587109" y="105980"/>
                        </a:cubicBezTo>
                        <a:cubicBezTo>
                          <a:pt x="954254" y="365298"/>
                          <a:pt x="899208" y="718418"/>
                          <a:pt x="899208" y="718418"/>
                        </a:cubicBezTo>
                        <a:lnTo>
                          <a:pt x="638183" y="525818"/>
                        </a:lnTo>
                        <a:lnTo>
                          <a:pt x="622471" y="391177"/>
                        </a:lnTo>
                        <a:lnTo>
                          <a:pt x="550073" y="458692"/>
                        </a:lnTo>
                        <a:lnTo>
                          <a:pt x="397811" y="348013"/>
                        </a:lnTo>
                        <a:lnTo>
                          <a:pt x="403872" y="181304"/>
                        </a:lnTo>
                        <a:lnTo>
                          <a:pt x="290414" y="263065"/>
                        </a:lnTo>
                        <a:lnTo>
                          <a:pt x="0" y="79064"/>
                        </a:lnTo>
                        <a:close/>
                      </a:path>
                    </a:pathLst>
                  </a:custGeom>
                  <a:solidFill>
                    <a:srgbClr val="BDD9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0" name="Google Shape;180;p18"/>
                  <p:cNvSpPr/>
                  <p:nvPr/>
                </p:nvSpPr>
                <p:spPr>
                  <a:xfrm>
                    <a:off x="4594541" y="1040636"/>
                    <a:ext cx="915674" cy="731821"/>
                  </a:xfrm>
                  <a:custGeom>
                    <a:avLst/>
                    <a:gdLst/>
                    <a:ahLst/>
                    <a:cxnLst/>
                    <a:rect l="l" t="t" r="r" b="b"/>
                    <a:pathLst>
                      <a:path w="915674" h="731821" extrusionOk="0">
                        <a:moveTo>
                          <a:pt x="296701" y="299"/>
                        </a:moveTo>
                        <a:cubicBezTo>
                          <a:pt x="218778" y="-2366"/>
                          <a:pt x="145711" y="12943"/>
                          <a:pt x="79877" y="40067"/>
                        </a:cubicBezTo>
                        <a:cubicBezTo>
                          <a:pt x="58606" y="48827"/>
                          <a:pt x="39780" y="58291"/>
                          <a:pt x="23365" y="67694"/>
                        </a:cubicBezTo>
                        <a:cubicBezTo>
                          <a:pt x="17605" y="70995"/>
                          <a:pt x="12583" y="73929"/>
                          <a:pt x="8296" y="76695"/>
                        </a:cubicBezTo>
                        <a:cubicBezTo>
                          <a:pt x="5698" y="78369"/>
                          <a:pt x="3802" y="79575"/>
                          <a:pt x="2858" y="80251"/>
                        </a:cubicBezTo>
                        <a:cubicBezTo>
                          <a:pt x="-1020" y="83010"/>
                          <a:pt x="-953" y="88797"/>
                          <a:pt x="3066" y="91342"/>
                        </a:cubicBezTo>
                        <a:cubicBezTo>
                          <a:pt x="12140" y="97095"/>
                          <a:pt x="284485" y="269763"/>
                          <a:pt x="293560" y="275516"/>
                        </a:cubicBezTo>
                        <a:cubicBezTo>
                          <a:pt x="295870" y="276983"/>
                          <a:pt x="298871" y="276695"/>
                          <a:pt x="301094" y="275101"/>
                        </a:cubicBezTo>
                        <a:lnTo>
                          <a:pt x="403435" y="201431"/>
                        </a:lnTo>
                        <a:lnTo>
                          <a:pt x="397783" y="354417"/>
                        </a:lnTo>
                        <a:cubicBezTo>
                          <a:pt x="397702" y="356647"/>
                          <a:pt x="398700" y="358757"/>
                          <a:pt x="400508" y="360069"/>
                        </a:cubicBezTo>
                        <a:lnTo>
                          <a:pt x="552871" y="470782"/>
                        </a:lnTo>
                        <a:cubicBezTo>
                          <a:pt x="555463" y="472671"/>
                          <a:pt x="559106" y="472557"/>
                          <a:pt x="561450" y="470367"/>
                        </a:cubicBezTo>
                        <a:lnTo>
                          <a:pt x="624030" y="411973"/>
                        </a:lnTo>
                        <a:lnTo>
                          <a:pt x="638261" y="533361"/>
                        </a:lnTo>
                        <a:cubicBezTo>
                          <a:pt x="638475" y="535203"/>
                          <a:pt x="639487" y="536864"/>
                          <a:pt x="640980" y="537969"/>
                        </a:cubicBezTo>
                        <a:lnTo>
                          <a:pt x="901966" y="730515"/>
                        </a:lnTo>
                        <a:cubicBezTo>
                          <a:pt x="906011" y="733502"/>
                          <a:pt x="911865" y="731085"/>
                          <a:pt x="912635" y="726115"/>
                        </a:cubicBezTo>
                        <a:cubicBezTo>
                          <a:pt x="912742" y="725459"/>
                          <a:pt x="912843" y="724334"/>
                          <a:pt x="913057" y="722559"/>
                        </a:cubicBezTo>
                        <a:cubicBezTo>
                          <a:pt x="913412" y="719652"/>
                          <a:pt x="913780" y="716197"/>
                          <a:pt x="914102" y="712305"/>
                        </a:cubicBezTo>
                        <a:cubicBezTo>
                          <a:pt x="917866" y="667581"/>
                          <a:pt x="915274" y="611324"/>
                          <a:pt x="901966" y="548015"/>
                        </a:cubicBezTo>
                        <a:cubicBezTo>
                          <a:pt x="882564" y="455773"/>
                          <a:pt x="843097" y="365025"/>
                          <a:pt x="778904" y="280124"/>
                        </a:cubicBezTo>
                        <a:cubicBezTo>
                          <a:pt x="731273" y="217123"/>
                          <a:pt x="671232" y="159212"/>
                          <a:pt x="597656" y="107248"/>
                        </a:cubicBezTo>
                        <a:cubicBezTo>
                          <a:pt x="498811" y="37429"/>
                          <a:pt x="397702" y="3761"/>
                          <a:pt x="296701" y="299"/>
                        </a:cubicBezTo>
                        <a:close/>
                        <a:moveTo>
                          <a:pt x="296279" y="13694"/>
                        </a:moveTo>
                        <a:cubicBezTo>
                          <a:pt x="394688" y="17069"/>
                          <a:pt x="493212" y="49832"/>
                          <a:pt x="589914" y="118131"/>
                        </a:cubicBezTo>
                        <a:cubicBezTo>
                          <a:pt x="662365" y="169305"/>
                          <a:pt x="721435" y="226392"/>
                          <a:pt x="768228" y="288281"/>
                        </a:cubicBezTo>
                        <a:cubicBezTo>
                          <a:pt x="831183" y="371549"/>
                          <a:pt x="869980" y="460354"/>
                          <a:pt x="888987" y="550734"/>
                        </a:cubicBezTo>
                        <a:cubicBezTo>
                          <a:pt x="902013" y="612684"/>
                          <a:pt x="904364" y="667554"/>
                          <a:pt x="900707" y="711046"/>
                        </a:cubicBezTo>
                        <a:cubicBezTo>
                          <a:pt x="900654" y="711683"/>
                          <a:pt x="900553" y="712118"/>
                          <a:pt x="900499" y="712721"/>
                        </a:cubicBezTo>
                        <a:lnTo>
                          <a:pt x="651234" y="528760"/>
                        </a:lnTo>
                        <a:lnTo>
                          <a:pt x="635957" y="397112"/>
                        </a:lnTo>
                        <a:cubicBezTo>
                          <a:pt x="635321" y="391660"/>
                          <a:pt x="628671" y="389182"/>
                          <a:pt x="624653" y="392926"/>
                        </a:cubicBezTo>
                        <a:lnTo>
                          <a:pt x="556427" y="456765"/>
                        </a:lnTo>
                        <a:lnTo>
                          <a:pt x="411391" y="351490"/>
                        </a:lnTo>
                        <a:lnTo>
                          <a:pt x="417251" y="188244"/>
                        </a:lnTo>
                        <a:cubicBezTo>
                          <a:pt x="417453" y="182672"/>
                          <a:pt x="411304" y="179337"/>
                          <a:pt x="406784" y="182592"/>
                        </a:cubicBezTo>
                        <a:lnTo>
                          <a:pt x="296908" y="261707"/>
                        </a:lnTo>
                        <a:cubicBezTo>
                          <a:pt x="281839" y="252156"/>
                          <a:pt x="42713" y="100604"/>
                          <a:pt x="19179" y="85689"/>
                        </a:cubicBezTo>
                        <a:cubicBezTo>
                          <a:pt x="22495" y="83626"/>
                          <a:pt x="25749" y="81557"/>
                          <a:pt x="29855" y="79206"/>
                        </a:cubicBezTo>
                        <a:cubicBezTo>
                          <a:pt x="45781" y="70078"/>
                          <a:pt x="64393" y="60949"/>
                          <a:pt x="85107" y="52417"/>
                        </a:cubicBezTo>
                        <a:cubicBezTo>
                          <a:pt x="149281" y="25976"/>
                          <a:pt x="220412" y="11102"/>
                          <a:pt x="296279" y="1369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1" name="Google Shape;181;p18"/>
                  <p:cNvSpPr/>
                  <p:nvPr/>
                </p:nvSpPr>
                <p:spPr>
                  <a:xfrm>
                    <a:off x="3553757" y="544557"/>
                    <a:ext cx="1017736" cy="347525"/>
                  </a:xfrm>
                  <a:custGeom>
                    <a:avLst/>
                    <a:gdLst/>
                    <a:ahLst/>
                    <a:cxnLst/>
                    <a:rect l="l" t="t" r="r" b="b"/>
                    <a:pathLst>
                      <a:path w="1017736" h="347525" extrusionOk="0">
                        <a:moveTo>
                          <a:pt x="1016986" y="347525"/>
                        </a:moveTo>
                        <a:cubicBezTo>
                          <a:pt x="1016986" y="347525"/>
                          <a:pt x="1055282" y="3554"/>
                          <a:pt x="584738" y="31"/>
                        </a:cubicBezTo>
                        <a:cubicBezTo>
                          <a:pt x="122640" y="-3428"/>
                          <a:pt x="0" y="285575"/>
                          <a:pt x="0" y="285575"/>
                        </a:cubicBezTo>
                        <a:lnTo>
                          <a:pt x="322721" y="290337"/>
                        </a:lnTo>
                        <a:lnTo>
                          <a:pt x="428203" y="196395"/>
                        </a:lnTo>
                        <a:lnTo>
                          <a:pt x="423348" y="283272"/>
                        </a:lnTo>
                        <a:lnTo>
                          <a:pt x="628820" y="294135"/>
                        </a:lnTo>
                        <a:lnTo>
                          <a:pt x="724021" y="175881"/>
                        </a:lnTo>
                        <a:lnTo>
                          <a:pt x="763462" y="304569"/>
                        </a:lnTo>
                        <a:lnTo>
                          <a:pt x="1016986" y="347525"/>
                        </a:lnTo>
                        <a:close/>
                      </a:path>
                    </a:pathLst>
                  </a:custGeom>
                  <a:solidFill>
                    <a:srgbClr val="9CB57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2" name="Google Shape;182;p18"/>
                  <p:cNvSpPr/>
                  <p:nvPr/>
                </p:nvSpPr>
                <p:spPr>
                  <a:xfrm>
                    <a:off x="3540575" y="531286"/>
                    <a:ext cx="1031271" cy="360730"/>
                  </a:xfrm>
                  <a:custGeom>
                    <a:avLst/>
                    <a:gdLst/>
                    <a:ahLst/>
                    <a:cxnLst/>
                    <a:rect l="l" t="t" r="r" b="b"/>
                    <a:pathLst>
                      <a:path w="1031271" h="360730" extrusionOk="0">
                        <a:moveTo>
                          <a:pt x="591572" y="32"/>
                        </a:moveTo>
                        <a:cubicBezTo>
                          <a:pt x="386816" y="-1501"/>
                          <a:pt x="231841" y="52711"/>
                          <a:pt x="120044" y="144233"/>
                        </a:cubicBezTo>
                        <a:cubicBezTo>
                          <a:pt x="81380" y="175878"/>
                          <a:pt x="50767" y="209679"/>
                          <a:pt x="27327" y="243647"/>
                        </a:cubicBezTo>
                        <a:cubicBezTo>
                          <a:pt x="19103" y="255562"/>
                          <a:pt x="12392" y="266740"/>
                          <a:pt x="7028" y="276712"/>
                        </a:cubicBezTo>
                        <a:cubicBezTo>
                          <a:pt x="5132" y="280228"/>
                          <a:pt x="3505" y="283422"/>
                          <a:pt x="2212" y="286128"/>
                        </a:cubicBezTo>
                        <a:cubicBezTo>
                          <a:pt x="1422" y="287789"/>
                          <a:pt x="812" y="288834"/>
                          <a:pt x="538" y="289477"/>
                        </a:cubicBezTo>
                        <a:cubicBezTo>
                          <a:pt x="-1317" y="293857"/>
                          <a:pt x="1850" y="298826"/>
                          <a:pt x="6606" y="298900"/>
                        </a:cubicBezTo>
                        <a:lnTo>
                          <a:pt x="329333" y="303708"/>
                        </a:lnTo>
                        <a:cubicBezTo>
                          <a:pt x="331008" y="303735"/>
                          <a:pt x="332682" y="302945"/>
                          <a:pt x="333935" y="301827"/>
                        </a:cubicBezTo>
                        <a:lnTo>
                          <a:pt x="427489" y="218740"/>
                        </a:lnTo>
                        <a:lnTo>
                          <a:pt x="423510" y="289477"/>
                        </a:lnTo>
                        <a:cubicBezTo>
                          <a:pt x="423303" y="293180"/>
                          <a:pt x="426089" y="296402"/>
                          <a:pt x="429792" y="296596"/>
                        </a:cubicBezTo>
                        <a:lnTo>
                          <a:pt x="635312" y="307479"/>
                        </a:lnTo>
                        <a:cubicBezTo>
                          <a:pt x="637461" y="307593"/>
                          <a:pt x="639403" y="306642"/>
                          <a:pt x="640756" y="304968"/>
                        </a:cubicBezTo>
                        <a:lnTo>
                          <a:pt x="728236" y="196345"/>
                        </a:lnTo>
                        <a:lnTo>
                          <a:pt x="763819" y="313132"/>
                        </a:lnTo>
                        <a:cubicBezTo>
                          <a:pt x="764555" y="315549"/>
                          <a:pt x="766551" y="317311"/>
                          <a:pt x="769049" y="317733"/>
                        </a:cubicBezTo>
                        <a:cubicBezTo>
                          <a:pt x="776972" y="319079"/>
                          <a:pt x="1014785" y="359296"/>
                          <a:pt x="1022708" y="360635"/>
                        </a:cubicBezTo>
                        <a:cubicBezTo>
                          <a:pt x="1026499" y="361278"/>
                          <a:pt x="1030028" y="358599"/>
                          <a:pt x="1030450" y="354775"/>
                        </a:cubicBezTo>
                        <a:cubicBezTo>
                          <a:pt x="1030557" y="353824"/>
                          <a:pt x="1030725" y="352223"/>
                          <a:pt x="1030872" y="349752"/>
                        </a:cubicBezTo>
                        <a:cubicBezTo>
                          <a:pt x="1031924" y="332112"/>
                          <a:pt x="1030999" y="309689"/>
                          <a:pt x="1026894" y="284454"/>
                        </a:cubicBezTo>
                        <a:cubicBezTo>
                          <a:pt x="1020880" y="247478"/>
                          <a:pt x="1008898" y="211206"/>
                          <a:pt x="989222" y="177090"/>
                        </a:cubicBezTo>
                        <a:cubicBezTo>
                          <a:pt x="926100" y="67649"/>
                          <a:pt x="798785" y="1583"/>
                          <a:pt x="591572" y="32"/>
                        </a:cubicBezTo>
                        <a:close/>
                        <a:moveTo>
                          <a:pt x="591572" y="13426"/>
                        </a:moveTo>
                        <a:cubicBezTo>
                          <a:pt x="794258" y="14944"/>
                          <a:pt x="916885" y="78694"/>
                          <a:pt x="977502" y="183787"/>
                        </a:cubicBezTo>
                        <a:cubicBezTo>
                          <a:pt x="996314" y="216410"/>
                          <a:pt x="1007941" y="251296"/>
                          <a:pt x="1013707" y="286758"/>
                        </a:cubicBezTo>
                        <a:cubicBezTo>
                          <a:pt x="1017451" y="309783"/>
                          <a:pt x="1018261" y="329875"/>
                          <a:pt x="1017478" y="346196"/>
                        </a:cubicBezTo>
                        <a:cubicBezTo>
                          <a:pt x="997580" y="342827"/>
                          <a:pt x="789663" y="307606"/>
                          <a:pt x="775324" y="305175"/>
                        </a:cubicBezTo>
                        <a:lnTo>
                          <a:pt x="737237" y="180439"/>
                        </a:lnTo>
                        <a:cubicBezTo>
                          <a:pt x="735663" y="175302"/>
                          <a:pt x="728886" y="174163"/>
                          <a:pt x="725517" y="178349"/>
                        </a:cubicBezTo>
                        <a:lnTo>
                          <a:pt x="632592" y="293877"/>
                        </a:lnTo>
                        <a:lnTo>
                          <a:pt x="437327" y="283617"/>
                        </a:lnTo>
                        <a:lnTo>
                          <a:pt x="441720" y="203464"/>
                        </a:lnTo>
                        <a:cubicBezTo>
                          <a:pt x="442055" y="197510"/>
                          <a:pt x="435077" y="194054"/>
                          <a:pt x="430630" y="198019"/>
                        </a:cubicBezTo>
                        <a:lnTo>
                          <a:pt x="327030" y="290314"/>
                        </a:lnTo>
                        <a:lnTo>
                          <a:pt x="17489" y="285713"/>
                        </a:lnTo>
                        <a:cubicBezTo>
                          <a:pt x="17978" y="284775"/>
                          <a:pt x="18199" y="284005"/>
                          <a:pt x="18748" y="282994"/>
                        </a:cubicBezTo>
                        <a:cubicBezTo>
                          <a:pt x="23885" y="273443"/>
                          <a:pt x="30481" y="262895"/>
                          <a:pt x="38418" y="251389"/>
                        </a:cubicBezTo>
                        <a:cubicBezTo>
                          <a:pt x="61168" y="218419"/>
                          <a:pt x="90971" y="185307"/>
                          <a:pt x="128623" y="154487"/>
                        </a:cubicBezTo>
                        <a:cubicBezTo>
                          <a:pt x="237996" y="64954"/>
                          <a:pt x="389930" y="11917"/>
                          <a:pt x="591572" y="1342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3" name="Google Shape;183;p18"/>
                  <p:cNvSpPr/>
                  <p:nvPr/>
                </p:nvSpPr>
                <p:spPr>
                  <a:xfrm>
                    <a:off x="3763054" y="885855"/>
                    <a:ext cx="821727" cy="694745"/>
                  </a:xfrm>
                  <a:custGeom>
                    <a:avLst/>
                    <a:gdLst/>
                    <a:ahLst/>
                    <a:cxnLst/>
                    <a:rect l="l" t="t" r="r" b="b"/>
                    <a:pathLst>
                      <a:path w="821727" h="694745" extrusionOk="0">
                        <a:moveTo>
                          <a:pt x="7072" y="694746"/>
                        </a:moveTo>
                        <a:cubicBezTo>
                          <a:pt x="7072" y="694746"/>
                          <a:pt x="-58508" y="463141"/>
                          <a:pt x="209731" y="168160"/>
                        </a:cubicBezTo>
                        <a:cubicBezTo>
                          <a:pt x="442488" y="-87803"/>
                          <a:pt x="821728" y="24557"/>
                          <a:pt x="821728" y="24557"/>
                        </a:cubicBezTo>
                        <a:lnTo>
                          <a:pt x="604020" y="228221"/>
                        </a:lnTo>
                        <a:lnTo>
                          <a:pt x="501685" y="122880"/>
                        </a:lnTo>
                        <a:lnTo>
                          <a:pt x="507706" y="317516"/>
                        </a:lnTo>
                        <a:lnTo>
                          <a:pt x="355209" y="427873"/>
                        </a:lnTo>
                        <a:lnTo>
                          <a:pt x="293005" y="355636"/>
                        </a:lnTo>
                        <a:lnTo>
                          <a:pt x="269926" y="489073"/>
                        </a:lnTo>
                        <a:lnTo>
                          <a:pt x="7072" y="694746"/>
                        </a:lnTo>
                        <a:close/>
                      </a:path>
                    </a:pathLst>
                  </a:custGeom>
                  <a:solidFill>
                    <a:srgbClr val="BDD9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4" name="Google Shape;184;p18"/>
                  <p:cNvSpPr/>
                  <p:nvPr/>
                </p:nvSpPr>
                <p:spPr>
                  <a:xfrm>
                    <a:off x="3749777" y="872074"/>
                    <a:ext cx="835287" cy="708554"/>
                  </a:xfrm>
                  <a:custGeom>
                    <a:avLst/>
                    <a:gdLst/>
                    <a:ahLst/>
                    <a:cxnLst/>
                    <a:rect l="l" t="t" r="r" b="b"/>
                    <a:pathLst>
                      <a:path w="835287" h="708554" extrusionOk="0">
                        <a:moveTo>
                          <a:pt x="603379" y="593"/>
                        </a:moveTo>
                        <a:cubicBezTo>
                          <a:pt x="545669" y="2930"/>
                          <a:pt x="487992" y="12286"/>
                          <a:pt x="431969" y="30315"/>
                        </a:cubicBezTo>
                        <a:cubicBezTo>
                          <a:pt x="347309" y="57553"/>
                          <a:pt x="272742" y="103496"/>
                          <a:pt x="211589" y="170750"/>
                        </a:cubicBezTo>
                        <a:cubicBezTo>
                          <a:pt x="110507" y="281905"/>
                          <a:pt x="49026" y="392035"/>
                          <a:pt x="19672" y="497865"/>
                        </a:cubicBezTo>
                        <a:cubicBezTo>
                          <a:pt x="-815" y="571722"/>
                          <a:pt x="-3735" y="634958"/>
                          <a:pt x="3766" y="684766"/>
                        </a:cubicBezTo>
                        <a:cubicBezTo>
                          <a:pt x="4556" y="690050"/>
                          <a:pt x="5414" y="694858"/>
                          <a:pt x="6277" y="698783"/>
                        </a:cubicBezTo>
                        <a:cubicBezTo>
                          <a:pt x="6800" y="701187"/>
                          <a:pt x="7275" y="702694"/>
                          <a:pt x="7530" y="703598"/>
                        </a:cubicBezTo>
                        <a:cubicBezTo>
                          <a:pt x="8829" y="708179"/>
                          <a:pt x="14247" y="710088"/>
                          <a:pt x="17998" y="707155"/>
                        </a:cubicBezTo>
                        <a:cubicBezTo>
                          <a:pt x="26209" y="700732"/>
                          <a:pt x="272648" y="507851"/>
                          <a:pt x="280865" y="501428"/>
                        </a:cubicBezTo>
                        <a:cubicBezTo>
                          <a:pt x="282171" y="500403"/>
                          <a:pt x="283089" y="498876"/>
                          <a:pt x="283377" y="497242"/>
                        </a:cubicBezTo>
                        <a:lnTo>
                          <a:pt x="304091" y="377736"/>
                        </a:lnTo>
                        <a:lnTo>
                          <a:pt x="357047" y="439264"/>
                        </a:lnTo>
                        <a:cubicBezTo>
                          <a:pt x="359317" y="441903"/>
                          <a:pt x="363222" y="442351"/>
                          <a:pt x="366041" y="440315"/>
                        </a:cubicBezTo>
                        <a:lnTo>
                          <a:pt x="518618" y="330018"/>
                        </a:lnTo>
                        <a:cubicBezTo>
                          <a:pt x="520413" y="328712"/>
                          <a:pt x="521404" y="326589"/>
                          <a:pt x="521337" y="324366"/>
                        </a:cubicBezTo>
                        <a:lnTo>
                          <a:pt x="515892" y="147096"/>
                        </a:lnTo>
                        <a:lnTo>
                          <a:pt x="606098" y="240020"/>
                        </a:lnTo>
                        <a:cubicBezTo>
                          <a:pt x="608643" y="242639"/>
                          <a:pt x="612849" y="242726"/>
                          <a:pt x="615514" y="240235"/>
                        </a:cubicBezTo>
                        <a:lnTo>
                          <a:pt x="833175" y="36591"/>
                        </a:lnTo>
                        <a:cubicBezTo>
                          <a:pt x="836959" y="33055"/>
                          <a:pt x="835419" y="26759"/>
                          <a:pt x="830456" y="25292"/>
                        </a:cubicBezTo>
                        <a:cubicBezTo>
                          <a:pt x="829760" y="25085"/>
                          <a:pt x="828400" y="24763"/>
                          <a:pt x="826478" y="24248"/>
                        </a:cubicBezTo>
                        <a:cubicBezTo>
                          <a:pt x="823317" y="23390"/>
                          <a:pt x="819613" y="22339"/>
                          <a:pt x="815388" y="21314"/>
                        </a:cubicBezTo>
                        <a:cubicBezTo>
                          <a:pt x="803353" y="18408"/>
                          <a:pt x="789703" y="15448"/>
                          <a:pt x="774367" y="12735"/>
                        </a:cubicBezTo>
                        <a:cubicBezTo>
                          <a:pt x="718766" y="2904"/>
                          <a:pt x="661089" y="-1738"/>
                          <a:pt x="603379" y="593"/>
                        </a:cubicBezTo>
                        <a:close/>
                        <a:moveTo>
                          <a:pt x="604216" y="13987"/>
                        </a:moveTo>
                        <a:cubicBezTo>
                          <a:pt x="660855" y="11717"/>
                          <a:pt x="717447" y="16265"/>
                          <a:pt x="772063" y="25922"/>
                        </a:cubicBezTo>
                        <a:cubicBezTo>
                          <a:pt x="787118" y="28581"/>
                          <a:pt x="800479" y="31447"/>
                          <a:pt x="812246" y="34294"/>
                        </a:cubicBezTo>
                        <a:cubicBezTo>
                          <a:pt x="813345" y="34555"/>
                          <a:pt x="814155" y="34662"/>
                          <a:pt x="815180" y="34916"/>
                        </a:cubicBezTo>
                        <a:lnTo>
                          <a:pt x="611121" y="225789"/>
                        </a:lnTo>
                        <a:lnTo>
                          <a:pt x="513381" y="125330"/>
                        </a:lnTo>
                        <a:cubicBezTo>
                          <a:pt x="509122" y="120949"/>
                          <a:pt x="501681" y="124037"/>
                          <a:pt x="501875" y="130145"/>
                        </a:cubicBezTo>
                        <a:lnTo>
                          <a:pt x="507735" y="321225"/>
                        </a:lnTo>
                        <a:lnTo>
                          <a:pt x="363115" y="426084"/>
                        </a:lnTo>
                        <a:lnTo>
                          <a:pt x="304929" y="358274"/>
                        </a:lnTo>
                        <a:cubicBezTo>
                          <a:pt x="301238" y="353981"/>
                          <a:pt x="294180" y="356044"/>
                          <a:pt x="293208" y="361622"/>
                        </a:cubicBezTo>
                        <a:lnTo>
                          <a:pt x="270605" y="492634"/>
                        </a:lnTo>
                        <a:cubicBezTo>
                          <a:pt x="259079" y="501656"/>
                          <a:pt x="40306" y="672489"/>
                          <a:pt x="18205" y="689788"/>
                        </a:cubicBezTo>
                        <a:cubicBezTo>
                          <a:pt x="17783" y="687511"/>
                          <a:pt x="17348" y="685529"/>
                          <a:pt x="16946" y="682877"/>
                        </a:cubicBezTo>
                        <a:cubicBezTo>
                          <a:pt x="9720" y="634871"/>
                          <a:pt x="12472" y="573390"/>
                          <a:pt x="32437" y="501428"/>
                        </a:cubicBezTo>
                        <a:cubicBezTo>
                          <a:pt x="61228" y="397640"/>
                          <a:pt x="121946" y="289379"/>
                          <a:pt x="221635" y="179745"/>
                        </a:cubicBezTo>
                        <a:cubicBezTo>
                          <a:pt x="281153" y="114299"/>
                          <a:pt x="353437" y="69628"/>
                          <a:pt x="435947" y="43080"/>
                        </a:cubicBezTo>
                        <a:cubicBezTo>
                          <a:pt x="490778" y="25440"/>
                          <a:pt x="547571" y="16265"/>
                          <a:pt x="604216" y="1398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85" name="Google Shape;185;p18"/>
                <p:cNvSpPr/>
                <p:nvPr/>
              </p:nvSpPr>
              <p:spPr>
                <a:xfrm>
                  <a:off x="4299082" y="967312"/>
                  <a:ext cx="327811" cy="327811"/>
                </a:xfrm>
                <a:custGeom>
                  <a:avLst/>
                  <a:gdLst/>
                  <a:ahLst/>
                  <a:cxnLst/>
                  <a:rect l="l" t="t" r="r" b="b"/>
                  <a:pathLst>
                    <a:path w="327811" h="327811" extrusionOk="0">
                      <a:moveTo>
                        <a:pt x="0" y="163909"/>
                      </a:moveTo>
                      <a:cubicBezTo>
                        <a:pt x="0" y="73382"/>
                        <a:pt x="73382" y="0"/>
                        <a:pt x="163909" y="0"/>
                      </a:cubicBezTo>
                      <a:cubicBezTo>
                        <a:pt x="254429" y="0"/>
                        <a:pt x="327811" y="73382"/>
                        <a:pt x="327811" y="163909"/>
                      </a:cubicBezTo>
                      <a:cubicBezTo>
                        <a:pt x="327811" y="254429"/>
                        <a:pt x="254429" y="327811"/>
                        <a:pt x="163909" y="327811"/>
                      </a:cubicBezTo>
                      <a:cubicBezTo>
                        <a:pt x="73382" y="327811"/>
                        <a:pt x="0" y="254429"/>
                        <a:pt x="0" y="163909"/>
                      </a:cubicBezTo>
                      <a:close/>
                    </a:path>
                  </a:pathLst>
                </a:custGeom>
                <a:solidFill>
                  <a:srgbClr val="D29F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6" name="Google Shape;186;p18"/>
                <p:cNvSpPr/>
                <p:nvPr/>
              </p:nvSpPr>
              <p:spPr>
                <a:xfrm>
                  <a:off x="4285976" y="953871"/>
                  <a:ext cx="341138" cy="341352"/>
                </a:xfrm>
                <a:custGeom>
                  <a:avLst/>
                  <a:gdLst/>
                  <a:ahLst/>
                  <a:cxnLst/>
                  <a:rect l="l" t="t" r="r" b="b"/>
                  <a:pathLst>
                    <a:path w="341138" h="341352" extrusionOk="0">
                      <a:moveTo>
                        <a:pt x="170566" y="0"/>
                      </a:moveTo>
                      <a:cubicBezTo>
                        <a:pt x="76349" y="0"/>
                        <a:pt x="0" y="76356"/>
                        <a:pt x="0" y="170573"/>
                      </a:cubicBezTo>
                      <a:cubicBezTo>
                        <a:pt x="0" y="264796"/>
                        <a:pt x="76349" y="341353"/>
                        <a:pt x="170566" y="341353"/>
                      </a:cubicBezTo>
                      <a:cubicBezTo>
                        <a:pt x="264790" y="341353"/>
                        <a:pt x="341139" y="264796"/>
                        <a:pt x="341139" y="170573"/>
                      </a:cubicBezTo>
                      <a:cubicBezTo>
                        <a:pt x="341139" y="76349"/>
                        <a:pt x="264790" y="0"/>
                        <a:pt x="170566" y="0"/>
                      </a:cubicBezTo>
                      <a:close/>
                      <a:moveTo>
                        <a:pt x="170566" y="13395"/>
                      </a:moveTo>
                      <a:cubicBezTo>
                        <a:pt x="257389" y="13395"/>
                        <a:pt x="327744" y="83749"/>
                        <a:pt x="327744" y="170573"/>
                      </a:cubicBezTo>
                      <a:cubicBezTo>
                        <a:pt x="327744" y="257396"/>
                        <a:pt x="257389" y="327958"/>
                        <a:pt x="170566" y="327958"/>
                      </a:cubicBezTo>
                      <a:cubicBezTo>
                        <a:pt x="83743" y="327958"/>
                        <a:pt x="13395" y="257396"/>
                        <a:pt x="13395" y="170573"/>
                      </a:cubicBezTo>
                      <a:cubicBezTo>
                        <a:pt x="13395" y="83749"/>
                        <a:pt x="83743" y="13395"/>
                        <a:pt x="170566" y="1339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7" name="Google Shape;187;p18"/>
                <p:cNvSpPr/>
                <p:nvPr/>
              </p:nvSpPr>
              <p:spPr>
                <a:xfrm>
                  <a:off x="4573282" y="965779"/>
                  <a:ext cx="327811" cy="327811"/>
                </a:xfrm>
                <a:custGeom>
                  <a:avLst/>
                  <a:gdLst/>
                  <a:ahLst/>
                  <a:cxnLst/>
                  <a:rect l="l" t="t" r="r" b="b"/>
                  <a:pathLst>
                    <a:path w="327811" h="327811" extrusionOk="0">
                      <a:moveTo>
                        <a:pt x="0" y="163909"/>
                      </a:moveTo>
                      <a:cubicBezTo>
                        <a:pt x="0" y="73382"/>
                        <a:pt x="73382" y="0"/>
                        <a:pt x="163902" y="0"/>
                      </a:cubicBezTo>
                      <a:cubicBezTo>
                        <a:pt x="254429" y="0"/>
                        <a:pt x="327811" y="73382"/>
                        <a:pt x="327811" y="163909"/>
                      </a:cubicBezTo>
                      <a:cubicBezTo>
                        <a:pt x="327811" y="254429"/>
                        <a:pt x="254429" y="327811"/>
                        <a:pt x="163902" y="327811"/>
                      </a:cubicBezTo>
                      <a:cubicBezTo>
                        <a:pt x="73382" y="327811"/>
                        <a:pt x="0" y="254429"/>
                        <a:pt x="0" y="163909"/>
                      </a:cubicBezTo>
                      <a:close/>
                    </a:path>
                  </a:pathLst>
                </a:custGeom>
                <a:solidFill>
                  <a:srgbClr val="D29F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8" name="Google Shape;188;p18"/>
                <p:cNvSpPr/>
                <p:nvPr/>
              </p:nvSpPr>
              <p:spPr>
                <a:xfrm>
                  <a:off x="4560142" y="952411"/>
                  <a:ext cx="341352" cy="341138"/>
                </a:xfrm>
                <a:custGeom>
                  <a:avLst/>
                  <a:gdLst/>
                  <a:ahLst/>
                  <a:cxnLst/>
                  <a:rect l="l" t="t" r="r" b="b"/>
                  <a:pathLst>
                    <a:path w="341352" h="341138" extrusionOk="0">
                      <a:moveTo>
                        <a:pt x="170573" y="0"/>
                      </a:moveTo>
                      <a:cubicBezTo>
                        <a:pt x="76349" y="0"/>
                        <a:pt x="0" y="76349"/>
                        <a:pt x="0" y="170566"/>
                      </a:cubicBezTo>
                      <a:cubicBezTo>
                        <a:pt x="0" y="264790"/>
                        <a:pt x="76349" y="341139"/>
                        <a:pt x="170573" y="341139"/>
                      </a:cubicBezTo>
                      <a:cubicBezTo>
                        <a:pt x="264796" y="341139"/>
                        <a:pt x="341353" y="264790"/>
                        <a:pt x="341353" y="170566"/>
                      </a:cubicBezTo>
                      <a:cubicBezTo>
                        <a:pt x="341353" y="76349"/>
                        <a:pt x="264790" y="0"/>
                        <a:pt x="170573" y="0"/>
                      </a:cubicBezTo>
                      <a:close/>
                      <a:moveTo>
                        <a:pt x="170573" y="13395"/>
                      </a:moveTo>
                      <a:cubicBezTo>
                        <a:pt x="257396" y="13395"/>
                        <a:pt x="327958" y="83743"/>
                        <a:pt x="327958" y="170566"/>
                      </a:cubicBezTo>
                      <a:cubicBezTo>
                        <a:pt x="327958" y="257389"/>
                        <a:pt x="257396" y="327744"/>
                        <a:pt x="170573" y="327744"/>
                      </a:cubicBezTo>
                      <a:cubicBezTo>
                        <a:pt x="83749" y="327744"/>
                        <a:pt x="13395" y="257396"/>
                        <a:pt x="13395" y="170566"/>
                      </a:cubicBezTo>
                      <a:cubicBezTo>
                        <a:pt x="13395" y="83743"/>
                        <a:pt x="83749" y="13395"/>
                        <a:pt x="170573" y="1339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9" name="Google Shape;189;p18"/>
                <p:cNvSpPr/>
                <p:nvPr/>
              </p:nvSpPr>
              <p:spPr>
                <a:xfrm>
                  <a:off x="4462991" y="803403"/>
                  <a:ext cx="327811" cy="327817"/>
                </a:xfrm>
                <a:custGeom>
                  <a:avLst/>
                  <a:gdLst/>
                  <a:ahLst/>
                  <a:cxnLst/>
                  <a:rect l="l" t="t" r="r" b="b"/>
                  <a:pathLst>
                    <a:path w="327811" h="327817" extrusionOk="0">
                      <a:moveTo>
                        <a:pt x="0" y="163909"/>
                      </a:moveTo>
                      <a:cubicBezTo>
                        <a:pt x="0" y="73389"/>
                        <a:pt x="73382" y="0"/>
                        <a:pt x="163902" y="0"/>
                      </a:cubicBezTo>
                      <a:cubicBezTo>
                        <a:pt x="254429" y="0"/>
                        <a:pt x="327811" y="73389"/>
                        <a:pt x="327811" y="163909"/>
                      </a:cubicBezTo>
                      <a:cubicBezTo>
                        <a:pt x="327811" y="254429"/>
                        <a:pt x="254429" y="327818"/>
                        <a:pt x="163902" y="327818"/>
                      </a:cubicBezTo>
                      <a:cubicBezTo>
                        <a:pt x="73382" y="327818"/>
                        <a:pt x="0" y="254429"/>
                        <a:pt x="0" y="163909"/>
                      </a:cubicBezTo>
                      <a:close/>
                    </a:path>
                  </a:pathLst>
                </a:custGeom>
                <a:solidFill>
                  <a:srgbClr val="D29F7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0" name="Google Shape;190;p18"/>
                <p:cNvSpPr/>
                <p:nvPr/>
              </p:nvSpPr>
              <p:spPr>
                <a:xfrm>
                  <a:off x="4449844" y="790002"/>
                  <a:ext cx="341353" cy="341138"/>
                </a:xfrm>
                <a:custGeom>
                  <a:avLst/>
                  <a:gdLst/>
                  <a:ahLst/>
                  <a:cxnLst/>
                  <a:rect l="l" t="t" r="r" b="b"/>
                  <a:pathLst>
                    <a:path w="341353" h="341138" extrusionOk="0">
                      <a:moveTo>
                        <a:pt x="170573" y="0"/>
                      </a:moveTo>
                      <a:cubicBezTo>
                        <a:pt x="76349" y="0"/>
                        <a:pt x="0" y="76349"/>
                        <a:pt x="0" y="170566"/>
                      </a:cubicBezTo>
                      <a:cubicBezTo>
                        <a:pt x="0" y="264790"/>
                        <a:pt x="76356" y="341139"/>
                        <a:pt x="170573" y="341139"/>
                      </a:cubicBezTo>
                      <a:cubicBezTo>
                        <a:pt x="264797" y="341139"/>
                        <a:pt x="341353" y="264790"/>
                        <a:pt x="341353" y="170566"/>
                      </a:cubicBezTo>
                      <a:cubicBezTo>
                        <a:pt x="341353" y="76349"/>
                        <a:pt x="264797" y="0"/>
                        <a:pt x="170573" y="0"/>
                      </a:cubicBezTo>
                      <a:close/>
                      <a:moveTo>
                        <a:pt x="170573" y="13395"/>
                      </a:moveTo>
                      <a:cubicBezTo>
                        <a:pt x="257396" y="13395"/>
                        <a:pt x="327959" y="83743"/>
                        <a:pt x="327959" y="170566"/>
                      </a:cubicBezTo>
                      <a:cubicBezTo>
                        <a:pt x="327959" y="257389"/>
                        <a:pt x="257396" y="327744"/>
                        <a:pt x="170573" y="327744"/>
                      </a:cubicBezTo>
                      <a:cubicBezTo>
                        <a:pt x="83749" y="327744"/>
                        <a:pt x="13395" y="257389"/>
                        <a:pt x="13395" y="170566"/>
                      </a:cubicBezTo>
                      <a:cubicBezTo>
                        <a:pt x="13395" y="83743"/>
                        <a:pt x="83749" y="13395"/>
                        <a:pt x="170573" y="1339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191" name="Google Shape;191;p18"/>
              <p:cNvSpPr/>
              <p:nvPr/>
            </p:nvSpPr>
            <p:spPr>
              <a:xfrm>
                <a:off x="4602033" y="1367885"/>
                <a:ext cx="74958" cy="16914"/>
              </a:xfrm>
              <a:custGeom>
                <a:avLst/>
                <a:gdLst/>
                <a:ahLst/>
                <a:cxnLst/>
                <a:rect l="l" t="t" r="r" b="b"/>
                <a:pathLst>
                  <a:path w="74958" h="16914" extrusionOk="0">
                    <a:moveTo>
                      <a:pt x="35047" y="2971"/>
                    </a:moveTo>
                    <a:cubicBezTo>
                      <a:pt x="40853" y="2120"/>
                      <a:pt x="78023" y="-6620"/>
                      <a:pt x="74755" y="10579"/>
                    </a:cubicBezTo>
                    <a:cubicBezTo>
                      <a:pt x="72599" y="21924"/>
                      <a:pt x="53672" y="15153"/>
                      <a:pt x="35737" y="12240"/>
                    </a:cubicBezTo>
                    <a:cubicBezTo>
                      <a:pt x="19683" y="9635"/>
                      <a:pt x="3664" y="6581"/>
                      <a:pt x="0" y="6775"/>
                    </a:cubicBezTo>
                    <a:cubicBezTo>
                      <a:pt x="0" y="6775"/>
                      <a:pt x="33332" y="3219"/>
                      <a:pt x="35047" y="2971"/>
                    </a:cubicBezTo>
                    <a:close/>
                  </a:path>
                </a:pathLst>
              </a:custGeom>
              <a:solidFill>
                <a:srgbClr val="D199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2" name="Google Shape;192;p18"/>
              <p:cNvSpPr/>
              <p:nvPr/>
            </p:nvSpPr>
            <p:spPr>
              <a:xfrm>
                <a:off x="4550807" y="1544470"/>
                <a:ext cx="196339" cy="67188"/>
              </a:xfrm>
              <a:custGeom>
                <a:avLst/>
                <a:gdLst/>
                <a:ahLst/>
                <a:cxnLst/>
                <a:rect l="l" t="t" r="r" b="b"/>
                <a:pathLst>
                  <a:path w="196339" h="67188" extrusionOk="0">
                    <a:moveTo>
                      <a:pt x="26" y="67126"/>
                    </a:moveTo>
                    <a:cubicBezTo>
                      <a:pt x="27598" y="42581"/>
                      <a:pt x="108421" y="3214"/>
                      <a:pt x="146234" y="334"/>
                    </a:cubicBezTo>
                    <a:cubicBezTo>
                      <a:pt x="167290" y="-1266"/>
                      <a:pt x="196698" y="2451"/>
                      <a:pt x="196336" y="20915"/>
                    </a:cubicBezTo>
                    <a:cubicBezTo>
                      <a:pt x="196155" y="30137"/>
                      <a:pt x="161162" y="31175"/>
                      <a:pt x="143709" y="32669"/>
                    </a:cubicBezTo>
                    <a:cubicBezTo>
                      <a:pt x="99052" y="36493"/>
                      <a:pt x="-1849" y="68800"/>
                      <a:pt x="26" y="67126"/>
                    </a:cubicBezTo>
                    <a:close/>
                  </a:path>
                </a:pathLst>
              </a:custGeom>
              <a:solidFill>
                <a:srgbClr val="D199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3" name="Google Shape;193;p18"/>
              <p:cNvSpPr/>
              <p:nvPr/>
            </p:nvSpPr>
            <p:spPr>
              <a:xfrm>
                <a:off x="4573577" y="1604197"/>
                <a:ext cx="133289" cy="34275"/>
              </a:xfrm>
              <a:custGeom>
                <a:avLst/>
                <a:gdLst/>
                <a:ahLst/>
                <a:cxnLst/>
                <a:rect l="l" t="t" r="r" b="b"/>
                <a:pathLst>
                  <a:path w="133289" h="34275" extrusionOk="0">
                    <a:moveTo>
                      <a:pt x="0" y="34275"/>
                    </a:moveTo>
                    <a:cubicBezTo>
                      <a:pt x="0" y="34275"/>
                      <a:pt x="121428" y="-16584"/>
                      <a:pt x="132713" y="5604"/>
                    </a:cubicBezTo>
                    <a:cubicBezTo>
                      <a:pt x="137401" y="14826"/>
                      <a:pt x="112112" y="20338"/>
                      <a:pt x="107029" y="21644"/>
                    </a:cubicBezTo>
                    <a:cubicBezTo>
                      <a:pt x="88504" y="26413"/>
                      <a:pt x="0" y="34275"/>
                      <a:pt x="0" y="34275"/>
                    </a:cubicBezTo>
                    <a:close/>
                  </a:path>
                </a:pathLst>
              </a:custGeom>
              <a:solidFill>
                <a:srgbClr val="D199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4" name="Google Shape;194;p18"/>
              <p:cNvSpPr/>
              <p:nvPr/>
            </p:nvSpPr>
            <p:spPr>
              <a:xfrm>
                <a:off x="4604922" y="1829739"/>
                <a:ext cx="191605" cy="81677"/>
              </a:xfrm>
              <a:custGeom>
                <a:avLst/>
                <a:gdLst/>
                <a:ahLst/>
                <a:cxnLst/>
                <a:rect l="l" t="t" r="r" b="b"/>
                <a:pathLst>
                  <a:path w="191605" h="81677" extrusionOk="0">
                    <a:moveTo>
                      <a:pt x="18" y="81513"/>
                    </a:moveTo>
                    <a:cubicBezTo>
                      <a:pt x="14618" y="52273"/>
                      <a:pt x="178621" y="-34490"/>
                      <a:pt x="191306" y="14902"/>
                    </a:cubicBezTo>
                    <a:cubicBezTo>
                      <a:pt x="195733" y="32167"/>
                      <a:pt x="150499" y="35369"/>
                      <a:pt x="101944" y="48174"/>
                    </a:cubicBezTo>
                    <a:cubicBezTo>
                      <a:pt x="52103" y="61321"/>
                      <a:pt x="-1134" y="83823"/>
                      <a:pt x="18" y="81513"/>
                    </a:cubicBezTo>
                    <a:close/>
                  </a:path>
                </a:pathLst>
              </a:custGeom>
              <a:solidFill>
                <a:srgbClr val="D199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95" name="Google Shape;195;p18"/>
              <p:cNvSpPr/>
              <p:nvPr/>
            </p:nvSpPr>
            <p:spPr>
              <a:xfrm>
                <a:off x="4680960" y="1899071"/>
                <a:ext cx="100434" cy="27972"/>
              </a:xfrm>
              <a:custGeom>
                <a:avLst/>
                <a:gdLst/>
                <a:ahLst/>
                <a:cxnLst/>
                <a:rect l="l" t="t" r="r" b="b"/>
                <a:pathLst>
                  <a:path w="100434" h="27972" extrusionOk="0">
                    <a:moveTo>
                      <a:pt x="100211" y="3293"/>
                    </a:moveTo>
                    <a:cubicBezTo>
                      <a:pt x="105227" y="16299"/>
                      <a:pt x="24144" y="19742"/>
                      <a:pt x="0" y="27973"/>
                    </a:cubicBezTo>
                    <a:cubicBezTo>
                      <a:pt x="0" y="27973"/>
                      <a:pt x="94532" y="-11427"/>
                      <a:pt x="100211" y="3293"/>
                    </a:cubicBezTo>
                    <a:close/>
                  </a:path>
                </a:pathLst>
              </a:custGeom>
              <a:solidFill>
                <a:srgbClr val="D1996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96" name="Google Shape;196;p18"/>
          <p:cNvGrpSpPr/>
          <p:nvPr/>
        </p:nvGrpSpPr>
        <p:grpSpPr>
          <a:xfrm>
            <a:off x="2134809" y="547360"/>
            <a:ext cx="1151409" cy="1162040"/>
            <a:chOff x="2023843" y="5545490"/>
            <a:chExt cx="974449" cy="983446"/>
          </a:xfrm>
        </p:grpSpPr>
        <p:sp>
          <p:nvSpPr>
            <p:cNvPr id="197" name="Google Shape;197;p18"/>
            <p:cNvSpPr/>
            <p:nvPr/>
          </p:nvSpPr>
          <p:spPr>
            <a:xfrm>
              <a:off x="2037333" y="5560806"/>
              <a:ext cx="947531" cy="956758"/>
            </a:xfrm>
            <a:custGeom>
              <a:avLst/>
              <a:gdLst/>
              <a:ahLst/>
              <a:cxnLst/>
              <a:rect l="l" t="t" r="r" b="b"/>
              <a:pathLst>
                <a:path w="947531" h="956758" extrusionOk="0">
                  <a:moveTo>
                    <a:pt x="0" y="478379"/>
                  </a:moveTo>
                  <a:cubicBezTo>
                    <a:pt x="0" y="214172"/>
                    <a:pt x="212112" y="0"/>
                    <a:pt x="473767" y="0"/>
                  </a:cubicBezTo>
                  <a:cubicBezTo>
                    <a:pt x="735416" y="0"/>
                    <a:pt x="947532" y="214172"/>
                    <a:pt x="947532" y="478379"/>
                  </a:cubicBezTo>
                  <a:cubicBezTo>
                    <a:pt x="947532" y="742579"/>
                    <a:pt x="735416" y="956758"/>
                    <a:pt x="473767" y="956758"/>
                  </a:cubicBezTo>
                  <a:cubicBezTo>
                    <a:pt x="212112" y="956758"/>
                    <a:pt x="0" y="742579"/>
                    <a:pt x="0" y="478379"/>
                  </a:cubicBezTo>
                  <a:close/>
                </a:path>
              </a:pathLst>
            </a:custGeom>
            <a:solidFill>
              <a:srgbClr val="FFFFFF"/>
            </a:solidFill>
            <a:ln w="16735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98" name="Google Shape;198;p18"/>
            <p:cNvGrpSpPr/>
            <p:nvPr/>
          </p:nvGrpSpPr>
          <p:grpSpPr>
            <a:xfrm>
              <a:off x="2043721" y="5565467"/>
              <a:ext cx="947532" cy="956758"/>
              <a:chOff x="2043721" y="5565467"/>
              <a:chExt cx="947532" cy="956758"/>
            </a:xfrm>
          </p:grpSpPr>
          <p:sp>
            <p:nvSpPr>
              <p:cNvPr id="199" name="Google Shape;199;p18"/>
              <p:cNvSpPr/>
              <p:nvPr/>
            </p:nvSpPr>
            <p:spPr>
              <a:xfrm>
                <a:off x="2043721" y="5565467"/>
                <a:ext cx="947532" cy="956758"/>
              </a:xfrm>
              <a:custGeom>
                <a:avLst/>
                <a:gdLst/>
                <a:ahLst/>
                <a:cxnLst/>
                <a:rect l="l" t="t" r="r" b="b"/>
                <a:pathLst>
                  <a:path w="947532" h="956758" extrusionOk="0">
                    <a:moveTo>
                      <a:pt x="0" y="478379"/>
                    </a:moveTo>
                    <a:cubicBezTo>
                      <a:pt x="0" y="214179"/>
                      <a:pt x="212112" y="0"/>
                      <a:pt x="473761" y="0"/>
                    </a:cubicBezTo>
                    <a:cubicBezTo>
                      <a:pt x="735417" y="0"/>
                      <a:pt x="947533" y="214179"/>
                      <a:pt x="947533" y="478379"/>
                    </a:cubicBezTo>
                    <a:cubicBezTo>
                      <a:pt x="947533" y="742586"/>
                      <a:pt x="735417" y="956758"/>
                      <a:pt x="473761" y="956758"/>
                    </a:cubicBezTo>
                    <a:cubicBezTo>
                      <a:pt x="212112" y="956758"/>
                      <a:pt x="0" y="742586"/>
                      <a:pt x="0" y="478379"/>
                    </a:cubicBezTo>
                    <a:close/>
                  </a:path>
                </a:pathLst>
              </a:custGeom>
              <a:solidFill>
                <a:srgbClr val="FFC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0" name="Google Shape;200;p18"/>
              <p:cNvSpPr/>
              <p:nvPr/>
            </p:nvSpPr>
            <p:spPr>
              <a:xfrm>
                <a:off x="2086303" y="5608464"/>
                <a:ext cx="862362" cy="870764"/>
              </a:xfrm>
              <a:custGeom>
                <a:avLst/>
                <a:gdLst/>
                <a:ahLst/>
                <a:cxnLst/>
                <a:rect l="l" t="t" r="r" b="b"/>
                <a:pathLst>
                  <a:path w="862362" h="870764" extrusionOk="0">
                    <a:moveTo>
                      <a:pt x="0" y="435382"/>
                    </a:moveTo>
                    <a:cubicBezTo>
                      <a:pt x="0" y="194930"/>
                      <a:pt x="193045" y="0"/>
                      <a:pt x="431179" y="0"/>
                    </a:cubicBezTo>
                    <a:cubicBezTo>
                      <a:pt x="669321" y="0"/>
                      <a:pt x="862363" y="194930"/>
                      <a:pt x="862363" y="435382"/>
                    </a:cubicBezTo>
                    <a:cubicBezTo>
                      <a:pt x="862363" y="675841"/>
                      <a:pt x="669321" y="870765"/>
                      <a:pt x="431179" y="870765"/>
                    </a:cubicBezTo>
                    <a:cubicBezTo>
                      <a:pt x="193045" y="870765"/>
                      <a:pt x="0" y="675841"/>
                      <a:pt x="0" y="43538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01" name="Google Shape;201;p18"/>
              <p:cNvGrpSpPr/>
              <p:nvPr/>
            </p:nvGrpSpPr>
            <p:grpSpPr>
              <a:xfrm>
                <a:off x="2161328" y="5684451"/>
                <a:ext cx="716067" cy="722818"/>
                <a:chOff x="2161328" y="5684451"/>
                <a:chExt cx="716067" cy="722818"/>
              </a:xfrm>
            </p:grpSpPr>
            <p:sp>
              <p:nvSpPr>
                <p:cNvPr id="202" name="Google Shape;202;p18"/>
                <p:cNvSpPr/>
                <p:nvPr/>
              </p:nvSpPr>
              <p:spPr>
                <a:xfrm>
                  <a:off x="2290676" y="5684451"/>
                  <a:ext cx="215059" cy="318375"/>
                </a:xfrm>
                <a:custGeom>
                  <a:avLst/>
                  <a:gdLst/>
                  <a:ahLst/>
                  <a:cxnLst/>
                  <a:rect l="l" t="t" r="r" b="b"/>
                  <a:pathLst>
                    <a:path w="215059" h="318375" extrusionOk="0">
                      <a:moveTo>
                        <a:pt x="215060" y="318375"/>
                      </a:moveTo>
                      <a:cubicBezTo>
                        <a:pt x="215060" y="318375"/>
                        <a:pt x="213345" y="87882"/>
                        <a:pt x="204685" y="9209"/>
                      </a:cubicBezTo>
                      <a:cubicBezTo>
                        <a:pt x="202944" y="-6636"/>
                        <a:pt x="144169" y="-1801"/>
                        <a:pt x="89687" y="21921"/>
                      </a:cubicBezTo>
                      <a:cubicBezTo>
                        <a:pt x="34682" y="45877"/>
                        <a:pt x="-11824" y="86174"/>
                        <a:pt x="2683" y="101216"/>
                      </a:cubicBezTo>
                      <a:cubicBezTo>
                        <a:pt x="45083" y="145190"/>
                        <a:pt x="215060" y="318375"/>
                        <a:pt x="215060" y="318375"/>
                      </a:cubicBezTo>
                      <a:close/>
                    </a:path>
                  </a:pathLst>
                </a:custGeom>
                <a:solidFill>
                  <a:srgbClr val="FFC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3" name="Google Shape;203;p18"/>
                <p:cNvSpPr/>
                <p:nvPr/>
              </p:nvSpPr>
              <p:spPr>
                <a:xfrm>
                  <a:off x="2532987" y="6088899"/>
                  <a:ext cx="215059" cy="318368"/>
                </a:xfrm>
                <a:custGeom>
                  <a:avLst/>
                  <a:gdLst/>
                  <a:ahLst/>
                  <a:cxnLst/>
                  <a:rect l="l" t="t" r="r" b="b"/>
                  <a:pathLst>
                    <a:path w="215059" h="318368" extrusionOk="0">
                      <a:moveTo>
                        <a:pt x="0" y="0"/>
                      </a:moveTo>
                      <a:cubicBezTo>
                        <a:pt x="0" y="0"/>
                        <a:pt x="1721" y="230487"/>
                        <a:pt x="10374" y="309159"/>
                      </a:cubicBezTo>
                      <a:cubicBezTo>
                        <a:pt x="12115" y="325005"/>
                        <a:pt x="70891" y="320170"/>
                        <a:pt x="125373" y="296448"/>
                      </a:cubicBezTo>
                      <a:cubicBezTo>
                        <a:pt x="180377" y="272492"/>
                        <a:pt x="226883" y="232194"/>
                        <a:pt x="212377" y="217152"/>
                      </a:cubicBezTo>
                      <a:cubicBezTo>
                        <a:pt x="169977" y="173178"/>
                        <a:pt x="0" y="0"/>
                        <a:pt x="0" y="0"/>
                      </a:cubicBezTo>
                      <a:close/>
                    </a:path>
                  </a:pathLst>
                </a:custGeom>
                <a:solidFill>
                  <a:srgbClr val="FFC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4" name="Google Shape;204;p18"/>
                <p:cNvSpPr/>
                <p:nvPr/>
              </p:nvSpPr>
              <p:spPr>
                <a:xfrm>
                  <a:off x="2165079" y="5812188"/>
                  <a:ext cx="317376" cy="211995"/>
                </a:xfrm>
                <a:custGeom>
                  <a:avLst/>
                  <a:gdLst/>
                  <a:ahLst/>
                  <a:cxnLst/>
                  <a:rect l="l" t="t" r="r" b="b"/>
                  <a:pathLst>
                    <a:path w="317376" h="211995" extrusionOk="0">
                      <a:moveTo>
                        <a:pt x="317377" y="211995"/>
                      </a:moveTo>
                      <a:cubicBezTo>
                        <a:pt x="317377" y="211995"/>
                        <a:pt x="152711" y="50711"/>
                        <a:pt x="90815" y="1380"/>
                      </a:cubicBezTo>
                      <a:cubicBezTo>
                        <a:pt x="78351" y="-8553"/>
                        <a:pt x="40338" y="36533"/>
                        <a:pt x="18754" y="91900"/>
                      </a:cubicBezTo>
                      <a:cubicBezTo>
                        <a:pt x="-3041" y="147795"/>
                        <a:pt x="-7251" y="209189"/>
                        <a:pt x="13638" y="209504"/>
                      </a:cubicBezTo>
                      <a:cubicBezTo>
                        <a:pt x="74721" y="210435"/>
                        <a:pt x="317377" y="211995"/>
                        <a:pt x="317377" y="211995"/>
                      </a:cubicBezTo>
                      <a:close/>
                    </a:path>
                  </a:pathLst>
                </a:custGeom>
                <a:solidFill>
                  <a:srgbClr val="FFC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5" name="Google Shape;205;p18"/>
                <p:cNvSpPr/>
                <p:nvPr/>
              </p:nvSpPr>
              <p:spPr>
                <a:xfrm>
                  <a:off x="2556266" y="6067535"/>
                  <a:ext cx="317378" cy="211995"/>
                </a:xfrm>
                <a:custGeom>
                  <a:avLst/>
                  <a:gdLst/>
                  <a:ahLst/>
                  <a:cxnLst/>
                  <a:rect l="l" t="t" r="r" b="b"/>
                  <a:pathLst>
                    <a:path w="317378" h="211995" extrusionOk="0">
                      <a:moveTo>
                        <a:pt x="0" y="0"/>
                      </a:moveTo>
                      <a:cubicBezTo>
                        <a:pt x="0" y="0"/>
                        <a:pt x="164666" y="161284"/>
                        <a:pt x="226562" y="210616"/>
                      </a:cubicBezTo>
                      <a:cubicBezTo>
                        <a:pt x="239025" y="220548"/>
                        <a:pt x="277039" y="175462"/>
                        <a:pt x="298624" y="120102"/>
                      </a:cubicBezTo>
                      <a:cubicBezTo>
                        <a:pt x="320417" y="64207"/>
                        <a:pt x="324630" y="2806"/>
                        <a:pt x="303741" y="2491"/>
                      </a:cubicBezTo>
                      <a:cubicBezTo>
                        <a:pt x="242655" y="1561"/>
                        <a:pt x="0" y="0"/>
                        <a:pt x="0" y="0"/>
                      </a:cubicBezTo>
                      <a:close/>
                    </a:path>
                  </a:pathLst>
                </a:custGeom>
                <a:solidFill>
                  <a:srgbClr val="FFC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6" name="Google Shape;206;p18"/>
                <p:cNvSpPr/>
                <p:nvPr/>
              </p:nvSpPr>
              <p:spPr>
                <a:xfrm>
                  <a:off x="2560017" y="5812188"/>
                  <a:ext cx="317378" cy="211995"/>
                </a:xfrm>
                <a:custGeom>
                  <a:avLst/>
                  <a:gdLst/>
                  <a:ahLst/>
                  <a:cxnLst/>
                  <a:rect l="l" t="t" r="r" b="b"/>
                  <a:pathLst>
                    <a:path w="317378" h="211995" extrusionOk="0">
                      <a:moveTo>
                        <a:pt x="0" y="211995"/>
                      </a:moveTo>
                      <a:cubicBezTo>
                        <a:pt x="0" y="211995"/>
                        <a:pt x="164666" y="50711"/>
                        <a:pt x="226569" y="1380"/>
                      </a:cubicBezTo>
                      <a:cubicBezTo>
                        <a:pt x="239025" y="-8553"/>
                        <a:pt x="277039" y="36533"/>
                        <a:pt x="298624" y="91900"/>
                      </a:cubicBezTo>
                      <a:cubicBezTo>
                        <a:pt x="320417" y="147795"/>
                        <a:pt x="324630" y="209189"/>
                        <a:pt x="303741" y="209504"/>
                      </a:cubicBezTo>
                      <a:cubicBezTo>
                        <a:pt x="242655" y="210435"/>
                        <a:pt x="0" y="211995"/>
                        <a:pt x="0" y="211995"/>
                      </a:cubicBezTo>
                      <a:close/>
                    </a:path>
                  </a:pathLst>
                </a:custGeom>
                <a:solidFill>
                  <a:srgbClr val="FFC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7" name="Google Shape;207;p18"/>
                <p:cNvSpPr/>
                <p:nvPr/>
              </p:nvSpPr>
              <p:spPr>
                <a:xfrm>
                  <a:off x="2161328" y="6067535"/>
                  <a:ext cx="317377" cy="211995"/>
                </a:xfrm>
                <a:custGeom>
                  <a:avLst/>
                  <a:gdLst/>
                  <a:ahLst/>
                  <a:cxnLst/>
                  <a:rect l="l" t="t" r="r" b="b"/>
                  <a:pathLst>
                    <a:path w="317377" h="211995" extrusionOk="0">
                      <a:moveTo>
                        <a:pt x="317377" y="0"/>
                      </a:moveTo>
                      <a:cubicBezTo>
                        <a:pt x="317377" y="0"/>
                        <a:pt x="152712" y="161284"/>
                        <a:pt x="90815" y="210616"/>
                      </a:cubicBezTo>
                      <a:cubicBezTo>
                        <a:pt x="78352" y="220548"/>
                        <a:pt x="40338" y="175462"/>
                        <a:pt x="18753" y="120102"/>
                      </a:cubicBezTo>
                      <a:cubicBezTo>
                        <a:pt x="-3041" y="64207"/>
                        <a:pt x="-7251" y="2806"/>
                        <a:pt x="13639" y="2491"/>
                      </a:cubicBezTo>
                      <a:cubicBezTo>
                        <a:pt x="74722" y="1561"/>
                        <a:pt x="317377" y="0"/>
                        <a:pt x="317377" y="0"/>
                      </a:cubicBezTo>
                      <a:close/>
                    </a:path>
                  </a:pathLst>
                </a:custGeom>
                <a:solidFill>
                  <a:srgbClr val="FFC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8" name="Google Shape;208;p18"/>
                <p:cNvSpPr/>
                <p:nvPr/>
              </p:nvSpPr>
              <p:spPr>
                <a:xfrm>
                  <a:off x="2537755" y="5684452"/>
                  <a:ext cx="215508" cy="316839"/>
                </a:xfrm>
                <a:custGeom>
                  <a:avLst/>
                  <a:gdLst/>
                  <a:ahLst/>
                  <a:cxnLst/>
                  <a:rect l="l" t="t" r="r" b="b"/>
                  <a:pathLst>
                    <a:path w="215508" h="316839" extrusionOk="0">
                      <a:moveTo>
                        <a:pt x="0" y="316840"/>
                      </a:moveTo>
                      <a:cubicBezTo>
                        <a:pt x="0" y="316840"/>
                        <a:pt x="163788" y="154666"/>
                        <a:pt x="214065" y="93526"/>
                      </a:cubicBezTo>
                      <a:cubicBezTo>
                        <a:pt x="224184" y="81216"/>
                        <a:pt x="179688" y="42519"/>
                        <a:pt x="124663" y="20090"/>
                      </a:cubicBezTo>
                      <a:cubicBezTo>
                        <a:pt x="69102" y="-2560"/>
                        <a:pt x="7782" y="-7703"/>
                        <a:pt x="7146" y="13179"/>
                      </a:cubicBezTo>
                      <a:cubicBezTo>
                        <a:pt x="5278" y="74238"/>
                        <a:pt x="0" y="316840"/>
                        <a:pt x="0" y="316840"/>
                      </a:cubicBezTo>
                      <a:close/>
                    </a:path>
                  </a:pathLst>
                </a:custGeom>
                <a:solidFill>
                  <a:srgbClr val="FFC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09" name="Google Shape;209;p18"/>
                <p:cNvSpPr/>
                <p:nvPr/>
              </p:nvSpPr>
              <p:spPr>
                <a:xfrm>
                  <a:off x="2285459" y="6090426"/>
                  <a:ext cx="215508" cy="316843"/>
                </a:xfrm>
                <a:custGeom>
                  <a:avLst/>
                  <a:gdLst/>
                  <a:ahLst/>
                  <a:cxnLst/>
                  <a:rect l="l" t="t" r="r" b="b"/>
                  <a:pathLst>
                    <a:path w="215508" h="316843" extrusionOk="0">
                      <a:moveTo>
                        <a:pt x="215508" y="0"/>
                      </a:moveTo>
                      <a:cubicBezTo>
                        <a:pt x="215508" y="0"/>
                        <a:pt x="51720" y="162181"/>
                        <a:pt x="1443" y="223314"/>
                      </a:cubicBezTo>
                      <a:cubicBezTo>
                        <a:pt x="-8676" y="235623"/>
                        <a:pt x="35820" y="274320"/>
                        <a:pt x="90852" y="296749"/>
                      </a:cubicBezTo>
                      <a:cubicBezTo>
                        <a:pt x="146406" y="319399"/>
                        <a:pt x="207726" y="324549"/>
                        <a:pt x="208362" y="303667"/>
                      </a:cubicBezTo>
                      <a:cubicBezTo>
                        <a:pt x="210231" y="242602"/>
                        <a:pt x="215508" y="0"/>
                        <a:pt x="215508" y="0"/>
                      </a:cubicBezTo>
                      <a:close/>
                    </a:path>
                  </a:pathLst>
                </a:custGeom>
                <a:solidFill>
                  <a:srgbClr val="FFC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210" name="Google Shape;210;p18"/>
            <p:cNvSpPr/>
            <p:nvPr/>
          </p:nvSpPr>
          <p:spPr>
            <a:xfrm>
              <a:off x="2023843" y="5545490"/>
              <a:ext cx="974449" cy="983446"/>
            </a:xfrm>
            <a:custGeom>
              <a:avLst/>
              <a:gdLst/>
              <a:ahLst/>
              <a:cxnLst/>
              <a:rect l="l" t="t" r="r" b="b"/>
              <a:pathLst>
                <a:path w="974449" h="983446" extrusionOk="0">
                  <a:moveTo>
                    <a:pt x="487223" y="0"/>
                  </a:moveTo>
                  <a:cubicBezTo>
                    <a:pt x="218147" y="0"/>
                    <a:pt x="0" y="220045"/>
                    <a:pt x="0" y="491620"/>
                  </a:cubicBezTo>
                  <a:cubicBezTo>
                    <a:pt x="0" y="763187"/>
                    <a:pt x="218147" y="983447"/>
                    <a:pt x="487223" y="983447"/>
                  </a:cubicBezTo>
                  <a:cubicBezTo>
                    <a:pt x="756306" y="983447"/>
                    <a:pt x="974456" y="763187"/>
                    <a:pt x="974449" y="491620"/>
                  </a:cubicBezTo>
                  <a:cubicBezTo>
                    <a:pt x="974449" y="220045"/>
                    <a:pt x="756306" y="-7"/>
                    <a:pt x="487223" y="0"/>
                  </a:cubicBezTo>
                  <a:close/>
                  <a:moveTo>
                    <a:pt x="487223" y="13395"/>
                  </a:moveTo>
                  <a:cubicBezTo>
                    <a:pt x="748879" y="13395"/>
                    <a:pt x="961055" y="227419"/>
                    <a:pt x="961055" y="491620"/>
                  </a:cubicBezTo>
                  <a:cubicBezTo>
                    <a:pt x="961055" y="755820"/>
                    <a:pt x="748879" y="970052"/>
                    <a:pt x="487223" y="970052"/>
                  </a:cubicBezTo>
                  <a:cubicBezTo>
                    <a:pt x="225575" y="970052"/>
                    <a:pt x="13395" y="755820"/>
                    <a:pt x="13395" y="491620"/>
                  </a:cubicBezTo>
                  <a:cubicBezTo>
                    <a:pt x="13395" y="227419"/>
                    <a:pt x="225575" y="13395"/>
                    <a:pt x="487223" y="1339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11" name="Google Shape;211;p18"/>
          <p:cNvGrpSpPr/>
          <p:nvPr/>
        </p:nvGrpSpPr>
        <p:grpSpPr>
          <a:xfrm>
            <a:off x="8513384" y="5371180"/>
            <a:ext cx="1217533" cy="1304220"/>
            <a:chOff x="1885538" y="2088865"/>
            <a:chExt cx="1251061" cy="1340136"/>
          </a:xfrm>
        </p:grpSpPr>
        <p:sp>
          <p:nvSpPr>
            <p:cNvPr id="212" name="Google Shape;212;p18"/>
            <p:cNvSpPr/>
            <p:nvPr/>
          </p:nvSpPr>
          <p:spPr>
            <a:xfrm>
              <a:off x="1892145" y="2095530"/>
              <a:ext cx="1237710" cy="1326764"/>
            </a:xfrm>
            <a:custGeom>
              <a:avLst/>
              <a:gdLst/>
              <a:ahLst/>
              <a:cxnLst/>
              <a:rect l="l" t="t" r="r" b="b"/>
              <a:pathLst>
                <a:path w="1237710" h="1326764" extrusionOk="0">
                  <a:moveTo>
                    <a:pt x="376126" y="441930"/>
                  </a:moveTo>
                  <a:cubicBezTo>
                    <a:pt x="431398" y="383295"/>
                    <a:pt x="319996" y="51740"/>
                    <a:pt x="444150" y="6748"/>
                  </a:cubicBezTo>
                  <a:cubicBezTo>
                    <a:pt x="617442" y="-56052"/>
                    <a:pt x="683959" y="339917"/>
                    <a:pt x="772845" y="349065"/>
                  </a:cubicBezTo>
                  <a:cubicBezTo>
                    <a:pt x="869667" y="359024"/>
                    <a:pt x="1173355" y="155829"/>
                    <a:pt x="1232090" y="299901"/>
                  </a:cubicBezTo>
                  <a:cubicBezTo>
                    <a:pt x="1278710" y="414257"/>
                    <a:pt x="1020510" y="543246"/>
                    <a:pt x="1002849" y="657582"/>
                  </a:cubicBezTo>
                  <a:cubicBezTo>
                    <a:pt x="985470" y="770089"/>
                    <a:pt x="1302813" y="896574"/>
                    <a:pt x="1193346" y="1055272"/>
                  </a:cubicBezTo>
                  <a:cubicBezTo>
                    <a:pt x="1078984" y="1221076"/>
                    <a:pt x="846555" y="952328"/>
                    <a:pt x="729246" y="999584"/>
                  </a:cubicBezTo>
                  <a:cubicBezTo>
                    <a:pt x="593881" y="1054113"/>
                    <a:pt x="560428" y="1342987"/>
                    <a:pt x="411815" y="1326049"/>
                  </a:cubicBezTo>
                  <a:cubicBezTo>
                    <a:pt x="242702" y="1306775"/>
                    <a:pt x="376253" y="967210"/>
                    <a:pt x="335226" y="871472"/>
                  </a:cubicBezTo>
                  <a:cubicBezTo>
                    <a:pt x="275906" y="733067"/>
                    <a:pt x="-13586" y="784857"/>
                    <a:pt x="497" y="620827"/>
                  </a:cubicBezTo>
                  <a:cubicBezTo>
                    <a:pt x="13074" y="474324"/>
                    <a:pt x="314330" y="507483"/>
                    <a:pt x="376126" y="441930"/>
                  </a:cubicBezTo>
                  <a:close/>
                </a:path>
              </a:pathLst>
            </a:custGeom>
            <a:solidFill>
              <a:srgbClr val="FBFBFB"/>
            </a:solidFill>
            <a:ln w="167350" cap="rnd" cmpd="sng">
              <a:solidFill>
                <a:srgbClr val="FBFBFB"/>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13" name="Google Shape;213;p18"/>
            <p:cNvGrpSpPr/>
            <p:nvPr/>
          </p:nvGrpSpPr>
          <p:grpSpPr>
            <a:xfrm>
              <a:off x="1898533" y="2102206"/>
              <a:ext cx="1237710" cy="1326765"/>
              <a:chOff x="1898533" y="2102206"/>
              <a:chExt cx="1237710" cy="1326765"/>
            </a:xfrm>
          </p:grpSpPr>
          <p:sp>
            <p:nvSpPr>
              <p:cNvPr id="214" name="Google Shape;214;p18"/>
              <p:cNvSpPr/>
              <p:nvPr/>
            </p:nvSpPr>
            <p:spPr>
              <a:xfrm>
                <a:off x="1898533" y="2102206"/>
                <a:ext cx="1237710" cy="1326765"/>
              </a:xfrm>
              <a:custGeom>
                <a:avLst/>
                <a:gdLst/>
                <a:ahLst/>
                <a:cxnLst/>
                <a:rect l="l" t="t" r="r" b="b"/>
                <a:pathLst>
                  <a:path w="1237710" h="1326765" extrusionOk="0">
                    <a:moveTo>
                      <a:pt x="376126" y="441931"/>
                    </a:moveTo>
                    <a:cubicBezTo>
                      <a:pt x="431399" y="383296"/>
                      <a:pt x="319997" y="51742"/>
                      <a:pt x="444150" y="6749"/>
                    </a:cubicBezTo>
                    <a:cubicBezTo>
                      <a:pt x="617442" y="-56058"/>
                      <a:pt x="683959" y="339918"/>
                      <a:pt x="772839" y="349067"/>
                    </a:cubicBezTo>
                    <a:cubicBezTo>
                      <a:pt x="869668" y="359025"/>
                      <a:pt x="1173355" y="155830"/>
                      <a:pt x="1232090" y="299902"/>
                    </a:cubicBezTo>
                    <a:cubicBezTo>
                      <a:pt x="1278710" y="414258"/>
                      <a:pt x="1020510" y="543247"/>
                      <a:pt x="1002850" y="657576"/>
                    </a:cubicBezTo>
                    <a:cubicBezTo>
                      <a:pt x="985464" y="770084"/>
                      <a:pt x="1302814" y="896575"/>
                      <a:pt x="1193347" y="1055273"/>
                    </a:cubicBezTo>
                    <a:cubicBezTo>
                      <a:pt x="1078984" y="1221077"/>
                      <a:pt x="846549" y="952330"/>
                      <a:pt x="729246" y="999585"/>
                    </a:cubicBezTo>
                    <a:cubicBezTo>
                      <a:pt x="593875" y="1054115"/>
                      <a:pt x="560428" y="1342988"/>
                      <a:pt x="411816" y="1326050"/>
                    </a:cubicBezTo>
                    <a:cubicBezTo>
                      <a:pt x="242702" y="1306776"/>
                      <a:pt x="376254" y="967211"/>
                      <a:pt x="335226" y="871474"/>
                    </a:cubicBezTo>
                    <a:cubicBezTo>
                      <a:pt x="275906" y="733068"/>
                      <a:pt x="-13585" y="784858"/>
                      <a:pt x="497" y="620828"/>
                    </a:cubicBezTo>
                    <a:cubicBezTo>
                      <a:pt x="13074" y="474326"/>
                      <a:pt x="314331" y="507484"/>
                      <a:pt x="376126" y="441931"/>
                    </a:cubicBezTo>
                    <a:close/>
                  </a:path>
                </a:pathLst>
              </a:custGeom>
              <a:solidFill>
                <a:srgbClr val="FFC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5" name="Google Shape;215;p18"/>
              <p:cNvSpPr/>
              <p:nvPr/>
            </p:nvSpPr>
            <p:spPr>
              <a:xfrm>
                <a:off x="2247567" y="2471338"/>
                <a:ext cx="539640" cy="588497"/>
              </a:xfrm>
              <a:custGeom>
                <a:avLst/>
                <a:gdLst/>
                <a:ahLst/>
                <a:cxnLst/>
                <a:rect l="l" t="t" r="r" b="b"/>
                <a:pathLst>
                  <a:path w="539640" h="588497" extrusionOk="0">
                    <a:moveTo>
                      <a:pt x="163991" y="196021"/>
                    </a:moveTo>
                    <a:cubicBezTo>
                      <a:pt x="188088" y="170016"/>
                      <a:pt x="139519" y="22951"/>
                      <a:pt x="193647" y="2993"/>
                    </a:cubicBezTo>
                    <a:cubicBezTo>
                      <a:pt x="269205" y="-24861"/>
                      <a:pt x="298204" y="150775"/>
                      <a:pt x="336962" y="154833"/>
                    </a:cubicBezTo>
                    <a:cubicBezTo>
                      <a:pt x="379174" y="159247"/>
                      <a:pt x="511579" y="69122"/>
                      <a:pt x="537190" y="133020"/>
                    </a:cubicBezTo>
                    <a:cubicBezTo>
                      <a:pt x="557516" y="183745"/>
                      <a:pt x="444942" y="240960"/>
                      <a:pt x="437240" y="291678"/>
                    </a:cubicBezTo>
                    <a:cubicBezTo>
                      <a:pt x="429665" y="341580"/>
                      <a:pt x="568024" y="397683"/>
                      <a:pt x="520299" y="468078"/>
                    </a:cubicBezTo>
                    <a:cubicBezTo>
                      <a:pt x="470438" y="541620"/>
                      <a:pt x="369095" y="422416"/>
                      <a:pt x="317955" y="443378"/>
                    </a:cubicBezTo>
                    <a:cubicBezTo>
                      <a:pt x="258932" y="467562"/>
                      <a:pt x="244345" y="595694"/>
                      <a:pt x="179549" y="588180"/>
                    </a:cubicBezTo>
                    <a:cubicBezTo>
                      <a:pt x="105819" y="579634"/>
                      <a:pt x="164045" y="429013"/>
                      <a:pt x="146156" y="386552"/>
                    </a:cubicBezTo>
                    <a:cubicBezTo>
                      <a:pt x="120298" y="325158"/>
                      <a:pt x="-5918" y="348130"/>
                      <a:pt x="216" y="275371"/>
                    </a:cubicBezTo>
                    <a:cubicBezTo>
                      <a:pt x="5701" y="210394"/>
                      <a:pt x="137048" y="225101"/>
                      <a:pt x="163991" y="196021"/>
                    </a:cubicBezTo>
                    <a:close/>
                  </a:path>
                </a:pathLst>
              </a:custGeom>
              <a:solidFill>
                <a:srgbClr val="FFDF9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6" name="Google Shape;216;p18"/>
              <p:cNvSpPr/>
              <p:nvPr/>
            </p:nvSpPr>
            <p:spPr>
              <a:xfrm>
                <a:off x="2281823" y="2503610"/>
                <a:ext cx="473236" cy="523159"/>
              </a:xfrm>
              <a:custGeom>
                <a:avLst/>
                <a:gdLst/>
                <a:ahLst/>
                <a:cxnLst/>
                <a:rect l="l" t="t" r="r" b="b"/>
                <a:pathLst>
                  <a:path w="473236" h="523159" extrusionOk="0">
                    <a:moveTo>
                      <a:pt x="143806" y="174258"/>
                    </a:moveTo>
                    <a:cubicBezTo>
                      <a:pt x="164943" y="151139"/>
                      <a:pt x="122348" y="20401"/>
                      <a:pt x="169818" y="2660"/>
                    </a:cubicBezTo>
                    <a:cubicBezTo>
                      <a:pt x="236074" y="-22100"/>
                      <a:pt x="261511" y="134034"/>
                      <a:pt x="295492" y="137644"/>
                    </a:cubicBezTo>
                    <a:cubicBezTo>
                      <a:pt x="332515" y="141568"/>
                      <a:pt x="448626" y="61449"/>
                      <a:pt x="471088" y="118255"/>
                    </a:cubicBezTo>
                    <a:cubicBezTo>
                      <a:pt x="488910" y="163348"/>
                      <a:pt x="390192" y="214214"/>
                      <a:pt x="383434" y="259293"/>
                    </a:cubicBezTo>
                    <a:cubicBezTo>
                      <a:pt x="376791" y="303655"/>
                      <a:pt x="498125" y="353530"/>
                      <a:pt x="456274" y="416109"/>
                    </a:cubicBezTo>
                    <a:cubicBezTo>
                      <a:pt x="412547" y="481488"/>
                      <a:pt x="323675" y="375517"/>
                      <a:pt x="278823" y="394149"/>
                    </a:cubicBezTo>
                    <a:cubicBezTo>
                      <a:pt x="227067" y="415654"/>
                      <a:pt x="214275" y="529554"/>
                      <a:pt x="157455" y="522877"/>
                    </a:cubicBezTo>
                    <a:cubicBezTo>
                      <a:pt x="92793" y="515276"/>
                      <a:pt x="143860" y="381384"/>
                      <a:pt x="128168" y="343638"/>
                    </a:cubicBezTo>
                    <a:cubicBezTo>
                      <a:pt x="105491" y="289055"/>
                      <a:pt x="-5195" y="309482"/>
                      <a:pt x="190" y="244800"/>
                    </a:cubicBezTo>
                    <a:cubicBezTo>
                      <a:pt x="4999" y="187036"/>
                      <a:pt x="120178" y="200109"/>
                      <a:pt x="143806" y="174258"/>
                    </a:cubicBezTo>
                    <a:close/>
                  </a:path>
                </a:pathLst>
              </a:custGeom>
              <a:solidFill>
                <a:srgbClr val="F1B8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17" name="Google Shape;217;p18"/>
              <p:cNvGrpSpPr/>
              <p:nvPr/>
            </p:nvGrpSpPr>
            <p:grpSpPr>
              <a:xfrm>
                <a:off x="1991663" y="2209876"/>
                <a:ext cx="1003013" cy="1098512"/>
                <a:chOff x="1991663" y="2209876"/>
                <a:chExt cx="1003013" cy="1098512"/>
              </a:xfrm>
            </p:grpSpPr>
            <p:sp>
              <p:nvSpPr>
                <p:cNvPr id="218" name="Google Shape;218;p18"/>
                <p:cNvSpPr/>
                <p:nvPr/>
              </p:nvSpPr>
              <p:spPr>
                <a:xfrm>
                  <a:off x="2475671" y="2711012"/>
                  <a:ext cx="83434" cy="83427"/>
                </a:xfrm>
                <a:custGeom>
                  <a:avLst/>
                  <a:gdLst/>
                  <a:ahLst/>
                  <a:cxnLst/>
                  <a:rect l="l" t="t" r="r" b="b"/>
                  <a:pathLst>
                    <a:path w="83434" h="83427" extrusionOk="0">
                      <a:moveTo>
                        <a:pt x="0" y="41711"/>
                      </a:moveTo>
                      <a:cubicBezTo>
                        <a:pt x="0" y="18672"/>
                        <a:pt x="18679" y="0"/>
                        <a:pt x="41717" y="0"/>
                      </a:cubicBezTo>
                      <a:cubicBezTo>
                        <a:pt x="64756" y="0"/>
                        <a:pt x="83434" y="18672"/>
                        <a:pt x="83434" y="41711"/>
                      </a:cubicBezTo>
                      <a:cubicBezTo>
                        <a:pt x="83434" y="64756"/>
                        <a:pt x="64756" y="83428"/>
                        <a:pt x="41717" y="83428"/>
                      </a:cubicBezTo>
                      <a:cubicBezTo>
                        <a:pt x="18679" y="83428"/>
                        <a:pt x="0" y="64756"/>
                        <a:pt x="0" y="41711"/>
                      </a:cubicBezTo>
                      <a:close/>
                    </a:path>
                  </a:pathLst>
                </a:custGeom>
                <a:solidFill>
                  <a:srgbClr val="FFC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9" name="Google Shape;219;p18"/>
                <p:cNvSpPr/>
                <p:nvPr/>
              </p:nvSpPr>
              <p:spPr>
                <a:xfrm>
                  <a:off x="2378682" y="2334412"/>
                  <a:ext cx="83427" cy="83434"/>
                </a:xfrm>
                <a:custGeom>
                  <a:avLst/>
                  <a:gdLst/>
                  <a:ahLst/>
                  <a:cxnLst/>
                  <a:rect l="l" t="t" r="r" b="b"/>
                  <a:pathLst>
                    <a:path w="83427" h="83434" extrusionOk="0">
                      <a:moveTo>
                        <a:pt x="0" y="41717"/>
                      </a:moveTo>
                      <a:cubicBezTo>
                        <a:pt x="0" y="18679"/>
                        <a:pt x="18672" y="0"/>
                        <a:pt x="41711" y="0"/>
                      </a:cubicBezTo>
                      <a:cubicBezTo>
                        <a:pt x="64756" y="0"/>
                        <a:pt x="83428" y="18679"/>
                        <a:pt x="83428" y="41717"/>
                      </a:cubicBezTo>
                      <a:cubicBezTo>
                        <a:pt x="83428" y="64756"/>
                        <a:pt x="64756" y="83434"/>
                        <a:pt x="41711" y="83434"/>
                      </a:cubicBezTo>
                      <a:cubicBezTo>
                        <a:pt x="18672" y="83434"/>
                        <a:pt x="0" y="64756"/>
                        <a:pt x="0" y="41717"/>
                      </a:cubicBezTo>
                      <a:close/>
                    </a:path>
                  </a:pathLst>
                </a:custGeom>
                <a:solidFill>
                  <a:srgbClr val="F1B8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0" name="Google Shape;220;p18"/>
                <p:cNvSpPr/>
                <p:nvPr/>
              </p:nvSpPr>
              <p:spPr>
                <a:xfrm>
                  <a:off x="2839045" y="2503611"/>
                  <a:ext cx="83434" cy="83434"/>
                </a:xfrm>
                <a:custGeom>
                  <a:avLst/>
                  <a:gdLst/>
                  <a:ahLst/>
                  <a:cxnLst/>
                  <a:rect l="l" t="t" r="r" b="b"/>
                  <a:pathLst>
                    <a:path w="83434" h="83434" extrusionOk="0">
                      <a:moveTo>
                        <a:pt x="0" y="41717"/>
                      </a:moveTo>
                      <a:cubicBezTo>
                        <a:pt x="0" y="18679"/>
                        <a:pt x="18679" y="0"/>
                        <a:pt x="41717" y="0"/>
                      </a:cubicBezTo>
                      <a:cubicBezTo>
                        <a:pt x="64756" y="0"/>
                        <a:pt x="83435" y="18679"/>
                        <a:pt x="83435" y="41717"/>
                      </a:cubicBezTo>
                      <a:cubicBezTo>
                        <a:pt x="83435" y="64756"/>
                        <a:pt x="64756" y="83435"/>
                        <a:pt x="41717" y="83435"/>
                      </a:cubicBezTo>
                      <a:cubicBezTo>
                        <a:pt x="18679" y="83435"/>
                        <a:pt x="0" y="64756"/>
                        <a:pt x="0" y="41717"/>
                      </a:cubicBezTo>
                      <a:close/>
                    </a:path>
                  </a:pathLst>
                </a:custGeom>
                <a:solidFill>
                  <a:srgbClr val="F1B8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1" name="Google Shape;221;p18"/>
                <p:cNvSpPr/>
                <p:nvPr/>
              </p:nvSpPr>
              <p:spPr>
                <a:xfrm>
                  <a:off x="2823012" y="2976405"/>
                  <a:ext cx="83434" cy="83434"/>
                </a:xfrm>
                <a:custGeom>
                  <a:avLst/>
                  <a:gdLst/>
                  <a:ahLst/>
                  <a:cxnLst/>
                  <a:rect l="l" t="t" r="r" b="b"/>
                  <a:pathLst>
                    <a:path w="83434" h="83434" extrusionOk="0">
                      <a:moveTo>
                        <a:pt x="0" y="41717"/>
                      </a:moveTo>
                      <a:cubicBezTo>
                        <a:pt x="0" y="18679"/>
                        <a:pt x="18679" y="0"/>
                        <a:pt x="41717" y="0"/>
                      </a:cubicBezTo>
                      <a:cubicBezTo>
                        <a:pt x="64756" y="0"/>
                        <a:pt x="83435" y="18679"/>
                        <a:pt x="83435" y="41717"/>
                      </a:cubicBezTo>
                      <a:cubicBezTo>
                        <a:pt x="83435" y="64756"/>
                        <a:pt x="64756" y="83435"/>
                        <a:pt x="41717" y="83435"/>
                      </a:cubicBezTo>
                      <a:cubicBezTo>
                        <a:pt x="18679" y="83435"/>
                        <a:pt x="0" y="64756"/>
                        <a:pt x="0" y="41717"/>
                      </a:cubicBezTo>
                      <a:close/>
                    </a:path>
                  </a:pathLst>
                </a:custGeom>
                <a:solidFill>
                  <a:srgbClr val="F1B8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2" name="Google Shape;222;p18"/>
                <p:cNvSpPr/>
                <p:nvPr/>
              </p:nvSpPr>
              <p:spPr>
                <a:xfrm>
                  <a:off x="2336964" y="3108267"/>
                  <a:ext cx="83427" cy="83434"/>
                </a:xfrm>
                <a:custGeom>
                  <a:avLst/>
                  <a:gdLst/>
                  <a:ahLst/>
                  <a:cxnLst/>
                  <a:rect l="l" t="t" r="r" b="b"/>
                  <a:pathLst>
                    <a:path w="83427" h="83434" extrusionOk="0">
                      <a:moveTo>
                        <a:pt x="0" y="41717"/>
                      </a:moveTo>
                      <a:cubicBezTo>
                        <a:pt x="0" y="18679"/>
                        <a:pt x="18672" y="0"/>
                        <a:pt x="41717" y="0"/>
                      </a:cubicBezTo>
                      <a:cubicBezTo>
                        <a:pt x="64756" y="0"/>
                        <a:pt x="83428" y="18679"/>
                        <a:pt x="83428" y="41717"/>
                      </a:cubicBezTo>
                      <a:cubicBezTo>
                        <a:pt x="83428" y="64756"/>
                        <a:pt x="64756" y="83435"/>
                        <a:pt x="41717" y="83435"/>
                      </a:cubicBezTo>
                      <a:cubicBezTo>
                        <a:pt x="18672" y="83435"/>
                        <a:pt x="0" y="64756"/>
                        <a:pt x="0" y="41717"/>
                      </a:cubicBezTo>
                      <a:close/>
                    </a:path>
                  </a:pathLst>
                </a:custGeom>
                <a:solidFill>
                  <a:srgbClr val="F1B8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3" name="Google Shape;223;p18"/>
                <p:cNvSpPr/>
                <p:nvPr/>
              </p:nvSpPr>
              <p:spPr>
                <a:xfrm>
                  <a:off x="2108487" y="2711012"/>
                  <a:ext cx="83434" cy="83427"/>
                </a:xfrm>
                <a:custGeom>
                  <a:avLst/>
                  <a:gdLst/>
                  <a:ahLst/>
                  <a:cxnLst/>
                  <a:rect l="l" t="t" r="r" b="b"/>
                  <a:pathLst>
                    <a:path w="83434" h="83427" extrusionOk="0">
                      <a:moveTo>
                        <a:pt x="0" y="41711"/>
                      </a:moveTo>
                      <a:cubicBezTo>
                        <a:pt x="0" y="18672"/>
                        <a:pt x="18677" y="0"/>
                        <a:pt x="41717" y="0"/>
                      </a:cubicBezTo>
                      <a:cubicBezTo>
                        <a:pt x="64757" y="0"/>
                        <a:pt x="83435" y="18672"/>
                        <a:pt x="83435" y="41711"/>
                      </a:cubicBezTo>
                      <a:cubicBezTo>
                        <a:pt x="83435" y="64756"/>
                        <a:pt x="64757" y="83428"/>
                        <a:pt x="41717" y="83428"/>
                      </a:cubicBezTo>
                      <a:cubicBezTo>
                        <a:pt x="18677" y="83428"/>
                        <a:pt x="0" y="64756"/>
                        <a:pt x="0" y="41711"/>
                      </a:cubicBezTo>
                      <a:close/>
                    </a:path>
                  </a:pathLst>
                </a:custGeom>
                <a:solidFill>
                  <a:srgbClr val="F1B8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4" name="Google Shape;224;p18"/>
                <p:cNvSpPr/>
                <p:nvPr/>
              </p:nvSpPr>
              <p:spPr>
                <a:xfrm>
                  <a:off x="2947360" y="2471337"/>
                  <a:ext cx="47316" cy="47309"/>
                </a:xfrm>
                <a:custGeom>
                  <a:avLst/>
                  <a:gdLst/>
                  <a:ahLst/>
                  <a:cxnLst/>
                  <a:rect l="l" t="t" r="r" b="b"/>
                  <a:pathLst>
                    <a:path w="47316" h="47309" extrusionOk="0">
                      <a:moveTo>
                        <a:pt x="0" y="23655"/>
                      </a:moveTo>
                      <a:cubicBezTo>
                        <a:pt x="0" y="10589"/>
                        <a:pt x="10595" y="0"/>
                        <a:pt x="23661" y="0"/>
                      </a:cubicBezTo>
                      <a:cubicBezTo>
                        <a:pt x="36721" y="0"/>
                        <a:pt x="47316" y="10589"/>
                        <a:pt x="47316" y="23655"/>
                      </a:cubicBezTo>
                      <a:cubicBezTo>
                        <a:pt x="47316" y="36721"/>
                        <a:pt x="36721" y="47310"/>
                        <a:pt x="23661" y="47310"/>
                      </a:cubicBezTo>
                      <a:cubicBezTo>
                        <a:pt x="10595" y="47310"/>
                        <a:pt x="0" y="36721"/>
                        <a:pt x="0" y="23655"/>
                      </a:cubicBezTo>
                      <a:close/>
                    </a:path>
                  </a:pathLst>
                </a:custGeom>
                <a:solidFill>
                  <a:srgbClr val="F1B8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5" name="Google Shape;225;p18"/>
                <p:cNvSpPr/>
                <p:nvPr/>
              </p:nvSpPr>
              <p:spPr>
                <a:xfrm>
                  <a:off x="2940803" y="3059840"/>
                  <a:ext cx="47309" cy="47309"/>
                </a:xfrm>
                <a:custGeom>
                  <a:avLst/>
                  <a:gdLst/>
                  <a:ahLst/>
                  <a:cxnLst/>
                  <a:rect l="l" t="t" r="r" b="b"/>
                  <a:pathLst>
                    <a:path w="47309" h="47309" extrusionOk="0">
                      <a:moveTo>
                        <a:pt x="0" y="23655"/>
                      </a:moveTo>
                      <a:cubicBezTo>
                        <a:pt x="0" y="10588"/>
                        <a:pt x="10588" y="0"/>
                        <a:pt x="23655" y="0"/>
                      </a:cubicBezTo>
                      <a:cubicBezTo>
                        <a:pt x="36721" y="0"/>
                        <a:pt x="47310" y="10588"/>
                        <a:pt x="47310" y="23655"/>
                      </a:cubicBezTo>
                      <a:cubicBezTo>
                        <a:pt x="47310" y="36721"/>
                        <a:pt x="36721" y="47309"/>
                        <a:pt x="23655" y="47309"/>
                      </a:cubicBezTo>
                      <a:cubicBezTo>
                        <a:pt x="10588" y="47309"/>
                        <a:pt x="0" y="36721"/>
                        <a:pt x="0" y="23655"/>
                      </a:cubicBezTo>
                      <a:close/>
                    </a:path>
                  </a:pathLst>
                </a:custGeom>
                <a:solidFill>
                  <a:srgbClr val="F1B8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6" name="Google Shape;226;p18"/>
                <p:cNvSpPr/>
                <p:nvPr/>
              </p:nvSpPr>
              <p:spPr>
                <a:xfrm>
                  <a:off x="2331365" y="3261072"/>
                  <a:ext cx="47316" cy="47316"/>
                </a:xfrm>
                <a:custGeom>
                  <a:avLst/>
                  <a:gdLst/>
                  <a:ahLst/>
                  <a:cxnLst/>
                  <a:rect l="l" t="t" r="r" b="b"/>
                  <a:pathLst>
                    <a:path w="47316" h="47316" extrusionOk="0">
                      <a:moveTo>
                        <a:pt x="0" y="23662"/>
                      </a:moveTo>
                      <a:cubicBezTo>
                        <a:pt x="0" y="10595"/>
                        <a:pt x="10595" y="0"/>
                        <a:pt x="23655" y="0"/>
                      </a:cubicBezTo>
                      <a:cubicBezTo>
                        <a:pt x="36721" y="0"/>
                        <a:pt x="47316" y="10595"/>
                        <a:pt x="47316" y="23662"/>
                      </a:cubicBezTo>
                      <a:cubicBezTo>
                        <a:pt x="47316" y="36721"/>
                        <a:pt x="36721" y="47316"/>
                        <a:pt x="23655" y="47316"/>
                      </a:cubicBezTo>
                      <a:cubicBezTo>
                        <a:pt x="10595" y="47316"/>
                        <a:pt x="0" y="36721"/>
                        <a:pt x="0" y="23662"/>
                      </a:cubicBezTo>
                      <a:close/>
                    </a:path>
                  </a:pathLst>
                </a:custGeom>
                <a:solidFill>
                  <a:srgbClr val="F1B8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7" name="Google Shape;227;p18"/>
                <p:cNvSpPr/>
                <p:nvPr/>
              </p:nvSpPr>
              <p:spPr>
                <a:xfrm>
                  <a:off x="1991663" y="2718272"/>
                  <a:ext cx="47312" cy="47316"/>
                </a:xfrm>
                <a:custGeom>
                  <a:avLst/>
                  <a:gdLst/>
                  <a:ahLst/>
                  <a:cxnLst/>
                  <a:rect l="l" t="t" r="r" b="b"/>
                  <a:pathLst>
                    <a:path w="47312" h="47316" extrusionOk="0">
                      <a:moveTo>
                        <a:pt x="0" y="23662"/>
                      </a:moveTo>
                      <a:cubicBezTo>
                        <a:pt x="0" y="10595"/>
                        <a:pt x="10591" y="0"/>
                        <a:pt x="23656" y="0"/>
                      </a:cubicBezTo>
                      <a:cubicBezTo>
                        <a:pt x="36721" y="0"/>
                        <a:pt x="47312" y="10595"/>
                        <a:pt x="47312" y="23662"/>
                      </a:cubicBezTo>
                      <a:cubicBezTo>
                        <a:pt x="47312" y="36721"/>
                        <a:pt x="36721" y="47316"/>
                        <a:pt x="23656" y="47316"/>
                      </a:cubicBezTo>
                      <a:cubicBezTo>
                        <a:pt x="10591" y="47316"/>
                        <a:pt x="0" y="36721"/>
                        <a:pt x="0" y="23662"/>
                      </a:cubicBezTo>
                      <a:close/>
                    </a:path>
                  </a:pathLst>
                </a:custGeom>
                <a:solidFill>
                  <a:srgbClr val="F1B8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8" name="Google Shape;228;p18"/>
                <p:cNvSpPr/>
                <p:nvPr/>
              </p:nvSpPr>
              <p:spPr>
                <a:xfrm>
                  <a:off x="2373083" y="2209876"/>
                  <a:ext cx="47309" cy="47309"/>
                </a:xfrm>
                <a:custGeom>
                  <a:avLst/>
                  <a:gdLst/>
                  <a:ahLst/>
                  <a:cxnLst/>
                  <a:rect l="l" t="t" r="r" b="b"/>
                  <a:pathLst>
                    <a:path w="47309" h="47309" extrusionOk="0">
                      <a:moveTo>
                        <a:pt x="0" y="23655"/>
                      </a:moveTo>
                      <a:cubicBezTo>
                        <a:pt x="0" y="10588"/>
                        <a:pt x="10588" y="0"/>
                        <a:pt x="23655" y="0"/>
                      </a:cubicBezTo>
                      <a:cubicBezTo>
                        <a:pt x="36721" y="0"/>
                        <a:pt x="47309" y="10588"/>
                        <a:pt x="47309" y="23655"/>
                      </a:cubicBezTo>
                      <a:cubicBezTo>
                        <a:pt x="47309" y="36721"/>
                        <a:pt x="36721" y="47309"/>
                        <a:pt x="23655" y="47309"/>
                      </a:cubicBezTo>
                      <a:cubicBezTo>
                        <a:pt x="10588" y="47309"/>
                        <a:pt x="0" y="36721"/>
                        <a:pt x="0" y="23655"/>
                      </a:cubicBezTo>
                      <a:close/>
                    </a:path>
                  </a:pathLst>
                </a:custGeom>
                <a:solidFill>
                  <a:srgbClr val="F1B80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29" name="Google Shape;229;p18"/>
                <p:cNvSpPr/>
                <p:nvPr/>
              </p:nvSpPr>
              <p:spPr>
                <a:xfrm>
                  <a:off x="2462109" y="2587046"/>
                  <a:ext cx="39835" cy="39835"/>
                </a:xfrm>
                <a:custGeom>
                  <a:avLst/>
                  <a:gdLst/>
                  <a:ahLst/>
                  <a:cxnLst/>
                  <a:rect l="l" t="t" r="r" b="b"/>
                  <a:pathLst>
                    <a:path w="39835" h="39835" extrusionOk="0">
                      <a:moveTo>
                        <a:pt x="0" y="19918"/>
                      </a:moveTo>
                      <a:cubicBezTo>
                        <a:pt x="0" y="8914"/>
                        <a:pt x="8921" y="0"/>
                        <a:pt x="19918" y="0"/>
                      </a:cubicBezTo>
                      <a:cubicBezTo>
                        <a:pt x="30921" y="0"/>
                        <a:pt x="39835" y="8914"/>
                        <a:pt x="39835" y="19918"/>
                      </a:cubicBezTo>
                      <a:cubicBezTo>
                        <a:pt x="39835" y="30915"/>
                        <a:pt x="30921" y="39835"/>
                        <a:pt x="19918" y="39835"/>
                      </a:cubicBezTo>
                      <a:cubicBezTo>
                        <a:pt x="8921" y="39835"/>
                        <a:pt x="0" y="30915"/>
                        <a:pt x="0" y="19918"/>
                      </a:cubicBezTo>
                      <a:close/>
                    </a:path>
                  </a:pathLst>
                </a:custGeom>
                <a:solidFill>
                  <a:srgbClr val="FFC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0" name="Google Shape;230;p18"/>
                <p:cNvSpPr/>
                <p:nvPr/>
              </p:nvSpPr>
              <p:spPr>
                <a:xfrm>
                  <a:off x="2618665" y="2671177"/>
                  <a:ext cx="39835" cy="39835"/>
                </a:xfrm>
                <a:custGeom>
                  <a:avLst/>
                  <a:gdLst/>
                  <a:ahLst/>
                  <a:cxnLst/>
                  <a:rect l="l" t="t" r="r" b="b"/>
                  <a:pathLst>
                    <a:path w="39835" h="39835" extrusionOk="0">
                      <a:moveTo>
                        <a:pt x="0" y="19918"/>
                      </a:moveTo>
                      <a:cubicBezTo>
                        <a:pt x="0" y="8914"/>
                        <a:pt x="8921" y="0"/>
                        <a:pt x="19918" y="0"/>
                      </a:cubicBezTo>
                      <a:cubicBezTo>
                        <a:pt x="30921" y="0"/>
                        <a:pt x="39835" y="8914"/>
                        <a:pt x="39835" y="19918"/>
                      </a:cubicBezTo>
                      <a:cubicBezTo>
                        <a:pt x="39835" y="30915"/>
                        <a:pt x="30921" y="39835"/>
                        <a:pt x="19918" y="39835"/>
                      </a:cubicBezTo>
                      <a:cubicBezTo>
                        <a:pt x="8921" y="39835"/>
                        <a:pt x="0" y="30915"/>
                        <a:pt x="0" y="19918"/>
                      </a:cubicBezTo>
                      <a:close/>
                    </a:path>
                  </a:pathLst>
                </a:custGeom>
                <a:solidFill>
                  <a:srgbClr val="FFC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1" name="Google Shape;231;p18"/>
                <p:cNvSpPr/>
                <p:nvPr/>
              </p:nvSpPr>
              <p:spPr>
                <a:xfrm>
                  <a:off x="2648749" y="2856276"/>
                  <a:ext cx="39835" cy="39835"/>
                </a:xfrm>
                <a:custGeom>
                  <a:avLst/>
                  <a:gdLst/>
                  <a:ahLst/>
                  <a:cxnLst/>
                  <a:rect l="l" t="t" r="r" b="b"/>
                  <a:pathLst>
                    <a:path w="39835" h="39835" extrusionOk="0">
                      <a:moveTo>
                        <a:pt x="0" y="19918"/>
                      </a:moveTo>
                      <a:cubicBezTo>
                        <a:pt x="0" y="8921"/>
                        <a:pt x="8914" y="0"/>
                        <a:pt x="19918" y="0"/>
                      </a:cubicBezTo>
                      <a:cubicBezTo>
                        <a:pt x="30915" y="0"/>
                        <a:pt x="39835" y="8921"/>
                        <a:pt x="39835" y="19918"/>
                      </a:cubicBezTo>
                      <a:cubicBezTo>
                        <a:pt x="39835" y="30921"/>
                        <a:pt x="30915" y="39835"/>
                        <a:pt x="19918" y="39835"/>
                      </a:cubicBezTo>
                      <a:cubicBezTo>
                        <a:pt x="8914" y="39835"/>
                        <a:pt x="0" y="30921"/>
                        <a:pt x="0" y="19918"/>
                      </a:cubicBezTo>
                      <a:close/>
                    </a:path>
                  </a:pathLst>
                </a:custGeom>
                <a:solidFill>
                  <a:srgbClr val="FFC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2" name="Google Shape;232;p18"/>
                <p:cNvSpPr/>
                <p:nvPr/>
              </p:nvSpPr>
              <p:spPr>
                <a:xfrm>
                  <a:off x="2455754" y="2899587"/>
                  <a:ext cx="39835" cy="39835"/>
                </a:xfrm>
                <a:custGeom>
                  <a:avLst/>
                  <a:gdLst/>
                  <a:ahLst/>
                  <a:cxnLst/>
                  <a:rect l="l" t="t" r="r" b="b"/>
                  <a:pathLst>
                    <a:path w="39835" h="39835" extrusionOk="0">
                      <a:moveTo>
                        <a:pt x="0" y="19918"/>
                      </a:moveTo>
                      <a:cubicBezTo>
                        <a:pt x="0" y="8921"/>
                        <a:pt x="8914" y="0"/>
                        <a:pt x="19918" y="0"/>
                      </a:cubicBezTo>
                      <a:cubicBezTo>
                        <a:pt x="30915" y="0"/>
                        <a:pt x="39835" y="8921"/>
                        <a:pt x="39835" y="19918"/>
                      </a:cubicBezTo>
                      <a:cubicBezTo>
                        <a:pt x="39835" y="30921"/>
                        <a:pt x="30915" y="39835"/>
                        <a:pt x="19918" y="39835"/>
                      </a:cubicBezTo>
                      <a:cubicBezTo>
                        <a:pt x="8914" y="39835"/>
                        <a:pt x="0" y="30921"/>
                        <a:pt x="0" y="19918"/>
                      </a:cubicBezTo>
                      <a:close/>
                    </a:path>
                  </a:pathLst>
                </a:custGeom>
                <a:solidFill>
                  <a:srgbClr val="FFC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3" name="Google Shape;233;p18"/>
                <p:cNvSpPr/>
                <p:nvPr/>
              </p:nvSpPr>
              <p:spPr>
                <a:xfrm>
                  <a:off x="2396737" y="2741934"/>
                  <a:ext cx="39835" cy="39835"/>
                </a:xfrm>
                <a:custGeom>
                  <a:avLst/>
                  <a:gdLst/>
                  <a:ahLst/>
                  <a:cxnLst/>
                  <a:rect l="l" t="t" r="r" b="b"/>
                  <a:pathLst>
                    <a:path w="39835" h="39835" extrusionOk="0">
                      <a:moveTo>
                        <a:pt x="0" y="19918"/>
                      </a:moveTo>
                      <a:cubicBezTo>
                        <a:pt x="0" y="8914"/>
                        <a:pt x="8921" y="0"/>
                        <a:pt x="19918" y="0"/>
                      </a:cubicBezTo>
                      <a:cubicBezTo>
                        <a:pt x="30921" y="0"/>
                        <a:pt x="39835" y="8914"/>
                        <a:pt x="39835" y="19918"/>
                      </a:cubicBezTo>
                      <a:cubicBezTo>
                        <a:pt x="39835" y="30915"/>
                        <a:pt x="30921" y="39835"/>
                        <a:pt x="19918" y="39835"/>
                      </a:cubicBezTo>
                      <a:cubicBezTo>
                        <a:pt x="8921" y="39835"/>
                        <a:pt x="0" y="30915"/>
                        <a:pt x="0" y="19918"/>
                      </a:cubicBezTo>
                      <a:close/>
                    </a:path>
                  </a:pathLst>
                </a:custGeom>
                <a:solidFill>
                  <a:srgbClr val="FFC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234" name="Google Shape;234;p18"/>
            <p:cNvSpPr/>
            <p:nvPr/>
          </p:nvSpPr>
          <p:spPr>
            <a:xfrm>
              <a:off x="1885538" y="2088865"/>
              <a:ext cx="1251061" cy="1340136"/>
            </a:xfrm>
            <a:custGeom>
              <a:avLst/>
              <a:gdLst/>
              <a:ahLst/>
              <a:cxnLst/>
              <a:rect l="l" t="t" r="r" b="b"/>
              <a:pathLst>
                <a:path w="1251061" h="1340136" extrusionOk="0">
                  <a:moveTo>
                    <a:pt x="482522" y="119"/>
                  </a:moveTo>
                  <a:cubicBezTo>
                    <a:pt x="471472" y="655"/>
                    <a:pt x="460013" y="2818"/>
                    <a:pt x="448406" y="7024"/>
                  </a:cubicBezTo>
                  <a:cubicBezTo>
                    <a:pt x="416099" y="18731"/>
                    <a:pt x="397079" y="48333"/>
                    <a:pt x="388339" y="93673"/>
                  </a:cubicBezTo>
                  <a:cubicBezTo>
                    <a:pt x="381481" y="129269"/>
                    <a:pt x="380864" y="172078"/>
                    <a:pt x="384575" y="233271"/>
                  </a:cubicBezTo>
                  <a:cubicBezTo>
                    <a:pt x="385305" y="245333"/>
                    <a:pt x="386135" y="256591"/>
                    <a:pt x="387501" y="275337"/>
                  </a:cubicBezTo>
                  <a:cubicBezTo>
                    <a:pt x="395773" y="388460"/>
                    <a:pt x="394929" y="425931"/>
                    <a:pt x="377878" y="444021"/>
                  </a:cubicBezTo>
                  <a:cubicBezTo>
                    <a:pt x="360619" y="462331"/>
                    <a:pt x="326630" y="472565"/>
                    <a:pt x="248953" y="486930"/>
                  </a:cubicBezTo>
                  <a:cubicBezTo>
                    <a:pt x="244629" y="487727"/>
                    <a:pt x="206513" y="494866"/>
                    <a:pt x="198933" y="496346"/>
                  </a:cubicBezTo>
                  <a:cubicBezTo>
                    <a:pt x="139750" y="507899"/>
                    <a:pt x="100098" y="519238"/>
                    <a:pt x="68127" y="536108"/>
                  </a:cubicBezTo>
                  <a:cubicBezTo>
                    <a:pt x="27191" y="557714"/>
                    <a:pt x="3949" y="587081"/>
                    <a:pt x="527" y="626943"/>
                  </a:cubicBezTo>
                  <a:cubicBezTo>
                    <a:pt x="-3173" y="670040"/>
                    <a:pt x="12675" y="701544"/>
                    <a:pt x="46361" y="725520"/>
                  </a:cubicBezTo>
                  <a:cubicBezTo>
                    <a:pt x="71708" y="743556"/>
                    <a:pt x="99540" y="754620"/>
                    <a:pt x="159796" y="773446"/>
                  </a:cubicBezTo>
                  <a:cubicBezTo>
                    <a:pt x="161627" y="774015"/>
                    <a:pt x="174747" y="778268"/>
                    <a:pt x="177376" y="779098"/>
                  </a:cubicBezTo>
                  <a:cubicBezTo>
                    <a:pt x="272452" y="808995"/>
                    <a:pt x="315077" y="832924"/>
                    <a:pt x="335598" y="880810"/>
                  </a:cubicBezTo>
                  <a:cubicBezTo>
                    <a:pt x="347371" y="908282"/>
                    <a:pt x="345992" y="944005"/>
                    <a:pt x="333508" y="1052635"/>
                  </a:cubicBezTo>
                  <a:cubicBezTo>
                    <a:pt x="331512" y="1069967"/>
                    <a:pt x="330300" y="1081071"/>
                    <a:pt x="329108" y="1092611"/>
                  </a:cubicBezTo>
                  <a:cubicBezTo>
                    <a:pt x="321647" y="1165055"/>
                    <a:pt x="321085" y="1213825"/>
                    <a:pt x="330159" y="1253345"/>
                  </a:cubicBezTo>
                  <a:cubicBezTo>
                    <a:pt x="341826" y="1304164"/>
                    <a:pt x="369774" y="1333907"/>
                    <a:pt x="417639" y="1339365"/>
                  </a:cubicBezTo>
                  <a:cubicBezTo>
                    <a:pt x="456704" y="1343818"/>
                    <a:pt x="490130" y="1328924"/>
                    <a:pt x="521239" y="1296462"/>
                  </a:cubicBezTo>
                  <a:cubicBezTo>
                    <a:pt x="544934" y="1271729"/>
                    <a:pt x="563753" y="1242549"/>
                    <a:pt x="595954" y="1185328"/>
                  </a:cubicBezTo>
                  <a:cubicBezTo>
                    <a:pt x="597903" y="1181859"/>
                    <a:pt x="604587" y="1170199"/>
                    <a:pt x="605370" y="1168792"/>
                  </a:cubicBezTo>
                  <a:cubicBezTo>
                    <a:pt x="659792" y="1071970"/>
                    <a:pt x="690961" y="1031512"/>
                    <a:pt x="738271" y="1012451"/>
                  </a:cubicBezTo>
                  <a:cubicBezTo>
                    <a:pt x="759421" y="1003932"/>
                    <a:pt x="786297" y="1005975"/>
                    <a:pt x="820942" y="1017688"/>
                  </a:cubicBezTo>
                  <a:cubicBezTo>
                    <a:pt x="847342" y="1026609"/>
                    <a:pt x="865151" y="1034894"/>
                    <a:pt x="924957" y="1064569"/>
                  </a:cubicBezTo>
                  <a:cubicBezTo>
                    <a:pt x="941225" y="1072639"/>
                    <a:pt x="951833" y="1077816"/>
                    <a:pt x="962837" y="1082987"/>
                  </a:cubicBezTo>
                  <a:cubicBezTo>
                    <a:pt x="1017353" y="1108597"/>
                    <a:pt x="1057134" y="1121757"/>
                    <a:pt x="1093855" y="1123170"/>
                  </a:cubicBezTo>
                  <a:cubicBezTo>
                    <a:pt x="1139772" y="1124932"/>
                    <a:pt x="1176942" y="1107090"/>
                    <a:pt x="1205405" y="1065822"/>
                  </a:cubicBezTo>
                  <a:cubicBezTo>
                    <a:pt x="1235328" y="1022443"/>
                    <a:pt x="1236788" y="978610"/>
                    <a:pt x="1214199" y="932713"/>
                  </a:cubicBezTo>
                  <a:cubicBezTo>
                    <a:pt x="1197087" y="897968"/>
                    <a:pt x="1171048" y="867248"/>
                    <a:pt x="1120645" y="817393"/>
                  </a:cubicBezTo>
                  <a:cubicBezTo>
                    <a:pt x="1063905" y="761277"/>
                    <a:pt x="1059699" y="757279"/>
                    <a:pt x="1043626" y="736611"/>
                  </a:cubicBezTo>
                  <a:cubicBezTo>
                    <a:pt x="1022081" y="708911"/>
                    <a:pt x="1012805" y="685933"/>
                    <a:pt x="1016000" y="665245"/>
                  </a:cubicBezTo>
                  <a:cubicBezTo>
                    <a:pt x="1022154" y="625396"/>
                    <a:pt x="1049841" y="591454"/>
                    <a:pt x="1131106" y="511623"/>
                  </a:cubicBezTo>
                  <a:cubicBezTo>
                    <a:pt x="1141453" y="501463"/>
                    <a:pt x="1146951" y="496186"/>
                    <a:pt x="1153086" y="490064"/>
                  </a:cubicBezTo>
                  <a:cubicBezTo>
                    <a:pt x="1191502" y="451696"/>
                    <a:pt x="1214714" y="424773"/>
                    <a:pt x="1230727" y="397977"/>
                  </a:cubicBezTo>
                  <a:cubicBezTo>
                    <a:pt x="1251107" y="363888"/>
                    <a:pt x="1256780" y="333000"/>
                    <a:pt x="1244959" y="304008"/>
                  </a:cubicBezTo>
                  <a:cubicBezTo>
                    <a:pt x="1228892" y="264594"/>
                    <a:pt x="1194910" y="247188"/>
                    <a:pt x="1145759" y="248126"/>
                  </a:cubicBezTo>
                  <a:cubicBezTo>
                    <a:pt x="1106775" y="248869"/>
                    <a:pt x="1060188" y="260502"/>
                    <a:pt x="996953" y="282871"/>
                  </a:cubicBezTo>
                  <a:cubicBezTo>
                    <a:pt x="983645" y="287579"/>
                    <a:pt x="969976" y="292642"/>
                    <a:pt x="952583" y="299192"/>
                  </a:cubicBezTo>
                  <a:cubicBezTo>
                    <a:pt x="832608" y="344379"/>
                    <a:pt x="808559" y="351933"/>
                    <a:pt x="780129" y="349007"/>
                  </a:cubicBezTo>
                  <a:cubicBezTo>
                    <a:pt x="768000" y="347754"/>
                    <a:pt x="754726" y="337039"/>
                    <a:pt x="739945" y="316565"/>
                  </a:cubicBezTo>
                  <a:cubicBezTo>
                    <a:pt x="729230" y="301724"/>
                    <a:pt x="718132" y="282396"/>
                    <a:pt x="703947" y="255037"/>
                  </a:cubicBezTo>
                  <a:cubicBezTo>
                    <a:pt x="697042" y="241716"/>
                    <a:pt x="670836" y="189565"/>
                    <a:pt x="665023" y="178226"/>
                  </a:cubicBezTo>
                  <a:cubicBezTo>
                    <a:pt x="631697" y="113250"/>
                    <a:pt x="605524" y="71820"/>
                    <a:pt x="575447" y="41977"/>
                  </a:cubicBezTo>
                  <a:cubicBezTo>
                    <a:pt x="546314" y="13079"/>
                    <a:pt x="515674" y="-1481"/>
                    <a:pt x="482522" y="119"/>
                  </a:cubicBezTo>
                  <a:close/>
                  <a:moveTo>
                    <a:pt x="482938" y="13514"/>
                  </a:moveTo>
                  <a:cubicBezTo>
                    <a:pt x="512198" y="12114"/>
                    <a:pt x="539456" y="25033"/>
                    <a:pt x="566024" y="51393"/>
                  </a:cubicBezTo>
                  <a:cubicBezTo>
                    <a:pt x="594815" y="79957"/>
                    <a:pt x="620372" y="120503"/>
                    <a:pt x="653088" y="184294"/>
                  </a:cubicBezTo>
                  <a:cubicBezTo>
                    <a:pt x="658861" y="195539"/>
                    <a:pt x="685061" y="247885"/>
                    <a:pt x="692020" y="261312"/>
                  </a:cubicBezTo>
                  <a:cubicBezTo>
                    <a:pt x="706479" y="289213"/>
                    <a:pt x="718085" y="309024"/>
                    <a:pt x="729270" y="324521"/>
                  </a:cubicBezTo>
                  <a:cubicBezTo>
                    <a:pt x="746080" y="347801"/>
                    <a:pt x="761758" y="360660"/>
                    <a:pt x="778662" y="362401"/>
                  </a:cubicBezTo>
                  <a:cubicBezTo>
                    <a:pt x="796879" y="364276"/>
                    <a:pt x="821786" y="359548"/>
                    <a:pt x="856103" y="348585"/>
                  </a:cubicBezTo>
                  <a:cubicBezTo>
                    <a:pt x="870026" y="344138"/>
                    <a:pt x="885356" y="338586"/>
                    <a:pt x="904658" y="331426"/>
                  </a:cubicBezTo>
                  <a:cubicBezTo>
                    <a:pt x="916217" y="327140"/>
                    <a:pt x="960024" y="310685"/>
                    <a:pt x="957191" y="311750"/>
                  </a:cubicBezTo>
                  <a:cubicBezTo>
                    <a:pt x="974503" y="305233"/>
                    <a:pt x="988139" y="300096"/>
                    <a:pt x="1001346" y="295429"/>
                  </a:cubicBezTo>
                  <a:cubicBezTo>
                    <a:pt x="1134709" y="248253"/>
                    <a:pt x="1207053" y="246853"/>
                    <a:pt x="1232402" y="309031"/>
                  </a:cubicBezTo>
                  <a:cubicBezTo>
                    <a:pt x="1250873" y="354331"/>
                    <a:pt x="1222965" y="401245"/>
                    <a:pt x="1143663" y="480440"/>
                  </a:cubicBezTo>
                  <a:cubicBezTo>
                    <a:pt x="1137568" y="486528"/>
                    <a:pt x="1132010" y="492067"/>
                    <a:pt x="1121689" y="502207"/>
                  </a:cubicBezTo>
                  <a:cubicBezTo>
                    <a:pt x="1079704" y="543448"/>
                    <a:pt x="1063102" y="560459"/>
                    <a:pt x="1045093" y="582574"/>
                  </a:cubicBezTo>
                  <a:cubicBezTo>
                    <a:pt x="1020808" y="612390"/>
                    <a:pt x="1006650" y="638335"/>
                    <a:pt x="1002813" y="663148"/>
                  </a:cubicBezTo>
                  <a:cubicBezTo>
                    <a:pt x="998935" y="688270"/>
                    <a:pt x="1009577" y="714443"/>
                    <a:pt x="1033158" y="744775"/>
                  </a:cubicBezTo>
                  <a:cubicBezTo>
                    <a:pt x="1049774" y="766132"/>
                    <a:pt x="1053846" y="770271"/>
                    <a:pt x="1111228" y="827024"/>
                  </a:cubicBezTo>
                  <a:cubicBezTo>
                    <a:pt x="1160587" y="875847"/>
                    <a:pt x="1186037" y="905603"/>
                    <a:pt x="1202264" y="938573"/>
                  </a:cubicBezTo>
                  <a:cubicBezTo>
                    <a:pt x="1222805" y="980291"/>
                    <a:pt x="1221559" y="1018881"/>
                    <a:pt x="1194522" y="1058080"/>
                  </a:cubicBezTo>
                  <a:cubicBezTo>
                    <a:pt x="1168704" y="1095511"/>
                    <a:pt x="1135888" y="1111363"/>
                    <a:pt x="1094485" y="1109776"/>
                  </a:cubicBezTo>
                  <a:cubicBezTo>
                    <a:pt x="1060021" y="1108450"/>
                    <a:pt x="1021491" y="1095752"/>
                    <a:pt x="968489" y="1070845"/>
                  </a:cubicBezTo>
                  <a:cubicBezTo>
                    <a:pt x="957593" y="1065721"/>
                    <a:pt x="947011" y="1060671"/>
                    <a:pt x="930817" y="1052635"/>
                  </a:cubicBezTo>
                  <a:cubicBezTo>
                    <a:pt x="870368" y="1022644"/>
                    <a:pt x="852345" y="1014326"/>
                    <a:pt x="825128" y="1005131"/>
                  </a:cubicBezTo>
                  <a:cubicBezTo>
                    <a:pt x="787737" y="992493"/>
                    <a:pt x="757947" y="990156"/>
                    <a:pt x="733248" y="1000108"/>
                  </a:cubicBezTo>
                  <a:cubicBezTo>
                    <a:pt x="681974" y="1020762"/>
                    <a:pt x="649653" y="1062460"/>
                    <a:pt x="593650" y="1162095"/>
                  </a:cubicBezTo>
                  <a:cubicBezTo>
                    <a:pt x="592860" y="1163508"/>
                    <a:pt x="586183" y="1175382"/>
                    <a:pt x="584234" y="1178838"/>
                  </a:cubicBezTo>
                  <a:cubicBezTo>
                    <a:pt x="552582" y="1235082"/>
                    <a:pt x="534265" y="1263398"/>
                    <a:pt x="511609" y="1287039"/>
                  </a:cubicBezTo>
                  <a:cubicBezTo>
                    <a:pt x="483185" y="1316708"/>
                    <a:pt x="453597" y="1329901"/>
                    <a:pt x="419106" y="1325970"/>
                  </a:cubicBezTo>
                  <a:cubicBezTo>
                    <a:pt x="377402" y="1321215"/>
                    <a:pt x="353620" y="1295879"/>
                    <a:pt x="343132" y="1250204"/>
                  </a:cubicBezTo>
                  <a:cubicBezTo>
                    <a:pt x="334486" y="1212539"/>
                    <a:pt x="334975" y="1165129"/>
                    <a:pt x="342295" y="1094077"/>
                  </a:cubicBezTo>
                  <a:cubicBezTo>
                    <a:pt x="343480" y="1082598"/>
                    <a:pt x="344706" y="1071588"/>
                    <a:pt x="346688" y="1054309"/>
                  </a:cubicBezTo>
                  <a:cubicBezTo>
                    <a:pt x="359587" y="942137"/>
                    <a:pt x="361121" y="906326"/>
                    <a:pt x="347947" y="875579"/>
                  </a:cubicBezTo>
                  <a:cubicBezTo>
                    <a:pt x="335390" y="846285"/>
                    <a:pt x="312680" y="823689"/>
                    <a:pt x="279928" y="805258"/>
                  </a:cubicBezTo>
                  <a:cubicBezTo>
                    <a:pt x="254732" y="791080"/>
                    <a:pt x="227882" y="780893"/>
                    <a:pt x="181562" y="766327"/>
                  </a:cubicBezTo>
                  <a:cubicBezTo>
                    <a:pt x="178922" y="765496"/>
                    <a:pt x="165601" y="761250"/>
                    <a:pt x="163773" y="760681"/>
                  </a:cubicBezTo>
                  <a:cubicBezTo>
                    <a:pt x="104917" y="742290"/>
                    <a:pt x="77879" y="731554"/>
                    <a:pt x="54105" y="714637"/>
                  </a:cubicBezTo>
                  <a:cubicBezTo>
                    <a:pt x="24156" y="693320"/>
                    <a:pt x="10432" y="666189"/>
                    <a:pt x="13712" y="627988"/>
                  </a:cubicBezTo>
                  <a:cubicBezTo>
                    <a:pt x="19194" y="564130"/>
                    <a:pt x="76991" y="533623"/>
                    <a:pt x="201445" y="509319"/>
                  </a:cubicBezTo>
                  <a:cubicBezTo>
                    <a:pt x="208974" y="507852"/>
                    <a:pt x="247128" y="500914"/>
                    <a:pt x="251465" y="500110"/>
                  </a:cubicBezTo>
                  <a:cubicBezTo>
                    <a:pt x="332637" y="485102"/>
                    <a:pt x="367363" y="474594"/>
                    <a:pt x="387501" y="453229"/>
                  </a:cubicBezTo>
                  <a:cubicBezTo>
                    <a:pt x="399664" y="440337"/>
                    <a:pt x="405095" y="417098"/>
                    <a:pt x="405919" y="382071"/>
                  </a:cubicBezTo>
                  <a:cubicBezTo>
                    <a:pt x="406522" y="356467"/>
                    <a:pt x="405390" y="335980"/>
                    <a:pt x="400896" y="274500"/>
                  </a:cubicBezTo>
                  <a:cubicBezTo>
                    <a:pt x="399530" y="255807"/>
                    <a:pt x="398693" y="244422"/>
                    <a:pt x="397969" y="232434"/>
                  </a:cubicBezTo>
                  <a:cubicBezTo>
                    <a:pt x="390154" y="103565"/>
                    <a:pt x="402838" y="37972"/>
                    <a:pt x="453007" y="19796"/>
                  </a:cubicBezTo>
                  <a:cubicBezTo>
                    <a:pt x="463274" y="16072"/>
                    <a:pt x="473186" y="13982"/>
                    <a:pt x="482938" y="1351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35" name="Google Shape;235;p18"/>
          <p:cNvGrpSpPr/>
          <p:nvPr/>
        </p:nvGrpSpPr>
        <p:grpSpPr>
          <a:xfrm>
            <a:off x="10336035" y="367619"/>
            <a:ext cx="1457155" cy="1341775"/>
            <a:chOff x="1917709" y="3838343"/>
            <a:chExt cx="1304292" cy="1200908"/>
          </a:xfrm>
        </p:grpSpPr>
        <p:sp>
          <p:nvSpPr>
            <p:cNvPr id="236" name="Google Shape;236;p18"/>
            <p:cNvSpPr/>
            <p:nvPr/>
          </p:nvSpPr>
          <p:spPr>
            <a:xfrm>
              <a:off x="1917735" y="3845107"/>
              <a:ext cx="1291066" cy="1187365"/>
            </a:xfrm>
            <a:custGeom>
              <a:avLst/>
              <a:gdLst/>
              <a:ahLst/>
              <a:cxnLst/>
              <a:rect l="l" t="t" r="r" b="b"/>
              <a:pathLst>
                <a:path w="1291066" h="1187365" extrusionOk="0">
                  <a:moveTo>
                    <a:pt x="645530" y="0"/>
                  </a:moveTo>
                  <a:cubicBezTo>
                    <a:pt x="289001" y="0"/>
                    <a:pt x="0" y="288994"/>
                    <a:pt x="0" y="645530"/>
                  </a:cubicBezTo>
                  <a:cubicBezTo>
                    <a:pt x="-1" y="749344"/>
                    <a:pt x="35006" y="869526"/>
                    <a:pt x="78545" y="956423"/>
                  </a:cubicBezTo>
                  <a:cubicBezTo>
                    <a:pt x="79598" y="958526"/>
                    <a:pt x="989629" y="1187881"/>
                    <a:pt x="990432" y="1187365"/>
                  </a:cubicBezTo>
                  <a:cubicBezTo>
                    <a:pt x="1168948" y="1072520"/>
                    <a:pt x="1291066" y="873571"/>
                    <a:pt x="1291066" y="645530"/>
                  </a:cubicBezTo>
                  <a:cubicBezTo>
                    <a:pt x="1291066" y="288994"/>
                    <a:pt x="1002066" y="0"/>
                    <a:pt x="645530" y="0"/>
                  </a:cubicBezTo>
                  <a:close/>
                </a:path>
              </a:pathLst>
            </a:custGeom>
            <a:solidFill>
              <a:srgbClr val="FBFBFB"/>
            </a:solidFill>
            <a:ln w="16735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7" name="Google Shape;237;p18"/>
            <p:cNvGrpSpPr/>
            <p:nvPr/>
          </p:nvGrpSpPr>
          <p:grpSpPr>
            <a:xfrm>
              <a:off x="1939879" y="3860913"/>
              <a:ext cx="1272699" cy="1169101"/>
              <a:chOff x="1939879" y="3860913"/>
              <a:chExt cx="1272699" cy="1169101"/>
            </a:xfrm>
          </p:grpSpPr>
          <p:sp>
            <p:nvSpPr>
              <p:cNvPr id="238" name="Google Shape;238;p18"/>
              <p:cNvSpPr/>
              <p:nvPr/>
            </p:nvSpPr>
            <p:spPr>
              <a:xfrm>
                <a:off x="2647952" y="4247814"/>
                <a:ext cx="564626" cy="782200"/>
              </a:xfrm>
              <a:custGeom>
                <a:avLst/>
                <a:gdLst/>
                <a:ahLst/>
                <a:cxnLst/>
                <a:rect l="l" t="t" r="r" b="b"/>
                <a:pathLst>
                  <a:path w="564626" h="782200" extrusionOk="0">
                    <a:moveTo>
                      <a:pt x="401193" y="0"/>
                    </a:moveTo>
                    <a:cubicBezTo>
                      <a:pt x="344193" y="221706"/>
                      <a:pt x="196960" y="407227"/>
                      <a:pt x="0" y="513493"/>
                    </a:cubicBezTo>
                    <a:cubicBezTo>
                      <a:pt x="114476" y="574076"/>
                      <a:pt x="208526" y="668012"/>
                      <a:pt x="267958" y="782201"/>
                    </a:cubicBezTo>
                    <a:cubicBezTo>
                      <a:pt x="267958" y="782201"/>
                      <a:pt x="268105" y="782201"/>
                      <a:pt x="268105" y="782201"/>
                    </a:cubicBezTo>
                    <a:cubicBezTo>
                      <a:pt x="444183" y="668923"/>
                      <a:pt x="564626" y="472693"/>
                      <a:pt x="564626" y="247772"/>
                    </a:cubicBezTo>
                    <a:cubicBezTo>
                      <a:pt x="564626" y="166722"/>
                      <a:pt x="548881" y="89549"/>
                      <a:pt x="521262" y="18243"/>
                    </a:cubicBezTo>
                    <a:cubicBezTo>
                      <a:pt x="509782" y="20514"/>
                      <a:pt x="497828" y="21833"/>
                      <a:pt x="485679" y="21833"/>
                    </a:cubicBezTo>
                    <a:cubicBezTo>
                      <a:pt x="454972" y="21833"/>
                      <a:pt x="426562" y="13435"/>
                      <a:pt x="401193" y="0"/>
                    </a:cubicBezTo>
                    <a:close/>
                  </a:path>
                </a:pathLst>
              </a:custGeom>
              <a:solidFill>
                <a:srgbClr val="BDD98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39" name="Google Shape;239;p18"/>
              <p:cNvSpPr/>
              <p:nvPr/>
            </p:nvSpPr>
            <p:spPr>
              <a:xfrm>
                <a:off x="1939879" y="3860913"/>
                <a:ext cx="1036105" cy="862801"/>
              </a:xfrm>
              <a:custGeom>
                <a:avLst/>
                <a:gdLst/>
                <a:ahLst/>
                <a:cxnLst/>
                <a:rect l="l" t="t" r="r" b="b"/>
                <a:pathLst>
                  <a:path w="1036105" h="862801" extrusionOk="0">
                    <a:moveTo>
                      <a:pt x="636707" y="0"/>
                    </a:moveTo>
                    <a:cubicBezTo>
                      <a:pt x="285047" y="0"/>
                      <a:pt x="0" y="285049"/>
                      <a:pt x="0" y="636709"/>
                    </a:cubicBezTo>
                    <a:cubicBezTo>
                      <a:pt x="0" y="705986"/>
                      <a:pt x="16397" y="782100"/>
                      <a:pt x="39925" y="850988"/>
                    </a:cubicBezTo>
                    <a:cubicBezTo>
                      <a:pt x="52202" y="848369"/>
                      <a:pt x="64848" y="846802"/>
                      <a:pt x="77906" y="846802"/>
                    </a:cubicBezTo>
                    <a:cubicBezTo>
                      <a:pt x="104292" y="846802"/>
                      <a:pt x="129292" y="852696"/>
                      <a:pt x="151924" y="862802"/>
                    </a:cubicBezTo>
                    <a:cubicBezTo>
                      <a:pt x="245508" y="516928"/>
                      <a:pt x="560599" y="262131"/>
                      <a:pt x="936068" y="262131"/>
                    </a:cubicBezTo>
                    <a:cubicBezTo>
                      <a:pt x="963232" y="262131"/>
                      <a:pt x="990035" y="263564"/>
                      <a:pt x="1016516" y="266169"/>
                    </a:cubicBezTo>
                    <a:cubicBezTo>
                      <a:pt x="1014011" y="254134"/>
                      <a:pt x="1012631" y="241563"/>
                      <a:pt x="1012625" y="228785"/>
                    </a:cubicBezTo>
                    <a:cubicBezTo>
                      <a:pt x="1012625" y="196806"/>
                      <a:pt x="1021612" y="167271"/>
                      <a:pt x="1036105" y="141158"/>
                    </a:cubicBezTo>
                    <a:cubicBezTo>
                      <a:pt x="926859" y="53009"/>
                      <a:pt x="788018" y="0"/>
                      <a:pt x="636707" y="0"/>
                    </a:cubicBezTo>
                    <a:close/>
                  </a:path>
                </a:pathLst>
              </a:custGeom>
              <a:solidFill>
                <a:srgbClr val="FFCB0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0" name="Google Shape;240;p18"/>
              <p:cNvSpPr/>
              <p:nvPr/>
            </p:nvSpPr>
            <p:spPr>
              <a:xfrm>
                <a:off x="2091076" y="4120981"/>
                <a:ext cx="958049" cy="641959"/>
              </a:xfrm>
              <a:custGeom>
                <a:avLst/>
                <a:gdLst/>
                <a:ahLst/>
                <a:cxnLst/>
                <a:rect l="l" t="t" r="r" b="b"/>
                <a:pathLst>
                  <a:path w="958049" h="641959" extrusionOk="0">
                    <a:moveTo>
                      <a:pt x="784141" y="0"/>
                    </a:moveTo>
                    <a:cubicBezTo>
                      <a:pt x="408672" y="0"/>
                      <a:pt x="93584" y="255460"/>
                      <a:pt x="0" y="602232"/>
                    </a:cubicBezTo>
                    <a:cubicBezTo>
                      <a:pt x="12310" y="607743"/>
                      <a:pt x="23560" y="614782"/>
                      <a:pt x="34242" y="622772"/>
                    </a:cubicBezTo>
                    <a:cubicBezTo>
                      <a:pt x="102862" y="590190"/>
                      <a:pt x="181863" y="573420"/>
                      <a:pt x="261380" y="573420"/>
                    </a:cubicBezTo>
                    <a:cubicBezTo>
                      <a:pt x="369527" y="573420"/>
                      <a:pt x="466898" y="594235"/>
                      <a:pt x="556856" y="641960"/>
                    </a:cubicBezTo>
                    <a:cubicBezTo>
                      <a:pt x="581415" y="628672"/>
                      <a:pt x="605244" y="614153"/>
                      <a:pt x="628182" y="598481"/>
                    </a:cubicBezTo>
                    <a:cubicBezTo>
                      <a:pt x="628242" y="598441"/>
                      <a:pt x="628276" y="598374"/>
                      <a:pt x="628329" y="598334"/>
                    </a:cubicBezTo>
                    <a:cubicBezTo>
                      <a:pt x="629100" y="597805"/>
                      <a:pt x="629810" y="597209"/>
                      <a:pt x="630573" y="596686"/>
                    </a:cubicBezTo>
                    <a:cubicBezTo>
                      <a:pt x="652587" y="581517"/>
                      <a:pt x="673764" y="565330"/>
                      <a:pt x="694123" y="548111"/>
                    </a:cubicBezTo>
                    <a:cubicBezTo>
                      <a:pt x="694264" y="547997"/>
                      <a:pt x="694438" y="547923"/>
                      <a:pt x="694572" y="547810"/>
                    </a:cubicBezTo>
                    <a:cubicBezTo>
                      <a:pt x="695463" y="547060"/>
                      <a:pt x="696226" y="546169"/>
                      <a:pt x="697117" y="545412"/>
                    </a:cubicBezTo>
                    <a:cubicBezTo>
                      <a:pt x="701444" y="541715"/>
                      <a:pt x="705281" y="537503"/>
                      <a:pt x="709527" y="533719"/>
                    </a:cubicBezTo>
                    <a:cubicBezTo>
                      <a:pt x="718100" y="526077"/>
                      <a:pt x="726411" y="518174"/>
                      <a:pt x="734649" y="510178"/>
                    </a:cubicBezTo>
                    <a:cubicBezTo>
                      <a:pt x="741165" y="503862"/>
                      <a:pt x="748237" y="498123"/>
                      <a:pt x="754533" y="491593"/>
                    </a:cubicBezTo>
                    <a:cubicBezTo>
                      <a:pt x="754780" y="491338"/>
                      <a:pt x="755035" y="491091"/>
                      <a:pt x="755283" y="490842"/>
                    </a:cubicBezTo>
                    <a:cubicBezTo>
                      <a:pt x="756314" y="489771"/>
                      <a:pt x="757252" y="488619"/>
                      <a:pt x="758276" y="487541"/>
                    </a:cubicBezTo>
                    <a:cubicBezTo>
                      <a:pt x="775830" y="469090"/>
                      <a:pt x="792587" y="449862"/>
                      <a:pt x="808365" y="429824"/>
                    </a:cubicBezTo>
                    <a:cubicBezTo>
                      <a:pt x="810227" y="427473"/>
                      <a:pt x="811922" y="424995"/>
                      <a:pt x="813750" y="422624"/>
                    </a:cubicBezTo>
                    <a:cubicBezTo>
                      <a:pt x="829120" y="402653"/>
                      <a:pt x="843760" y="382092"/>
                      <a:pt x="857262" y="360708"/>
                    </a:cubicBezTo>
                    <a:cubicBezTo>
                      <a:pt x="857496" y="360346"/>
                      <a:pt x="857784" y="360025"/>
                      <a:pt x="858012" y="359663"/>
                    </a:cubicBezTo>
                    <a:cubicBezTo>
                      <a:pt x="858441" y="358980"/>
                      <a:pt x="858782" y="358244"/>
                      <a:pt x="859211" y="357560"/>
                    </a:cubicBezTo>
                    <a:cubicBezTo>
                      <a:pt x="873590" y="334569"/>
                      <a:pt x="886891" y="310807"/>
                      <a:pt x="898986" y="286348"/>
                    </a:cubicBezTo>
                    <a:cubicBezTo>
                      <a:pt x="923880" y="235985"/>
                      <a:pt x="943797" y="182702"/>
                      <a:pt x="958049" y="127134"/>
                    </a:cubicBezTo>
                    <a:cubicBezTo>
                      <a:pt x="910961" y="102140"/>
                      <a:pt x="875767" y="57864"/>
                      <a:pt x="864589" y="4052"/>
                    </a:cubicBezTo>
                    <a:cubicBezTo>
                      <a:pt x="838115" y="1440"/>
                      <a:pt x="811312" y="0"/>
                      <a:pt x="784141" y="0"/>
                    </a:cubicBezTo>
                    <a:close/>
                  </a:path>
                </a:pathLst>
              </a:custGeom>
              <a:solidFill>
                <a:srgbClr val="F47C7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41" name="Google Shape;241;p18"/>
            <p:cNvGrpSpPr/>
            <p:nvPr/>
          </p:nvGrpSpPr>
          <p:grpSpPr>
            <a:xfrm>
              <a:off x="1917709" y="3838343"/>
              <a:ext cx="1304292" cy="1200908"/>
              <a:chOff x="1917709" y="3838343"/>
              <a:chExt cx="1304292" cy="1200908"/>
            </a:xfrm>
          </p:grpSpPr>
          <p:sp>
            <p:nvSpPr>
              <p:cNvPr id="242" name="Google Shape;242;p18"/>
              <p:cNvSpPr/>
              <p:nvPr/>
            </p:nvSpPr>
            <p:spPr>
              <a:xfrm>
                <a:off x="1917709" y="3838343"/>
                <a:ext cx="1304292" cy="1200613"/>
              </a:xfrm>
              <a:custGeom>
                <a:avLst/>
                <a:gdLst/>
                <a:ahLst/>
                <a:cxnLst/>
                <a:rect l="l" t="t" r="r" b="b"/>
                <a:pathLst>
                  <a:path w="1304292" h="1200613" extrusionOk="0">
                    <a:moveTo>
                      <a:pt x="652146" y="0"/>
                    </a:moveTo>
                    <a:cubicBezTo>
                      <a:pt x="291914" y="0"/>
                      <a:pt x="1" y="292122"/>
                      <a:pt x="0" y="652354"/>
                    </a:cubicBezTo>
                    <a:cubicBezTo>
                      <a:pt x="0" y="750918"/>
                      <a:pt x="31599" y="871462"/>
                      <a:pt x="79111" y="966288"/>
                    </a:cubicBezTo>
                    <a:cubicBezTo>
                      <a:pt x="81180" y="970414"/>
                      <a:pt x="93361" y="973488"/>
                      <a:pt x="539552" y="1086210"/>
                    </a:cubicBezTo>
                    <a:cubicBezTo>
                      <a:pt x="1021192" y="1207892"/>
                      <a:pt x="997377" y="1201939"/>
                      <a:pt x="1000612" y="1199855"/>
                    </a:cubicBezTo>
                    <a:cubicBezTo>
                      <a:pt x="1187787" y="1079439"/>
                      <a:pt x="1304293" y="875206"/>
                      <a:pt x="1304293" y="652354"/>
                    </a:cubicBezTo>
                    <a:cubicBezTo>
                      <a:pt x="1304293" y="292122"/>
                      <a:pt x="1012379" y="0"/>
                      <a:pt x="652146" y="0"/>
                    </a:cubicBezTo>
                    <a:close/>
                    <a:moveTo>
                      <a:pt x="652146" y="13395"/>
                    </a:moveTo>
                    <a:cubicBezTo>
                      <a:pt x="1004978" y="13395"/>
                      <a:pt x="1290898" y="299522"/>
                      <a:pt x="1290898" y="652354"/>
                    </a:cubicBezTo>
                    <a:cubicBezTo>
                      <a:pt x="1290898" y="870544"/>
                      <a:pt x="1176917" y="1070558"/>
                      <a:pt x="993499" y="1188551"/>
                    </a:cubicBezTo>
                    <a:cubicBezTo>
                      <a:pt x="994879" y="1187666"/>
                      <a:pt x="980895" y="1183601"/>
                      <a:pt x="972986" y="1181438"/>
                    </a:cubicBezTo>
                    <a:cubicBezTo>
                      <a:pt x="938314" y="1172718"/>
                      <a:pt x="149950" y="973481"/>
                      <a:pt x="126202" y="967333"/>
                    </a:cubicBezTo>
                    <a:cubicBezTo>
                      <a:pt x="113511" y="964045"/>
                      <a:pt x="103917" y="961352"/>
                      <a:pt x="97320" y="959591"/>
                    </a:cubicBezTo>
                    <a:cubicBezTo>
                      <a:pt x="114549" y="964192"/>
                      <a:pt x="89562" y="957267"/>
                      <a:pt x="91041" y="960220"/>
                    </a:cubicBezTo>
                    <a:cubicBezTo>
                      <a:pt x="44416" y="867162"/>
                      <a:pt x="13395" y="748701"/>
                      <a:pt x="13395" y="652354"/>
                    </a:cubicBezTo>
                    <a:cubicBezTo>
                      <a:pt x="13395" y="299522"/>
                      <a:pt x="299314" y="13395"/>
                      <a:pt x="652146" y="1339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18"/>
              <p:cNvSpPr/>
              <p:nvPr/>
            </p:nvSpPr>
            <p:spPr>
              <a:xfrm>
                <a:off x="1997968" y="4680939"/>
                <a:ext cx="918017" cy="358312"/>
              </a:xfrm>
              <a:custGeom>
                <a:avLst/>
                <a:gdLst/>
                <a:ahLst/>
                <a:cxnLst/>
                <a:rect l="l" t="t" r="r" b="b"/>
                <a:pathLst>
                  <a:path w="918017" h="358312" extrusionOk="0">
                    <a:moveTo>
                      <a:pt x="372644" y="0"/>
                    </a:moveTo>
                    <a:cubicBezTo>
                      <a:pt x="370206" y="0"/>
                      <a:pt x="368358" y="114"/>
                      <a:pt x="364272" y="422"/>
                    </a:cubicBezTo>
                    <a:cubicBezTo>
                      <a:pt x="364252" y="422"/>
                      <a:pt x="359651" y="797"/>
                      <a:pt x="357997" y="837"/>
                    </a:cubicBezTo>
                    <a:cubicBezTo>
                      <a:pt x="222719" y="4005"/>
                      <a:pt x="97799" y="43539"/>
                      <a:pt x="2620" y="115320"/>
                    </a:cubicBezTo>
                    <a:cubicBezTo>
                      <a:pt x="-1864" y="118702"/>
                      <a:pt x="-309" y="125862"/>
                      <a:pt x="5131" y="127248"/>
                    </a:cubicBezTo>
                    <a:lnTo>
                      <a:pt x="909684" y="358096"/>
                    </a:lnTo>
                    <a:cubicBezTo>
                      <a:pt x="915096" y="359476"/>
                      <a:pt x="919690" y="353997"/>
                      <a:pt x="917426" y="348887"/>
                    </a:cubicBezTo>
                    <a:cubicBezTo>
                      <a:pt x="897000" y="302757"/>
                      <a:pt x="872896" y="262051"/>
                      <a:pt x="843756" y="225403"/>
                    </a:cubicBezTo>
                    <a:cubicBezTo>
                      <a:pt x="842986" y="224439"/>
                      <a:pt x="838238" y="218043"/>
                      <a:pt x="837059" y="216616"/>
                    </a:cubicBezTo>
                    <a:cubicBezTo>
                      <a:pt x="787700" y="156917"/>
                      <a:pt x="726849" y="107197"/>
                      <a:pt x="658115" y="70743"/>
                    </a:cubicBezTo>
                    <a:cubicBezTo>
                      <a:pt x="581076" y="29903"/>
                      <a:pt x="494661" y="6295"/>
                      <a:pt x="404248" y="1674"/>
                    </a:cubicBezTo>
                    <a:cubicBezTo>
                      <a:pt x="401623" y="1541"/>
                      <a:pt x="394772" y="1058"/>
                      <a:pt x="394618" y="1045"/>
                    </a:cubicBezTo>
                    <a:cubicBezTo>
                      <a:pt x="383748" y="342"/>
                      <a:pt x="378899" y="0"/>
                      <a:pt x="372644" y="0"/>
                    </a:cubicBezTo>
                    <a:close/>
                    <a:moveTo>
                      <a:pt x="372644" y="13395"/>
                    </a:moveTo>
                    <a:cubicBezTo>
                      <a:pt x="378511" y="13395"/>
                      <a:pt x="383192" y="13756"/>
                      <a:pt x="393780" y="14439"/>
                    </a:cubicBezTo>
                    <a:cubicBezTo>
                      <a:pt x="393934" y="14453"/>
                      <a:pt x="400913" y="14935"/>
                      <a:pt x="403619" y="15069"/>
                    </a:cubicBezTo>
                    <a:cubicBezTo>
                      <a:pt x="492083" y="19589"/>
                      <a:pt x="576529" y="42749"/>
                      <a:pt x="651839" y="82671"/>
                    </a:cubicBezTo>
                    <a:cubicBezTo>
                      <a:pt x="719013" y="118301"/>
                      <a:pt x="778565" y="166849"/>
                      <a:pt x="826806" y="225196"/>
                    </a:cubicBezTo>
                    <a:cubicBezTo>
                      <a:pt x="827797" y="226401"/>
                      <a:pt x="828600" y="227446"/>
                      <a:pt x="830362" y="229803"/>
                    </a:cubicBezTo>
                    <a:cubicBezTo>
                      <a:pt x="830375" y="229817"/>
                      <a:pt x="832411" y="232469"/>
                      <a:pt x="833289" y="233567"/>
                    </a:cubicBezTo>
                    <a:cubicBezTo>
                      <a:pt x="858805" y="265654"/>
                      <a:pt x="879982" y="301786"/>
                      <a:pt x="898587" y="341353"/>
                    </a:cubicBezTo>
                    <a:lnTo>
                      <a:pt x="22712" y="117832"/>
                    </a:lnTo>
                    <a:cubicBezTo>
                      <a:pt x="114002" y="53196"/>
                      <a:pt x="231285" y="17205"/>
                      <a:pt x="358412" y="14232"/>
                    </a:cubicBezTo>
                    <a:cubicBezTo>
                      <a:pt x="360368" y="14185"/>
                      <a:pt x="361814" y="14058"/>
                      <a:pt x="365109" y="13816"/>
                    </a:cubicBezTo>
                    <a:cubicBezTo>
                      <a:pt x="365130" y="13810"/>
                      <a:pt x="370648" y="13395"/>
                      <a:pt x="372644" y="1339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44" name="Google Shape;244;p18"/>
          <p:cNvGrpSpPr/>
          <p:nvPr/>
        </p:nvGrpSpPr>
        <p:grpSpPr>
          <a:xfrm rot="1351958">
            <a:off x="10203673" y="4847949"/>
            <a:ext cx="1721857" cy="1503910"/>
            <a:chOff x="3540572" y="5251367"/>
            <a:chExt cx="1462718" cy="1277572"/>
          </a:xfrm>
        </p:grpSpPr>
        <p:sp>
          <p:nvSpPr>
            <p:cNvPr id="245" name="Google Shape;245;p18"/>
            <p:cNvSpPr/>
            <p:nvPr/>
          </p:nvSpPr>
          <p:spPr>
            <a:xfrm>
              <a:off x="3547578" y="5258036"/>
              <a:ext cx="1448934" cy="1263947"/>
            </a:xfrm>
            <a:custGeom>
              <a:avLst/>
              <a:gdLst/>
              <a:ahLst/>
              <a:cxnLst/>
              <a:rect l="l" t="t" r="r" b="b"/>
              <a:pathLst>
                <a:path w="1448934" h="1263947" extrusionOk="0">
                  <a:moveTo>
                    <a:pt x="398666" y="302"/>
                  </a:moveTo>
                  <a:cubicBezTo>
                    <a:pt x="348611" y="2726"/>
                    <a:pt x="302774" y="19597"/>
                    <a:pt x="268906" y="41745"/>
                  </a:cubicBezTo>
                  <a:cubicBezTo>
                    <a:pt x="208289" y="81372"/>
                    <a:pt x="171407" y="131100"/>
                    <a:pt x="170329" y="183639"/>
                  </a:cubicBezTo>
                  <a:cubicBezTo>
                    <a:pt x="129087" y="190591"/>
                    <a:pt x="71739" y="209149"/>
                    <a:pt x="33035" y="266726"/>
                  </a:cubicBezTo>
                  <a:cubicBezTo>
                    <a:pt x="-67651" y="416490"/>
                    <a:pt x="93940" y="573548"/>
                    <a:pt x="93940" y="573548"/>
                  </a:cubicBezTo>
                  <a:cubicBezTo>
                    <a:pt x="93940" y="573548"/>
                    <a:pt x="109257" y="466740"/>
                    <a:pt x="155676" y="402975"/>
                  </a:cubicBezTo>
                  <a:cubicBezTo>
                    <a:pt x="183637" y="364573"/>
                    <a:pt x="221744" y="334964"/>
                    <a:pt x="252578" y="313607"/>
                  </a:cubicBezTo>
                  <a:cubicBezTo>
                    <a:pt x="345603" y="360052"/>
                    <a:pt x="435581" y="238456"/>
                    <a:pt x="484056" y="310258"/>
                  </a:cubicBezTo>
                  <a:cubicBezTo>
                    <a:pt x="556520" y="417615"/>
                    <a:pt x="261566" y="488586"/>
                    <a:pt x="146889" y="779904"/>
                  </a:cubicBezTo>
                  <a:cubicBezTo>
                    <a:pt x="134311" y="811856"/>
                    <a:pt x="131150" y="843588"/>
                    <a:pt x="133287" y="873665"/>
                  </a:cubicBezTo>
                  <a:cubicBezTo>
                    <a:pt x="122558" y="901667"/>
                    <a:pt x="114702" y="933961"/>
                    <a:pt x="110683" y="972242"/>
                  </a:cubicBezTo>
                  <a:cubicBezTo>
                    <a:pt x="87042" y="1197505"/>
                    <a:pt x="457388" y="1234849"/>
                    <a:pt x="809289" y="1248090"/>
                  </a:cubicBezTo>
                  <a:cubicBezTo>
                    <a:pt x="1144601" y="1260701"/>
                    <a:pt x="1459359" y="1325423"/>
                    <a:pt x="1448670" y="1055958"/>
                  </a:cubicBezTo>
                  <a:cubicBezTo>
                    <a:pt x="1434927" y="709569"/>
                    <a:pt x="1130155" y="795287"/>
                    <a:pt x="795057" y="761071"/>
                  </a:cubicBezTo>
                  <a:cubicBezTo>
                    <a:pt x="684485" y="749779"/>
                    <a:pt x="574288" y="730847"/>
                    <a:pt x="475470" y="724236"/>
                  </a:cubicBezTo>
                  <a:cubicBezTo>
                    <a:pt x="474613" y="724176"/>
                    <a:pt x="473823" y="724290"/>
                    <a:pt x="472959" y="724236"/>
                  </a:cubicBezTo>
                  <a:cubicBezTo>
                    <a:pt x="511153" y="678286"/>
                    <a:pt x="547278" y="636207"/>
                    <a:pt x="575092" y="607034"/>
                  </a:cubicBezTo>
                  <a:cubicBezTo>
                    <a:pt x="691772" y="484648"/>
                    <a:pt x="761618" y="336906"/>
                    <a:pt x="648139" y="149316"/>
                  </a:cubicBezTo>
                  <a:cubicBezTo>
                    <a:pt x="577215" y="32074"/>
                    <a:pt x="482080" y="-3737"/>
                    <a:pt x="398666" y="302"/>
                  </a:cubicBezTo>
                  <a:close/>
                </a:path>
              </a:pathLst>
            </a:custGeom>
            <a:solidFill>
              <a:srgbClr val="FFFFFF"/>
            </a:solidFill>
            <a:ln w="16735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46" name="Google Shape;246;p18"/>
            <p:cNvGrpSpPr/>
            <p:nvPr/>
          </p:nvGrpSpPr>
          <p:grpSpPr>
            <a:xfrm>
              <a:off x="3553994" y="5264713"/>
              <a:ext cx="1448907" cy="1263939"/>
              <a:chOff x="3553994" y="5264713"/>
              <a:chExt cx="1448907" cy="1263939"/>
            </a:xfrm>
          </p:grpSpPr>
          <p:sp>
            <p:nvSpPr>
              <p:cNvPr id="247" name="Google Shape;247;p18"/>
              <p:cNvSpPr/>
              <p:nvPr/>
            </p:nvSpPr>
            <p:spPr>
              <a:xfrm>
                <a:off x="3553994" y="5448352"/>
                <a:ext cx="252578" cy="389908"/>
              </a:xfrm>
              <a:custGeom>
                <a:avLst/>
                <a:gdLst/>
                <a:ahLst/>
                <a:cxnLst/>
                <a:rect l="l" t="t" r="r" b="b"/>
                <a:pathLst>
                  <a:path w="252578" h="389908" extrusionOk="0">
                    <a:moveTo>
                      <a:pt x="170329" y="0"/>
                    </a:moveTo>
                    <a:cubicBezTo>
                      <a:pt x="129087" y="6952"/>
                      <a:pt x="71739" y="25510"/>
                      <a:pt x="33035" y="83086"/>
                    </a:cubicBezTo>
                    <a:cubicBezTo>
                      <a:pt x="-67651" y="232851"/>
                      <a:pt x="93940" y="389908"/>
                      <a:pt x="93940" y="389908"/>
                    </a:cubicBezTo>
                    <a:cubicBezTo>
                      <a:pt x="93940" y="389908"/>
                      <a:pt x="109257" y="283100"/>
                      <a:pt x="155676" y="219335"/>
                    </a:cubicBezTo>
                    <a:cubicBezTo>
                      <a:pt x="183630" y="180933"/>
                      <a:pt x="221744" y="151325"/>
                      <a:pt x="252578" y="129967"/>
                    </a:cubicBezTo>
                    <a:cubicBezTo>
                      <a:pt x="233699" y="120544"/>
                      <a:pt x="214672" y="104819"/>
                      <a:pt x="195859" y="78485"/>
                    </a:cubicBezTo>
                    <a:cubicBezTo>
                      <a:pt x="177087" y="52199"/>
                      <a:pt x="169793" y="25751"/>
                      <a:pt x="170329" y="0"/>
                    </a:cubicBezTo>
                    <a:close/>
                  </a:path>
                </a:pathLst>
              </a:custGeom>
              <a:solidFill>
                <a:srgbClr val="F2AE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8" name="Google Shape;248;p18"/>
              <p:cNvSpPr/>
              <p:nvPr/>
            </p:nvSpPr>
            <p:spPr>
              <a:xfrm>
                <a:off x="3686389" y="5264713"/>
                <a:ext cx="573392" cy="876424"/>
              </a:xfrm>
              <a:custGeom>
                <a:avLst/>
                <a:gdLst/>
                <a:ahLst/>
                <a:cxnLst/>
                <a:rect l="l" t="t" r="r" b="b"/>
                <a:pathLst>
                  <a:path w="573392" h="876424" extrusionOk="0">
                    <a:moveTo>
                      <a:pt x="337449" y="727752"/>
                    </a:moveTo>
                    <a:cubicBezTo>
                      <a:pt x="376956" y="680115"/>
                      <a:pt x="414032" y="637098"/>
                      <a:pt x="442696" y="607034"/>
                    </a:cubicBezTo>
                    <a:cubicBezTo>
                      <a:pt x="559376" y="484648"/>
                      <a:pt x="629215" y="336900"/>
                      <a:pt x="515743" y="149316"/>
                    </a:cubicBezTo>
                    <a:cubicBezTo>
                      <a:pt x="444813" y="32074"/>
                      <a:pt x="349685" y="-3737"/>
                      <a:pt x="266270" y="302"/>
                    </a:cubicBezTo>
                    <a:cubicBezTo>
                      <a:pt x="216215" y="2726"/>
                      <a:pt x="170379" y="19597"/>
                      <a:pt x="136511" y="41744"/>
                    </a:cubicBezTo>
                    <a:cubicBezTo>
                      <a:pt x="75894" y="81372"/>
                      <a:pt x="39012" y="131100"/>
                      <a:pt x="37934" y="183639"/>
                    </a:cubicBezTo>
                    <a:cubicBezTo>
                      <a:pt x="37398" y="209391"/>
                      <a:pt x="44691" y="235838"/>
                      <a:pt x="63464" y="262125"/>
                    </a:cubicBezTo>
                    <a:cubicBezTo>
                      <a:pt x="82276" y="288458"/>
                      <a:pt x="101303" y="304184"/>
                      <a:pt x="120183" y="313607"/>
                    </a:cubicBezTo>
                    <a:cubicBezTo>
                      <a:pt x="213208" y="360052"/>
                      <a:pt x="303186" y="238456"/>
                      <a:pt x="351660" y="310258"/>
                    </a:cubicBezTo>
                    <a:cubicBezTo>
                      <a:pt x="424125" y="417615"/>
                      <a:pt x="129171" y="488586"/>
                      <a:pt x="14493" y="779904"/>
                    </a:cubicBezTo>
                    <a:cubicBezTo>
                      <a:pt x="1541" y="812801"/>
                      <a:pt x="-1741" y="845564"/>
                      <a:pt x="791" y="876425"/>
                    </a:cubicBezTo>
                  </a:path>
                </a:pathLst>
              </a:custGeom>
              <a:solidFill>
                <a:srgbClr val="FC777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9" name="Google Shape;249;p18"/>
              <p:cNvSpPr/>
              <p:nvPr/>
            </p:nvSpPr>
            <p:spPr>
              <a:xfrm>
                <a:off x="3554306" y="5633082"/>
                <a:ext cx="157800" cy="205112"/>
              </a:xfrm>
              <a:custGeom>
                <a:avLst/>
                <a:gdLst/>
                <a:ahLst/>
                <a:cxnLst/>
                <a:rect l="l" t="t" r="r" b="b"/>
                <a:pathLst>
                  <a:path w="157800" h="205112" extrusionOk="0">
                    <a:moveTo>
                      <a:pt x="35368" y="216"/>
                    </a:moveTo>
                    <a:cubicBezTo>
                      <a:pt x="22784" y="792"/>
                      <a:pt x="11151" y="2687"/>
                      <a:pt x="0" y="5239"/>
                    </a:cubicBezTo>
                    <a:cubicBezTo>
                      <a:pt x="690" y="114451"/>
                      <a:pt x="93547" y="205112"/>
                      <a:pt x="93547" y="205112"/>
                    </a:cubicBezTo>
                    <a:cubicBezTo>
                      <a:pt x="93547" y="205112"/>
                      <a:pt x="108871" y="98304"/>
                      <a:pt x="155289" y="34539"/>
                    </a:cubicBezTo>
                    <a:cubicBezTo>
                      <a:pt x="156053" y="33488"/>
                      <a:pt x="157024" y="32651"/>
                      <a:pt x="157801" y="31613"/>
                    </a:cubicBezTo>
                    <a:cubicBezTo>
                      <a:pt x="138359" y="19196"/>
                      <a:pt x="113666" y="8668"/>
                      <a:pt x="81412" y="3149"/>
                    </a:cubicBezTo>
                    <a:cubicBezTo>
                      <a:pt x="65137" y="363"/>
                      <a:pt x="49814" y="-441"/>
                      <a:pt x="35368" y="216"/>
                    </a:cubicBezTo>
                    <a:close/>
                  </a:path>
                </a:pathLst>
              </a:custGeom>
              <a:solidFill>
                <a:srgbClr val="AF581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18"/>
              <p:cNvSpPr/>
              <p:nvPr/>
            </p:nvSpPr>
            <p:spPr>
              <a:xfrm>
                <a:off x="3663642" y="5986607"/>
                <a:ext cx="1339259" cy="542045"/>
              </a:xfrm>
              <a:custGeom>
                <a:avLst/>
                <a:gdLst/>
                <a:ahLst/>
                <a:cxnLst/>
                <a:rect l="l" t="t" r="r" b="b"/>
                <a:pathLst>
                  <a:path w="1339259" h="542045" extrusionOk="0">
                    <a:moveTo>
                      <a:pt x="365849" y="2362"/>
                    </a:moveTo>
                    <a:cubicBezTo>
                      <a:pt x="464667" y="8979"/>
                      <a:pt x="574924" y="27919"/>
                      <a:pt x="685496" y="39210"/>
                    </a:cubicBezTo>
                    <a:cubicBezTo>
                      <a:pt x="1020594" y="73426"/>
                      <a:pt x="1325252" y="-12238"/>
                      <a:pt x="1338995" y="334151"/>
                    </a:cubicBezTo>
                    <a:cubicBezTo>
                      <a:pt x="1349684" y="603616"/>
                      <a:pt x="1034986" y="538759"/>
                      <a:pt x="699667" y="526148"/>
                    </a:cubicBezTo>
                    <a:cubicBezTo>
                      <a:pt x="347766" y="512908"/>
                      <a:pt x="-22566" y="475678"/>
                      <a:pt x="1075" y="250409"/>
                    </a:cubicBezTo>
                    <a:cubicBezTo>
                      <a:pt x="24911" y="23264"/>
                      <a:pt x="173758" y="-10490"/>
                      <a:pt x="365849" y="2362"/>
                    </a:cubicBezTo>
                  </a:path>
                </a:pathLst>
              </a:custGeom>
              <a:solidFill>
                <a:srgbClr val="F47B8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51;p18"/>
              <p:cNvSpPr/>
              <p:nvPr/>
            </p:nvSpPr>
            <p:spPr>
              <a:xfrm>
                <a:off x="3861108" y="5388059"/>
                <a:ext cx="52625" cy="71862"/>
              </a:xfrm>
              <a:custGeom>
                <a:avLst/>
                <a:gdLst/>
                <a:ahLst/>
                <a:cxnLst/>
                <a:rect l="l" t="t" r="r" b="b"/>
                <a:pathLst>
                  <a:path w="52625" h="71862" extrusionOk="0">
                    <a:moveTo>
                      <a:pt x="2980" y="44033"/>
                    </a:moveTo>
                    <a:cubicBezTo>
                      <a:pt x="-3730" y="24704"/>
                      <a:pt x="1273" y="5409"/>
                      <a:pt x="14158" y="936"/>
                    </a:cubicBezTo>
                    <a:cubicBezTo>
                      <a:pt x="27044" y="-3545"/>
                      <a:pt x="42930" y="8497"/>
                      <a:pt x="49640" y="27825"/>
                    </a:cubicBezTo>
                    <a:cubicBezTo>
                      <a:pt x="56358" y="47154"/>
                      <a:pt x="51355" y="66448"/>
                      <a:pt x="38469" y="70929"/>
                    </a:cubicBezTo>
                    <a:cubicBezTo>
                      <a:pt x="25584" y="75403"/>
                      <a:pt x="9691" y="63361"/>
                      <a:pt x="2980" y="44033"/>
                    </a:cubicBezTo>
                    <a:close/>
                  </a:path>
                </a:pathLst>
              </a:custGeom>
              <a:solidFill>
                <a:srgbClr val="B34A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52" name="Google Shape;252;p18"/>
              <p:cNvGrpSpPr/>
              <p:nvPr/>
            </p:nvGrpSpPr>
            <p:grpSpPr>
              <a:xfrm>
                <a:off x="4051759" y="5375948"/>
                <a:ext cx="571739" cy="1057739"/>
                <a:chOff x="4051759" y="5375948"/>
                <a:chExt cx="571739" cy="1057739"/>
              </a:xfrm>
            </p:grpSpPr>
            <p:sp>
              <p:nvSpPr>
                <p:cNvPr id="253" name="Google Shape;253;p18"/>
                <p:cNvSpPr/>
                <p:nvPr/>
              </p:nvSpPr>
              <p:spPr>
                <a:xfrm>
                  <a:off x="4203338" y="6088517"/>
                  <a:ext cx="420160" cy="345170"/>
                </a:xfrm>
                <a:custGeom>
                  <a:avLst/>
                  <a:gdLst/>
                  <a:ahLst/>
                  <a:cxnLst/>
                  <a:rect l="l" t="t" r="r" b="b"/>
                  <a:pathLst>
                    <a:path w="420160" h="345170" extrusionOk="0">
                      <a:moveTo>
                        <a:pt x="0" y="77615"/>
                      </a:moveTo>
                      <a:cubicBezTo>
                        <a:pt x="0" y="77615"/>
                        <a:pt x="350729" y="-59894"/>
                        <a:pt x="407026" y="31149"/>
                      </a:cubicBezTo>
                      <a:cubicBezTo>
                        <a:pt x="463324" y="122185"/>
                        <a:pt x="320417" y="151867"/>
                        <a:pt x="320417" y="151867"/>
                      </a:cubicBezTo>
                      <a:cubicBezTo>
                        <a:pt x="320417" y="151867"/>
                        <a:pt x="353455" y="157969"/>
                        <a:pt x="357828" y="191200"/>
                      </a:cubicBezTo>
                      <a:cubicBezTo>
                        <a:pt x="362202" y="224432"/>
                        <a:pt x="307277" y="252360"/>
                        <a:pt x="307277" y="252360"/>
                      </a:cubicBezTo>
                      <a:cubicBezTo>
                        <a:pt x="307277" y="252360"/>
                        <a:pt x="335747" y="262620"/>
                        <a:pt x="336685" y="287386"/>
                      </a:cubicBezTo>
                      <a:cubicBezTo>
                        <a:pt x="337877" y="318944"/>
                        <a:pt x="236494" y="345170"/>
                        <a:pt x="236494" y="345170"/>
                      </a:cubicBezTo>
                      <a:cubicBezTo>
                        <a:pt x="236494" y="345170"/>
                        <a:pt x="292001" y="300614"/>
                        <a:pt x="290876" y="288458"/>
                      </a:cubicBezTo>
                      <a:cubicBezTo>
                        <a:pt x="289750" y="276309"/>
                        <a:pt x="222878" y="271126"/>
                        <a:pt x="221318" y="258769"/>
                      </a:cubicBezTo>
                      <a:cubicBezTo>
                        <a:pt x="219764" y="246413"/>
                        <a:pt x="315334" y="201762"/>
                        <a:pt x="311664" y="190517"/>
                      </a:cubicBezTo>
                      <a:cubicBezTo>
                        <a:pt x="307994" y="179279"/>
                        <a:pt x="167190" y="191790"/>
                        <a:pt x="163587" y="173707"/>
                      </a:cubicBezTo>
                      <a:cubicBezTo>
                        <a:pt x="159978" y="155631"/>
                        <a:pt x="365215" y="100667"/>
                        <a:pt x="360581" y="65727"/>
                      </a:cubicBezTo>
                      <a:cubicBezTo>
                        <a:pt x="355886" y="30325"/>
                        <a:pt x="0" y="77615"/>
                        <a:pt x="0" y="77615"/>
                      </a:cubicBezTo>
                      <a:close/>
                    </a:path>
                  </a:pathLst>
                </a:custGeom>
                <a:solidFill>
                  <a:srgbClr val="FFA1A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18"/>
                <p:cNvSpPr/>
                <p:nvPr/>
              </p:nvSpPr>
              <p:spPr>
                <a:xfrm>
                  <a:off x="4051759" y="5375948"/>
                  <a:ext cx="156500" cy="280393"/>
                </a:xfrm>
                <a:custGeom>
                  <a:avLst/>
                  <a:gdLst/>
                  <a:ahLst/>
                  <a:cxnLst/>
                  <a:rect l="l" t="t" r="r" b="b"/>
                  <a:pathLst>
                    <a:path w="156500" h="280393" extrusionOk="0">
                      <a:moveTo>
                        <a:pt x="0" y="0"/>
                      </a:moveTo>
                      <a:cubicBezTo>
                        <a:pt x="0" y="0"/>
                        <a:pt x="66598" y="58722"/>
                        <a:pt x="97740" y="128802"/>
                      </a:cubicBezTo>
                      <a:cubicBezTo>
                        <a:pt x="128875" y="198889"/>
                        <a:pt x="97412" y="282946"/>
                        <a:pt x="124556" y="280334"/>
                      </a:cubicBezTo>
                      <a:cubicBezTo>
                        <a:pt x="151700" y="277722"/>
                        <a:pt x="171899" y="196323"/>
                        <a:pt x="140756" y="126237"/>
                      </a:cubicBezTo>
                      <a:cubicBezTo>
                        <a:pt x="109621" y="56157"/>
                        <a:pt x="0" y="0"/>
                        <a:pt x="0" y="0"/>
                      </a:cubicBezTo>
                      <a:close/>
                    </a:path>
                  </a:pathLst>
                </a:custGeom>
                <a:solidFill>
                  <a:srgbClr val="FFA1A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18"/>
                <p:cNvSpPr/>
                <p:nvPr/>
              </p:nvSpPr>
              <p:spPr>
                <a:xfrm>
                  <a:off x="4130009" y="5680535"/>
                  <a:ext cx="52735" cy="70562"/>
                </a:xfrm>
                <a:custGeom>
                  <a:avLst/>
                  <a:gdLst/>
                  <a:ahLst/>
                  <a:cxnLst/>
                  <a:rect l="l" t="t" r="r" b="b"/>
                  <a:pathLst>
                    <a:path w="52735" h="70562" extrusionOk="0">
                      <a:moveTo>
                        <a:pt x="3972" y="26138"/>
                      </a:moveTo>
                      <a:cubicBezTo>
                        <a:pt x="11660" y="7319"/>
                        <a:pt x="27915" y="-3839"/>
                        <a:pt x="40278" y="1217"/>
                      </a:cubicBezTo>
                      <a:cubicBezTo>
                        <a:pt x="52648" y="6267"/>
                        <a:pt x="56445" y="25608"/>
                        <a:pt x="48763" y="44428"/>
                      </a:cubicBezTo>
                      <a:cubicBezTo>
                        <a:pt x="41075" y="63241"/>
                        <a:pt x="24821" y="74398"/>
                        <a:pt x="12457" y="69348"/>
                      </a:cubicBezTo>
                      <a:cubicBezTo>
                        <a:pt x="88" y="64299"/>
                        <a:pt x="-3710" y="44950"/>
                        <a:pt x="3972" y="26138"/>
                      </a:cubicBezTo>
                      <a:close/>
                    </a:path>
                  </a:pathLst>
                </a:custGeom>
                <a:solidFill>
                  <a:srgbClr val="FFA1A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6" name="Google Shape;256;p18"/>
              <p:cNvGrpSpPr/>
              <p:nvPr/>
            </p:nvGrpSpPr>
            <p:grpSpPr>
              <a:xfrm>
                <a:off x="3794621" y="5459918"/>
                <a:ext cx="1079649" cy="997846"/>
                <a:chOff x="3794621" y="5459918"/>
                <a:chExt cx="1079649" cy="997846"/>
              </a:xfrm>
            </p:grpSpPr>
            <p:sp>
              <p:nvSpPr>
                <p:cNvPr id="257" name="Google Shape;257;p18"/>
                <p:cNvSpPr/>
                <p:nvPr/>
              </p:nvSpPr>
              <p:spPr>
                <a:xfrm>
                  <a:off x="4156377" y="6230285"/>
                  <a:ext cx="68827" cy="46666"/>
                </a:xfrm>
                <a:custGeom>
                  <a:avLst/>
                  <a:gdLst/>
                  <a:ahLst/>
                  <a:cxnLst/>
                  <a:rect l="l" t="t" r="r" b="b"/>
                  <a:pathLst>
                    <a:path w="68827" h="46666" extrusionOk="0">
                      <a:moveTo>
                        <a:pt x="0" y="23333"/>
                      </a:moveTo>
                      <a:cubicBezTo>
                        <a:pt x="0" y="10448"/>
                        <a:pt x="15411" y="0"/>
                        <a:pt x="34411" y="0"/>
                      </a:cubicBezTo>
                      <a:cubicBezTo>
                        <a:pt x="53417" y="0"/>
                        <a:pt x="68828" y="10448"/>
                        <a:pt x="68828" y="23333"/>
                      </a:cubicBezTo>
                      <a:cubicBezTo>
                        <a:pt x="68828" y="36225"/>
                        <a:pt x="53417" y="46667"/>
                        <a:pt x="34411" y="46667"/>
                      </a:cubicBezTo>
                      <a:cubicBezTo>
                        <a:pt x="15411" y="46667"/>
                        <a:pt x="0" y="36225"/>
                        <a:pt x="0" y="23333"/>
                      </a:cubicBezTo>
                      <a:close/>
                    </a:path>
                  </a:pathLst>
                </a:custGeom>
                <a:solidFill>
                  <a:srgbClr val="DE5A5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8" name="Google Shape;258;p18"/>
                <p:cNvSpPr/>
                <p:nvPr/>
              </p:nvSpPr>
              <p:spPr>
                <a:xfrm>
                  <a:off x="4259783" y="6409611"/>
                  <a:ext cx="73489" cy="48153"/>
                </a:xfrm>
                <a:custGeom>
                  <a:avLst/>
                  <a:gdLst/>
                  <a:ahLst/>
                  <a:cxnLst/>
                  <a:rect l="l" t="t" r="r" b="b"/>
                  <a:pathLst>
                    <a:path w="73489" h="48153" extrusionOk="0">
                      <a:moveTo>
                        <a:pt x="0" y="24076"/>
                      </a:moveTo>
                      <a:cubicBezTo>
                        <a:pt x="0" y="10776"/>
                        <a:pt x="16449" y="0"/>
                        <a:pt x="36741" y="0"/>
                      </a:cubicBezTo>
                      <a:cubicBezTo>
                        <a:pt x="57041" y="0"/>
                        <a:pt x="73489" y="10776"/>
                        <a:pt x="73489" y="24076"/>
                      </a:cubicBezTo>
                      <a:cubicBezTo>
                        <a:pt x="73489" y="37371"/>
                        <a:pt x="57041" y="48153"/>
                        <a:pt x="36741" y="48153"/>
                      </a:cubicBezTo>
                      <a:cubicBezTo>
                        <a:pt x="16449" y="48153"/>
                        <a:pt x="0" y="37371"/>
                        <a:pt x="0" y="24076"/>
                      </a:cubicBezTo>
                      <a:close/>
                    </a:path>
                  </a:pathLst>
                </a:custGeom>
                <a:solidFill>
                  <a:srgbClr val="DE5A5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18"/>
                <p:cNvSpPr/>
                <p:nvPr/>
              </p:nvSpPr>
              <p:spPr>
                <a:xfrm>
                  <a:off x="4604277" y="6406242"/>
                  <a:ext cx="50805" cy="51522"/>
                </a:xfrm>
                <a:custGeom>
                  <a:avLst/>
                  <a:gdLst/>
                  <a:ahLst/>
                  <a:cxnLst/>
                  <a:rect l="l" t="t" r="r" b="b"/>
                  <a:pathLst>
                    <a:path w="50805" h="51522" extrusionOk="0">
                      <a:moveTo>
                        <a:pt x="0" y="25764"/>
                      </a:moveTo>
                      <a:cubicBezTo>
                        <a:pt x="0" y="11533"/>
                        <a:pt x="11372" y="0"/>
                        <a:pt x="25403" y="0"/>
                      </a:cubicBezTo>
                      <a:cubicBezTo>
                        <a:pt x="39434" y="0"/>
                        <a:pt x="50805" y="11533"/>
                        <a:pt x="50805" y="25764"/>
                      </a:cubicBezTo>
                      <a:cubicBezTo>
                        <a:pt x="50805" y="39989"/>
                        <a:pt x="39434" y="51522"/>
                        <a:pt x="25403" y="51522"/>
                      </a:cubicBezTo>
                      <a:cubicBezTo>
                        <a:pt x="11372" y="51522"/>
                        <a:pt x="0" y="39989"/>
                        <a:pt x="0" y="25764"/>
                      </a:cubicBezTo>
                      <a:close/>
                    </a:path>
                  </a:pathLst>
                </a:custGeom>
                <a:solidFill>
                  <a:srgbClr val="DE5A5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18"/>
                <p:cNvSpPr/>
                <p:nvPr/>
              </p:nvSpPr>
              <p:spPr>
                <a:xfrm>
                  <a:off x="4807954" y="6264729"/>
                  <a:ext cx="66316" cy="61607"/>
                </a:xfrm>
                <a:custGeom>
                  <a:avLst/>
                  <a:gdLst/>
                  <a:ahLst/>
                  <a:cxnLst/>
                  <a:rect l="l" t="t" r="r" b="b"/>
                  <a:pathLst>
                    <a:path w="66316" h="61607" extrusionOk="0">
                      <a:moveTo>
                        <a:pt x="0" y="30801"/>
                      </a:moveTo>
                      <a:cubicBezTo>
                        <a:pt x="0" y="13789"/>
                        <a:pt x="14848" y="0"/>
                        <a:pt x="33158" y="0"/>
                      </a:cubicBezTo>
                      <a:cubicBezTo>
                        <a:pt x="51475" y="0"/>
                        <a:pt x="66316" y="13789"/>
                        <a:pt x="66316" y="30801"/>
                      </a:cubicBezTo>
                      <a:cubicBezTo>
                        <a:pt x="66316" y="47812"/>
                        <a:pt x="51475" y="61608"/>
                        <a:pt x="33158" y="61608"/>
                      </a:cubicBezTo>
                      <a:cubicBezTo>
                        <a:pt x="14848" y="61608"/>
                        <a:pt x="0" y="47812"/>
                        <a:pt x="0" y="30801"/>
                      </a:cubicBezTo>
                      <a:close/>
                    </a:path>
                  </a:pathLst>
                </a:custGeom>
                <a:solidFill>
                  <a:srgbClr val="DE5A5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18"/>
                <p:cNvSpPr/>
                <p:nvPr/>
              </p:nvSpPr>
              <p:spPr>
                <a:xfrm>
                  <a:off x="4684356" y="6141137"/>
                  <a:ext cx="79382" cy="54857"/>
                </a:xfrm>
                <a:custGeom>
                  <a:avLst/>
                  <a:gdLst/>
                  <a:ahLst/>
                  <a:cxnLst/>
                  <a:rect l="l" t="t" r="r" b="b"/>
                  <a:pathLst>
                    <a:path w="79382" h="54857" extrusionOk="0">
                      <a:moveTo>
                        <a:pt x="0" y="27432"/>
                      </a:moveTo>
                      <a:cubicBezTo>
                        <a:pt x="0" y="12283"/>
                        <a:pt x="17768" y="0"/>
                        <a:pt x="39688" y="0"/>
                      </a:cubicBezTo>
                      <a:cubicBezTo>
                        <a:pt x="61615" y="0"/>
                        <a:pt x="79383" y="12283"/>
                        <a:pt x="79383" y="27432"/>
                      </a:cubicBezTo>
                      <a:cubicBezTo>
                        <a:pt x="79383" y="42581"/>
                        <a:pt x="61615" y="54858"/>
                        <a:pt x="39688" y="54858"/>
                      </a:cubicBezTo>
                      <a:cubicBezTo>
                        <a:pt x="17768" y="54858"/>
                        <a:pt x="0" y="42581"/>
                        <a:pt x="0" y="27432"/>
                      </a:cubicBezTo>
                      <a:close/>
                    </a:path>
                  </a:pathLst>
                </a:custGeom>
                <a:solidFill>
                  <a:srgbClr val="DE5A5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18"/>
                <p:cNvSpPr/>
                <p:nvPr/>
              </p:nvSpPr>
              <p:spPr>
                <a:xfrm>
                  <a:off x="4024690" y="6391326"/>
                  <a:ext cx="53278" cy="29835"/>
                </a:xfrm>
                <a:custGeom>
                  <a:avLst/>
                  <a:gdLst/>
                  <a:ahLst/>
                  <a:cxnLst/>
                  <a:rect l="l" t="t" r="r" b="b"/>
                  <a:pathLst>
                    <a:path w="53278" h="29835" extrusionOk="0">
                      <a:moveTo>
                        <a:pt x="313" y="23784"/>
                      </a:moveTo>
                      <a:cubicBezTo>
                        <a:pt x="-1923" y="17160"/>
                        <a:pt x="8055" y="7818"/>
                        <a:pt x="22602" y="2922"/>
                      </a:cubicBezTo>
                      <a:cubicBezTo>
                        <a:pt x="37142" y="-1974"/>
                        <a:pt x="50737" y="-574"/>
                        <a:pt x="52967" y="6049"/>
                      </a:cubicBezTo>
                      <a:cubicBezTo>
                        <a:pt x="55197" y="12673"/>
                        <a:pt x="45219" y="22016"/>
                        <a:pt x="30679" y="26911"/>
                      </a:cubicBezTo>
                      <a:cubicBezTo>
                        <a:pt x="16139" y="31814"/>
                        <a:pt x="2544" y="30407"/>
                        <a:pt x="313" y="23784"/>
                      </a:cubicBezTo>
                      <a:close/>
                    </a:path>
                  </a:pathLst>
                </a:custGeom>
                <a:solidFill>
                  <a:srgbClr val="DE5A5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18"/>
                <p:cNvSpPr/>
                <p:nvPr/>
              </p:nvSpPr>
              <p:spPr>
                <a:xfrm>
                  <a:off x="3806534" y="6340389"/>
                  <a:ext cx="54572" cy="54721"/>
                </a:xfrm>
                <a:custGeom>
                  <a:avLst/>
                  <a:gdLst/>
                  <a:ahLst/>
                  <a:cxnLst/>
                  <a:rect l="l" t="t" r="r" b="b"/>
                  <a:pathLst>
                    <a:path w="54572" h="54721" extrusionOk="0">
                      <a:moveTo>
                        <a:pt x="1847" y="17546"/>
                      </a:moveTo>
                      <a:cubicBezTo>
                        <a:pt x="7285" y="3448"/>
                        <a:pt x="23084" y="-3591"/>
                        <a:pt x="37135" y="1827"/>
                      </a:cubicBezTo>
                      <a:cubicBezTo>
                        <a:pt x="51186" y="7245"/>
                        <a:pt x="58164" y="23071"/>
                        <a:pt x="52726" y="37169"/>
                      </a:cubicBezTo>
                      <a:cubicBezTo>
                        <a:pt x="47288" y="51273"/>
                        <a:pt x="31489" y="58312"/>
                        <a:pt x="17438" y="52894"/>
                      </a:cubicBezTo>
                      <a:cubicBezTo>
                        <a:pt x="3387" y="47476"/>
                        <a:pt x="-3591" y="31650"/>
                        <a:pt x="1847" y="17546"/>
                      </a:cubicBezTo>
                      <a:close/>
                    </a:path>
                  </a:pathLst>
                </a:custGeom>
                <a:solidFill>
                  <a:srgbClr val="DE5A5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18"/>
                <p:cNvSpPr/>
                <p:nvPr/>
              </p:nvSpPr>
              <p:spPr>
                <a:xfrm>
                  <a:off x="3899966" y="6199471"/>
                  <a:ext cx="59351" cy="61628"/>
                </a:xfrm>
                <a:custGeom>
                  <a:avLst/>
                  <a:gdLst/>
                  <a:ahLst/>
                  <a:cxnLst/>
                  <a:rect l="l" t="t" r="r" b="b"/>
                  <a:pathLst>
                    <a:path w="59351" h="61628" extrusionOk="0">
                      <a:moveTo>
                        <a:pt x="0" y="30814"/>
                      </a:moveTo>
                      <a:cubicBezTo>
                        <a:pt x="0" y="13796"/>
                        <a:pt x="13287" y="0"/>
                        <a:pt x="29676" y="0"/>
                      </a:cubicBezTo>
                      <a:cubicBezTo>
                        <a:pt x="46064" y="0"/>
                        <a:pt x="59351" y="13796"/>
                        <a:pt x="59351" y="30814"/>
                      </a:cubicBezTo>
                      <a:cubicBezTo>
                        <a:pt x="59351" y="47832"/>
                        <a:pt x="46064" y="61628"/>
                        <a:pt x="29676" y="61628"/>
                      </a:cubicBezTo>
                      <a:cubicBezTo>
                        <a:pt x="13287" y="61628"/>
                        <a:pt x="0" y="47832"/>
                        <a:pt x="0" y="30814"/>
                      </a:cubicBezTo>
                      <a:close/>
                    </a:path>
                  </a:pathLst>
                </a:custGeom>
                <a:solidFill>
                  <a:srgbClr val="DE5A5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18"/>
                <p:cNvSpPr/>
                <p:nvPr/>
              </p:nvSpPr>
              <p:spPr>
                <a:xfrm>
                  <a:off x="4015118" y="6067367"/>
                  <a:ext cx="50182" cy="52620"/>
                </a:xfrm>
                <a:custGeom>
                  <a:avLst/>
                  <a:gdLst/>
                  <a:ahLst/>
                  <a:cxnLst/>
                  <a:rect l="l" t="t" r="r" b="b"/>
                  <a:pathLst>
                    <a:path w="50182" h="52620" extrusionOk="0">
                      <a:moveTo>
                        <a:pt x="0" y="26313"/>
                      </a:moveTo>
                      <a:cubicBezTo>
                        <a:pt x="0" y="11780"/>
                        <a:pt x="11231" y="0"/>
                        <a:pt x="25095" y="0"/>
                      </a:cubicBezTo>
                      <a:cubicBezTo>
                        <a:pt x="38951" y="0"/>
                        <a:pt x="50182" y="11780"/>
                        <a:pt x="50182" y="26313"/>
                      </a:cubicBezTo>
                      <a:cubicBezTo>
                        <a:pt x="50182" y="40840"/>
                        <a:pt x="38951" y="52620"/>
                        <a:pt x="25095" y="52620"/>
                      </a:cubicBezTo>
                      <a:cubicBezTo>
                        <a:pt x="11231" y="52620"/>
                        <a:pt x="0" y="40840"/>
                        <a:pt x="0" y="26313"/>
                      </a:cubicBezTo>
                      <a:close/>
                    </a:path>
                  </a:pathLst>
                </a:custGeom>
                <a:solidFill>
                  <a:srgbClr val="DE5A5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6" name="Google Shape;266;p18"/>
                <p:cNvSpPr/>
                <p:nvPr/>
              </p:nvSpPr>
              <p:spPr>
                <a:xfrm>
                  <a:off x="3794621" y="6088517"/>
                  <a:ext cx="55857" cy="62944"/>
                </a:xfrm>
                <a:custGeom>
                  <a:avLst/>
                  <a:gdLst/>
                  <a:ahLst/>
                  <a:cxnLst/>
                  <a:rect l="l" t="t" r="r" b="b"/>
                  <a:pathLst>
                    <a:path w="55857" h="62944" extrusionOk="0">
                      <a:moveTo>
                        <a:pt x="2462" y="21726"/>
                      </a:moveTo>
                      <a:cubicBezTo>
                        <a:pt x="8791" y="5204"/>
                        <a:pt x="25319" y="-3824"/>
                        <a:pt x="39384" y="1554"/>
                      </a:cubicBezTo>
                      <a:cubicBezTo>
                        <a:pt x="53448" y="6939"/>
                        <a:pt x="59716" y="24700"/>
                        <a:pt x="53394" y="41222"/>
                      </a:cubicBezTo>
                      <a:cubicBezTo>
                        <a:pt x="47072" y="57744"/>
                        <a:pt x="30543" y="66772"/>
                        <a:pt x="16479" y="61387"/>
                      </a:cubicBezTo>
                      <a:cubicBezTo>
                        <a:pt x="2415" y="56003"/>
                        <a:pt x="-3861" y="38248"/>
                        <a:pt x="2462" y="21726"/>
                      </a:cubicBezTo>
                      <a:close/>
                    </a:path>
                  </a:pathLst>
                </a:custGeom>
                <a:solidFill>
                  <a:srgbClr val="DE5A5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7" name="Google Shape;267;p18"/>
                <p:cNvSpPr/>
                <p:nvPr/>
              </p:nvSpPr>
              <p:spPr>
                <a:xfrm>
                  <a:off x="3973087" y="5902553"/>
                  <a:ext cx="43370" cy="51191"/>
                </a:xfrm>
                <a:custGeom>
                  <a:avLst/>
                  <a:gdLst/>
                  <a:ahLst/>
                  <a:cxnLst/>
                  <a:rect l="l" t="t" r="r" b="b"/>
                  <a:pathLst>
                    <a:path w="43370" h="51191" extrusionOk="0">
                      <a:moveTo>
                        <a:pt x="7708" y="49233"/>
                      </a:moveTo>
                      <a:cubicBezTo>
                        <a:pt x="-1447" y="43822"/>
                        <a:pt x="-2613" y="28847"/>
                        <a:pt x="5103" y="15794"/>
                      </a:cubicBezTo>
                      <a:cubicBezTo>
                        <a:pt x="12825" y="2741"/>
                        <a:pt x="26500" y="-3454"/>
                        <a:pt x="35662" y="1957"/>
                      </a:cubicBezTo>
                      <a:cubicBezTo>
                        <a:pt x="44817" y="7368"/>
                        <a:pt x="45983" y="22344"/>
                        <a:pt x="38267" y="35396"/>
                      </a:cubicBezTo>
                      <a:cubicBezTo>
                        <a:pt x="30546" y="48456"/>
                        <a:pt x="16870" y="54645"/>
                        <a:pt x="7708" y="49233"/>
                      </a:cubicBezTo>
                      <a:close/>
                    </a:path>
                  </a:pathLst>
                </a:custGeom>
                <a:solidFill>
                  <a:srgbClr val="DE5A5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8" name="Google Shape;268;p18"/>
                <p:cNvSpPr/>
                <p:nvPr/>
              </p:nvSpPr>
              <p:spPr>
                <a:xfrm>
                  <a:off x="3979510" y="5780747"/>
                  <a:ext cx="35607" cy="45207"/>
                </a:xfrm>
                <a:custGeom>
                  <a:avLst/>
                  <a:gdLst/>
                  <a:ahLst/>
                  <a:cxnLst/>
                  <a:rect l="l" t="t" r="r" b="b"/>
                  <a:pathLst>
                    <a:path w="35607" h="45207" extrusionOk="0">
                      <a:moveTo>
                        <a:pt x="1031" y="18093"/>
                      </a:moveTo>
                      <a:cubicBezTo>
                        <a:pt x="4319" y="5864"/>
                        <a:pt x="14499" y="-2032"/>
                        <a:pt x="23761" y="459"/>
                      </a:cubicBezTo>
                      <a:cubicBezTo>
                        <a:pt x="33023" y="2951"/>
                        <a:pt x="37865" y="14885"/>
                        <a:pt x="34577" y="27114"/>
                      </a:cubicBezTo>
                      <a:cubicBezTo>
                        <a:pt x="31289" y="39344"/>
                        <a:pt x="21116" y="47240"/>
                        <a:pt x="11847" y="44748"/>
                      </a:cubicBezTo>
                      <a:cubicBezTo>
                        <a:pt x="2584" y="42257"/>
                        <a:pt x="-2258" y="30322"/>
                        <a:pt x="1031" y="18093"/>
                      </a:cubicBezTo>
                      <a:close/>
                    </a:path>
                  </a:pathLst>
                </a:custGeom>
                <a:solidFill>
                  <a:srgbClr val="DE5A5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18"/>
                <p:cNvSpPr/>
                <p:nvPr/>
              </p:nvSpPr>
              <p:spPr>
                <a:xfrm>
                  <a:off x="3995850" y="5459918"/>
                  <a:ext cx="30117" cy="33653"/>
                </a:xfrm>
                <a:custGeom>
                  <a:avLst/>
                  <a:gdLst/>
                  <a:ahLst/>
                  <a:cxnLst/>
                  <a:rect l="l" t="t" r="r" b="b"/>
                  <a:pathLst>
                    <a:path w="30117" h="33653" extrusionOk="0">
                      <a:moveTo>
                        <a:pt x="0" y="16824"/>
                      </a:moveTo>
                      <a:cubicBezTo>
                        <a:pt x="0" y="7534"/>
                        <a:pt x="6744" y="0"/>
                        <a:pt x="15062" y="0"/>
                      </a:cubicBezTo>
                      <a:cubicBezTo>
                        <a:pt x="23380" y="0"/>
                        <a:pt x="30118" y="7534"/>
                        <a:pt x="30118" y="16824"/>
                      </a:cubicBezTo>
                      <a:cubicBezTo>
                        <a:pt x="30118" y="26120"/>
                        <a:pt x="23380" y="33654"/>
                        <a:pt x="15062" y="33654"/>
                      </a:cubicBezTo>
                      <a:cubicBezTo>
                        <a:pt x="6744" y="33654"/>
                        <a:pt x="0" y="26120"/>
                        <a:pt x="0" y="16824"/>
                      </a:cubicBezTo>
                      <a:close/>
                    </a:path>
                  </a:pathLst>
                </a:custGeom>
                <a:solidFill>
                  <a:srgbClr val="DE5A5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18"/>
                <p:cNvSpPr/>
                <p:nvPr/>
              </p:nvSpPr>
              <p:spPr>
                <a:xfrm>
                  <a:off x="4077971" y="5537258"/>
                  <a:ext cx="31332" cy="35880"/>
                </a:xfrm>
                <a:custGeom>
                  <a:avLst/>
                  <a:gdLst/>
                  <a:ahLst/>
                  <a:cxnLst/>
                  <a:rect l="l" t="t" r="r" b="b"/>
                  <a:pathLst>
                    <a:path w="31332" h="35880" extrusionOk="0">
                      <a:moveTo>
                        <a:pt x="10047" y="643"/>
                      </a:moveTo>
                      <a:cubicBezTo>
                        <a:pt x="18117" y="-1975"/>
                        <a:pt x="27179" y="3637"/>
                        <a:pt x="30286" y="13194"/>
                      </a:cubicBezTo>
                      <a:cubicBezTo>
                        <a:pt x="33387" y="22744"/>
                        <a:pt x="29362" y="32616"/>
                        <a:pt x="21285" y="35234"/>
                      </a:cubicBezTo>
                      <a:cubicBezTo>
                        <a:pt x="13215" y="37860"/>
                        <a:pt x="4154" y="32248"/>
                        <a:pt x="1046" y="22691"/>
                      </a:cubicBezTo>
                      <a:cubicBezTo>
                        <a:pt x="-2055" y="13140"/>
                        <a:pt x="1970" y="3268"/>
                        <a:pt x="10047" y="643"/>
                      </a:cubicBezTo>
                      <a:close/>
                    </a:path>
                  </a:pathLst>
                </a:custGeom>
                <a:solidFill>
                  <a:srgbClr val="DE5A5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271" name="Google Shape;271;p18"/>
            <p:cNvGrpSpPr/>
            <p:nvPr/>
          </p:nvGrpSpPr>
          <p:grpSpPr>
            <a:xfrm>
              <a:off x="3540572" y="5251367"/>
              <a:ext cx="1462718" cy="1277572"/>
              <a:chOff x="3540572" y="5251367"/>
              <a:chExt cx="1462718" cy="1277572"/>
            </a:xfrm>
          </p:grpSpPr>
          <p:sp>
            <p:nvSpPr>
              <p:cNvPr id="272" name="Google Shape;272;p18"/>
              <p:cNvSpPr/>
              <p:nvPr/>
            </p:nvSpPr>
            <p:spPr>
              <a:xfrm>
                <a:off x="3540572" y="5434929"/>
                <a:ext cx="266299" cy="403379"/>
              </a:xfrm>
              <a:custGeom>
                <a:avLst/>
                <a:gdLst/>
                <a:ahLst/>
                <a:cxnLst/>
                <a:rect l="l" t="t" r="r" b="b"/>
                <a:pathLst>
                  <a:path w="266299" h="403379" extrusionOk="0">
                    <a:moveTo>
                      <a:pt x="176150" y="96"/>
                    </a:moveTo>
                    <a:cubicBezTo>
                      <a:pt x="117154" y="10041"/>
                      <a:pt x="68438" y="35571"/>
                      <a:pt x="34463" y="86115"/>
                    </a:cubicBezTo>
                    <a:cubicBezTo>
                      <a:pt x="29902" y="92893"/>
                      <a:pt x="25950" y="99657"/>
                      <a:pt x="22320" y="106622"/>
                    </a:cubicBezTo>
                    <a:cubicBezTo>
                      <a:pt x="-17187" y="182409"/>
                      <a:pt x="-1602" y="263205"/>
                      <a:pt x="48272" y="340819"/>
                    </a:cubicBezTo>
                    <a:cubicBezTo>
                      <a:pt x="58727" y="357080"/>
                      <a:pt x="69938" y="371915"/>
                      <a:pt x="81136" y="384981"/>
                    </a:cubicBezTo>
                    <a:cubicBezTo>
                      <a:pt x="85060" y="389562"/>
                      <a:pt x="88731" y="393647"/>
                      <a:pt x="92019" y="397116"/>
                    </a:cubicBezTo>
                    <a:cubicBezTo>
                      <a:pt x="94008" y="399219"/>
                      <a:pt x="95408" y="400733"/>
                      <a:pt x="96205" y="401510"/>
                    </a:cubicBezTo>
                    <a:cubicBezTo>
                      <a:pt x="100129" y="405327"/>
                      <a:pt x="106726" y="402950"/>
                      <a:pt x="107503" y="397538"/>
                    </a:cubicBezTo>
                    <a:cubicBezTo>
                      <a:pt x="107557" y="397150"/>
                      <a:pt x="108722" y="391089"/>
                      <a:pt x="109177" y="388537"/>
                    </a:cubicBezTo>
                    <a:cubicBezTo>
                      <a:pt x="110490" y="381217"/>
                      <a:pt x="111997" y="373060"/>
                      <a:pt x="113993" y="364260"/>
                    </a:cubicBezTo>
                    <a:cubicBezTo>
                      <a:pt x="119679" y="339131"/>
                      <a:pt x="127005" y="313983"/>
                      <a:pt x="136174" y="290590"/>
                    </a:cubicBezTo>
                    <a:cubicBezTo>
                      <a:pt x="145423" y="267009"/>
                      <a:pt x="156192" y="246595"/>
                      <a:pt x="168200" y="230107"/>
                    </a:cubicBezTo>
                    <a:cubicBezTo>
                      <a:pt x="191587" y="197973"/>
                      <a:pt x="222609" y="170474"/>
                      <a:pt x="263422" y="142205"/>
                    </a:cubicBezTo>
                    <a:cubicBezTo>
                      <a:pt x="267608" y="139305"/>
                      <a:pt x="267139" y="132963"/>
                      <a:pt x="262585" y="130692"/>
                    </a:cubicBezTo>
                    <a:cubicBezTo>
                      <a:pt x="243237" y="121028"/>
                      <a:pt x="225449" y="105196"/>
                      <a:pt x="208384" y="81300"/>
                    </a:cubicBezTo>
                    <a:cubicBezTo>
                      <a:pt x="191319" y="57411"/>
                      <a:pt x="183570" y="32564"/>
                      <a:pt x="184106" y="6793"/>
                    </a:cubicBezTo>
                    <a:cubicBezTo>
                      <a:pt x="184187" y="2594"/>
                      <a:pt x="180289" y="-601"/>
                      <a:pt x="176150" y="96"/>
                    </a:cubicBezTo>
                    <a:close/>
                    <a:moveTo>
                      <a:pt x="171127" y="15165"/>
                    </a:moveTo>
                    <a:cubicBezTo>
                      <a:pt x="172272" y="40762"/>
                      <a:pt x="180644" y="65448"/>
                      <a:pt x="197501" y="89042"/>
                    </a:cubicBezTo>
                    <a:cubicBezTo>
                      <a:pt x="213347" y="111230"/>
                      <a:pt x="230250" y="126158"/>
                      <a:pt x="248353" y="136968"/>
                    </a:cubicBezTo>
                    <a:cubicBezTo>
                      <a:pt x="210447" y="164005"/>
                      <a:pt x="180115" y="190827"/>
                      <a:pt x="157317" y="222150"/>
                    </a:cubicBezTo>
                    <a:cubicBezTo>
                      <a:pt x="144566" y="239664"/>
                      <a:pt x="133462" y="261209"/>
                      <a:pt x="123831" y="285774"/>
                    </a:cubicBezTo>
                    <a:cubicBezTo>
                      <a:pt x="114381" y="309858"/>
                      <a:pt x="106840" y="335588"/>
                      <a:pt x="101013" y="361326"/>
                    </a:cubicBezTo>
                    <a:cubicBezTo>
                      <a:pt x="99306" y="368894"/>
                      <a:pt x="98053" y="375719"/>
                      <a:pt x="96827" y="382255"/>
                    </a:cubicBezTo>
                    <a:cubicBezTo>
                      <a:pt x="95046" y="380280"/>
                      <a:pt x="93331" y="378665"/>
                      <a:pt x="91389" y="376395"/>
                    </a:cubicBezTo>
                    <a:cubicBezTo>
                      <a:pt x="80567" y="363777"/>
                      <a:pt x="69677" y="349418"/>
                      <a:pt x="59577" y="333700"/>
                    </a:cubicBezTo>
                    <a:cubicBezTo>
                      <a:pt x="12033" y="259715"/>
                      <a:pt x="-2821" y="183614"/>
                      <a:pt x="34041" y="112904"/>
                    </a:cubicBezTo>
                    <a:cubicBezTo>
                      <a:pt x="37443" y="106381"/>
                      <a:pt x="41274" y="100019"/>
                      <a:pt x="45553" y="93650"/>
                    </a:cubicBezTo>
                    <a:cubicBezTo>
                      <a:pt x="75731" y="48758"/>
                      <a:pt x="118908" y="25405"/>
                      <a:pt x="171127" y="1516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18"/>
              <p:cNvSpPr/>
              <p:nvPr/>
            </p:nvSpPr>
            <p:spPr>
              <a:xfrm>
                <a:off x="3673218" y="5251367"/>
                <a:ext cx="587440" cy="883729"/>
              </a:xfrm>
              <a:custGeom>
                <a:avLst/>
                <a:gdLst/>
                <a:ahLst/>
                <a:cxnLst/>
                <a:rect l="l" t="t" r="r" b="b"/>
                <a:pathLst>
                  <a:path w="587440" h="883729" extrusionOk="0">
                    <a:moveTo>
                      <a:pt x="272677" y="320"/>
                    </a:moveTo>
                    <a:cubicBezTo>
                      <a:pt x="224323" y="2657"/>
                      <a:pt x="176987" y="18336"/>
                      <a:pt x="139569" y="42807"/>
                    </a:cubicBezTo>
                    <a:cubicBezTo>
                      <a:pt x="75664" y="84585"/>
                      <a:pt x="39171" y="136328"/>
                      <a:pt x="38066" y="190147"/>
                    </a:cubicBezTo>
                    <a:cubicBezTo>
                      <a:pt x="37470" y="218818"/>
                      <a:pt x="46122" y="246378"/>
                      <a:pt x="64855" y="272604"/>
                    </a:cubicBezTo>
                    <a:cubicBezTo>
                      <a:pt x="83138" y="298208"/>
                      <a:pt x="102480" y="315500"/>
                      <a:pt x="123871" y="326182"/>
                    </a:cubicBezTo>
                    <a:cubicBezTo>
                      <a:pt x="162280" y="345356"/>
                      <a:pt x="195699" y="340903"/>
                      <a:pt x="253215" y="318648"/>
                    </a:cubicBezTo>
                    <a:cubicBezTo>
                      <a:pt x="289963" y="304430"/>
                      <a:pt x="298147" y="301838"/>
                      <a:pt x="312024" y="300652"/>
                    </a:cubicBezTo>
                    <a:cubicBezTo>
                      <a:pt x="329524" y="299152"/>
                      <a:pt x="342135" y="304898"/>
                      <a:pt x="352837" y="320744"/>
                    </a:cubicBezTo>
                    <a:cubicBezTo>
                      <a:pt x="361872" y="334125"/>
                      <a:pt x="364691" y="346803"/>
                      <a:pt x="362046" y="359876"/>
                    </a:cubicBezTo>
                    <a:cubicBezTo>
                      <a:pt x="357538" y="382145"/>
                      <a:pt x="338445" y="405357"/>
                      <a:pt x="297163" y="441918"/>
                    </a:cubicBezTo>
                    <a:cubicBezTo>
                      <a:pt x="286005" y="451803"/>
                      <a:pt x="242392" y="489046"/>
                      <a:pt x="236887" y="493822"/>
                    </a:cubicBezTo>
                    <a:cubicBezTo>
                      <a:pt x="210527" y="516693"/>
                      <a:pt x="189410" y="536061"/>
                      <a:pt x="168870" y="556608"/>
                    </a:cubicBezTo>
                    <a:cubicBezTo>
                      <a:pt x="99955" y="625543"/>
                      <a:pt x="49049" y="697706"/>
                      <a:pt x="15040" y="784108"/>
                    </a:cubicBezTo>
                    <a:cubicBezTo>
                      <a:pt x="2470" y="816047"/>
                      <a:pt x="-2004" y="849493"/>
                      <a:pt x="809" y="883730"/>
                    </a:cubicBezTo>
                    <a:lnTo>
                      <a:pt x="14203" y="882477"/>
                    </a:lnTo>
                    <a:cubicBezTo>
                      <a:pt x="11558" y="850217"/>
                      <a:pt x="15804" y="819094"/>
                      <a:pt x="27598" y="789131"/>
                    </a:cubicBezTo>
                    <a:cubicBezTo>
                      <a:pt x="60870" y="704605"/>
                      <a:pt x="110590" y="633754"/>
                      <a:pt x="178286" y="566031"/>
                    </a:cubicBezTo>
                    <a:cubicBezTo>
                      <a:pt x="198572" y="545739"/>
                      <a:pt x="219535" y="526544"/>
                      <a:pt x="245681" y="503867"/>
                    </a:cubicBezTo>
                    <a:cubicBezTo>
                      <a:pt x="251106" y="499166"/>
                      <a:pt x="294691" y="461942"/>
                      <a:pt x="305956" y="451964"/>
                    </a:cubicBezTo>
                    <a:cubicBezTo>
                      <a:pt x="349408" y="413481"/>
                      <a:pt x="369935" y="388534"/>
                      <a:pt x="375226" y="362388"/>
                    </a:cubicBezTo>
                    <a:cubicBezTo>
                      <a:pt x="378608" y="345678"/>
                      <a:pt x="374911" y="329477"/>
                      <a:pt x="363928" y="313210"/>
                    </a:cubicBezTo>
                    <a:cubicBezTo>
                      <a:pt x="350446" y="293238"/>
                      <a:pt x="333000" y="285356"/>
                      <a:pt x="310765" y="287258"/>
                    </a:cubicBezTo>
                    <a:cubicBezTo>
                      <a:pt x="295026" y="288604"/>
                      <a:pt x="286722" y="291263"/>
                      <a:pt x="248400" y="306090"/>
                    </a:cubicBezTo>
                    <a:cubicBezTo>
                      <a:pt x="194159" y="327079"/>
                      <a:pt x="163941" y="331225"/>
                      <a:pt x="129939" y="314254"/>
                    </a:cubicBezTo>
                    <a:cubicBezTo>
                      <a:pt x="110590" y="304590"/>
                      <a:pt x="92802" y="288751"/>
                      <a:pt x="75738" y="264862"/>
                    </a:cubicBezTo>
                    <a:cubicBezTo>
                      <a:pt x="58673" y="240966"/>
                      <a:pt x="50924" y="216126"/>
                      <a:pt x="51460" y="190355"/>
                    </a:cubicBezTo>
                    <a:cubicBezTo>
                      <a:pt x="52465" y="141606"/>
                      <a:pt x="86353" y="93693"/>
                      <a:pt x="146896" y="54106"/>
                    </a:cubicBezTo>
                    <a:cubicBezTo>
                      <a:pt x="182338" y="30927"/>
                      <a:pt x="227364" y="15938"/>
                      <a:pt x="273307" y="13715"/>
                    </a:cubicBezTo>
                    <a:cubicBezTo>
                      <a:pt x="367263" y="9167"/>
                      <a:pt x="453865" y="55492"/>
                      <a:pt x="516706" y="159380"/>
                    </a:cubicBezTo>
                    <a:cubicBezTo>
                      <a:pt x="615839" y="323249"/>
                      <a:pt x="582734" y="464367"/>
                      <a:pt x="444710" y="609142"/>
                    </a:cubicBezTo>
                    <a:cubicBezTo>
                      <a:pt x="417707" y="637464"/>
                      <a:pt x="381903" y="678405"/>
                      <a:pt x="339021" y="730114"/>
                    </a:cubicBezTo>
                    <a:lnTo>
                      <a:pt x="349488" y="738694"/>
                    </a:lnTo>
                    <a:cubicBezTo>
                      <a:pt x="392183" y="687205"/>
                      <a:pt x="427592" y="646405"/>
                      <a:pt x="454341" y="618350"/>
                    </a:cubicBezTo>
                    <a:cubicBezTo>
                      <a:pt x="596155" y="469597"/>
                      <a:pt x="630881" y="322184"/>
                      <a:pt x="528218" y="152475"/>
                    </a:cubicBezTo>
                    <a:cubicBezTo>
                      <a:pt x="462833" y="44395"/>
                      <a:pt x="371569" y="-4468"/>
                      <a:pt x="272677" y="32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18"/>
              <p:cNvSpPr/>
              <p:nvPr/>
            </p:nvSpPr>
            <p:spPr>
              <a:xfrm>
                <a:off x="3541126" y="5619801"/>
                <a:ext cx="171313" cy="216430"/>
              </a:xfrm>
              <a:custGeom>
                <a:avLst/>
                <a:gdLst/>
                <a:ahLst/>
                <a:cxnLst/>
                <a:rect l="l" t="t" r="r" b="b"/>
                <a:pathLst>
                  <a:path w="171313" h="216430" extrusionOk="0">
                    <a:moveTo>
                      <a:pt x="41858" y="236"/>
                    </a:moveTo>
                    <a:cubicBezTo>
                      <a:pt x="29743" y="785"/>
                      <a:pt x="17855" y="2365"/>
                      <a:pt x="5237" y="5259"/>
                    </a:cubicBezTo>
                    <a:cubicBezTo>
                      <a:pt x="2177" y="5962"/>
                      <a:pt x="-13" y="8815"/>
                      <a:pt x="0" y="11956"/>
                    </a:cubicBezTo>
                    <a:cubicBezTo>
                      <a:pt x="315" y="61181"/>
                      <a:pt x="18384" y="109991"/>
                      <a:pt x="48140" y="156362"/>
                    </a:cubicBezTo>
                    <a:cubicBezTo>
                      <a:pt x="58508" y="172523"/>
                      <a:pt x="69705" y="187130"/>
                      <a:pt x="80789" y="200109"/>
                    </a:cubicBezTo>
                    <a:cubicBezTo>
                      <a:pt x="84674" y="204656"/>
                      <a:pt x="88210" y="208802"/>
                      <a:pt x="91465" y="212244"/>
                    </a:cubicBezTo>
                    <a:cubicBezTo>
                      <a:pt x="92603" y="213457"/>
                      <a:pt x="95650" y="216430"/>
                      <a:pt x="95650" y="216430"/>
                    </a:cubicBezTo>
                    <a:lnTo>
                      <a:pt x="100252" y="211615"/>
                    </a:lnTo>
                    <a:lnTo>
                      <a:pt x="106949" y="212666"/>
                    </a:lnTo>
                    <a:cubicBezTo>
                      <a:pt x="107002" y="212278"/>
                      <a:pt x="107960" y="206217"/>
                      <a:pt x="108416" y="203665"/>
                    </a:cubicBezTo>
                    <a:cubicBezTo>
                      <a:pt x="109722" y="196345"/>
                      <a:pt x="111443" y="188188"/>
                      <a:pt x="113438" y="179388"/>
                    </a:cubicBezTo>
                    <a:cubicBezTo>
                      <a:pt x="119124" y="154259"/>
                      <a:pt x="126451" y="129111"/>
                      <a:pt x="135620" y="105718"/>
                    </a:cubicBezTo>
                    <a:cubicBezTo>
                      <a:pt x="144869" y="82137"/>
                      <a:pt x="155430" y="61509"/>
                      <a:pt x="167432" y="45020"/>
                    </a:cubicBezTo>
                    <a:cubicBezTo>
                      <a:pt x="167559" y="44846"/>
                      <a:pt x="167773" y="44726"/>
                      <a:pt x="168269" y="44183"/>
                    </a:cubicBezTo>
                    <a:cubicBezTo>
                      <a:pt x="168276" y="44183"/>
                      <a:pt x="169454" y="42958"/>
                      <a:pt x="169943" y="42301"/>
                    </a:cubicBezTo>
                    <a:cubicBezTo>
                      <a:pt x="172287" y="39187"/>
                      <a:pt x="171557" y="34773"/>
                      <a:pt x="168269" y="32677"/>
                    </a:cubicBezTo>
                    <a:cubicBezTo>
                      <a:pt x="146094" y="18513"/>
                      <a:pt x="120169" y="8433"/>
                      <a:pt x="89369" y="3163"/>
                    </a:cubicBezTo>
                    <a:cubicBezTo>
                      <a:pt x="73208" y="396"/>
                      <a:pt x="57389" y="-474"/>
                      <a:pt x="41858" y="236"/>
                    </a:cubicBezTo>
                    <a:close/>
                    <a:moveTo>
                      <a:pt x="42488" y="13423"/>
                    </a:moveTo>
                    <a:cubicBezTo>
                      <a:pt x="57061" y="12753"/>
                      <a:pt x="71855" y="13751"/>
                      <a:pt x="87065" y="16349"/>
                    </a:cubicBezTo>
                    <a:cubicBezTo>
                      <a:pt x="113398" y="20856"/>
                      <a:pt x="135318" y="29315"/>
                      <a:pt x="154667" y="40627"/>
                    </a:cubicBezTo>
                    <a:cubicBezTo>
                      <a:pt x="142833" y="57558"/>
                      <a:pt x="132352" y="77549"/>
                      <a:pt x="123277" y="100695"/>
                    </a:cubicBezTo>
                    <a:cubicBezTo>
                      <a:pt x="113827" y="124778"/>
                      <a:pt x="106286" y="150509"/>
                      <a:pt x="100459" y="176247"/>
                    </a:cubicBezTo>
                    <a:cubicBezTo>
                      <a:pt x="98751" y="183815"/>
                      <a:pt x="97285" y="190639"/>
                      <a:pt x="96066" y="197176"/>
                    </a:cubicBezTo>
                    <a:cubicBezTo>
                      <a:pt x="94358" y="195274"/>
                      <a:pt x="92684" y="193693"/>
                      <a:pt x="90835" y="191523"/>
                    </a:cubicBezTo>
                    <a:cubicBezTo>
                      <a:pt x="80126" y="178986"/>
                      <a:pt x="69457" y="164654"/>
                      <a:pt x="59438" y="149042"/>
                    </a:cubicBezTo>
                    <a:cubicBezTo>
                      <a:pt x="32140" y="106495"/>
                      <a:pt x="15658" y="61998"/>
                      <a:pt x="14024" y="17608"/>
                    </a:cubicBezTo>
                    <a:cubicBezTo>
                      <a:pt x="23728" y="15639"/>
                      <a:pt x="33091" y="13844"/>
                      <a:pt x="42488" y="1342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18"/>
              <p:cNvSpPr/>
              <p:nvPr/>
            </p:nvSpPr>
            <p:spPr>
              <a:xfrm>
                <a:off x="3650502" y="5973236"/>
                <a:ext cx="1352788" cy="555703"/>
              </a:xfrm>
              <a:custGeom>
                <a:avLst/>
                <a:gdLst/>
                <a:ahLst/>
                <a:cxnLst/>
                <a:rect l="l" t="t" r="r" b="b"/>
                <a:pathLst>
                  <a:path w="1352788" h="555703" extrusionOk="0">
                    <a:moveTo>
                      <a:pt x="296023" y="81"/>
                    </a:moveTo>
                    <a:cubicBezTo>
                      <a:pt x="224463" y="1140"/>
                      <a:pt x="168902" y="12478"/>
                      <a:pt x="123984" y="37124"/>
                    </a:cubicBezTo>
                    <a:cubicBezTo>
                      <a:pt x="53877" y="75586"/>
                      <a:pt x="12688" y="146310"/>
                      <a:pt x="1129" y="256460"/>
                    </a:cubicBezTo>
                    <a:cubicBezTo>
                      <a:pt x="-10270" y="365116"/>
                      <a:pt x="64927" y="437052"/>
                      <a:pt x="214397" y="480818"/>
                    </a:cubicBezTo>
                    <a:cubicBezTo>
                      <a:pt x="331344" y="515061"/>
                      <a:pt x="482173" y="531202"/>
                      <a:pt x="706231" y="539627"/>
                    </a:cubicBezTo>
                    <a:cubicBezTo>
                      <a:pt x="744546" y="541073"/>
                      <a:pt x="779124" y="542828"/>
                      <a:pt x="840176" y="546538"/>
                    </a:cubicBezTo>
                    <a:cubicBezTo>
                      <a:pt x="1051870" y="559384"/>
                      <a:pt x="1125366" y="559859"/>
                      <a:pt x="1203288" y="540678"/>
                    </a:cubicBezTo>
                    <a:cubicBezTo>
                      <a:pt x="1306507" y="515269"/>
                      <a:pt x="1356977" y="453051"/>
                      <a:pt x="1352517" y="340597"/>
                    </a:cubicBezTo>
                    <a:cubicBezTo>
                      <a:pt x="1347353" y="210590"/>
                      <a:pt x="1301758" y="133618"/>
                      <a:pt x="1214386" y="93421"/>
                    </a:cubicBezTo>
                    <a:cubicBezTo>
                      <a:pt x="1146777" y="62319"/>
                      <a:pt x="1077801" y="54698"/>
                      <a:pt x="903800" y="50103"/>
                    </a:cubicBezTo>
                    <a:cubicBezTo>
                      <a:pt x="798157" y="47311"/>
                      <a:pt x="752723" y="45335"/>
                      <a:pt x="692836" y="39220"/>
                    </a:cubicBezTo>
                    <a:cubicBezTo>
                      <a:pt x="656959" y="35557"/>
                      <a:pt x="624243" y="31659"/>
                      <a:pt x="566840" y="24151"/>
                    </a:cubicBezTo>
                    <a:cubicBezTo>
                      <a:pt x="458385" y="9960"/>
                      <a:pt x="423371" y="5747"/>
                      <a:pt x="373042" y="2385"/>
                    </a:cubicBezTo>
                    <a:cubicBezTo>
                      <a:pt x="345442" y="537"/>
                      <a:pt x="319872" y="-273"/>
                      <a:pt x="296023" y="81"/>
                    </a:cubicBezTo>
                    <a:close/>
                    <a:moveTo>
                      <a:pt x="296860" y="13476"/>
                    </a:moveTo>
                    <a:cubicBezTo>
                      <a:pt x="320126" y="13148"/>
                      <a:pt x="345188" y="13972"/>
                      <a:pt x="372204" y="15780"/>
                    </a:cubicBezTo>
                    <a:cubicBezTo>
                      <a:pt x="422139" y="19115"/>
                      <a:pt x="457019" y="23187"/>
                      <a:pt x="565166" y="37332"/>
                    </a:cubicBezTo>
                    <a:cubicBezTo>
                      <a:pt x="622689" y="44860"/>
                      <a:pt x="655539" y="48931"/>
                      <a:pt x="691577" y="52615"/>
                    </a:cubicBezTo>
                    <a:cubicBezTo>
                      <a:pt x="751912" y="58770"/>
                      <a:pt x="797394" y="60699"/>
                      <a:pt x="903378" y="63498"/>
                    </a:cubicBezTo>
                    <a:cubicBezTo>
                      <a:pt x="1075364" y="68039"/>
                      <a:pt x="1143448" y="75734"/>
                      <a:pt x="1208733" y="105771"/>
                    </a:cubicBezTo>
                    <a:cubicBezTo>
                      <a:pt x="1291257" y="143738"/>
                      <a:pt x="1334153" y="215787"/>
                      <a:pt x="1339122" y="341013"/>
                    </a:cubicBezTo>
                    <a:cubicBezTo>
                      <a:pt x="1343321" y="446903"/>
                      <a:pt x="1297378" y="503770"/>
                      <a:pt x="1200154" y="527699"/>
                    </a:cubicBezTo>
                    <a:cubicBezTo>
                      <a:pt x="1124127" y="546411"/>
                      <a:pt x="1050838" y="545889"/>
                      <a:pt x="840799" y="533144"/>
                    </a:cubicBezTo>
                    <a:cubicBezTo>
                      <a:pt x="779653" y="529427"/>
                      <a:pt x="745095" y="527679"/>
                      <a:pt x="706646" y="526232"/>
                    </a:cubicBezTo>
                    <a:cubicBezTo>
                      <a:pt x="483654" y="517847"/>
                      <a:pt x="333735" y="501888"/>
                      <a:pt x="218167" y="468053"/>
                    </a:cubicBezTo>
                    <a:cubicBezTo>
                      <a:pt x="74156" y="425887"/>
                      <a:pt x="3955" y="358439"/>
                      <a:pt x="14523" y="257719"/>
                    </a:cubicBezTo>
                    <a:cubicBezTo>
                      <a:pt x="25654" y="151674"/>
                      <a:pt x="64298" y="85250"/>
                      <a:pt x="130266" y="49052"/>
                    </a:cubicBezTo>
                    <a:cubicBezTo>
                      <a:pt x="173115" y="25545"/>
                      <a:pt x="227041" y="14454"/>
                      <a:pt x="296860" y="1347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139" name="Google Shape;145;p18"/>
          <p:cNvSpPr txBox="1">
            <a:spLocks noGrp="1"/>
          </p:cNvSpPr>
          <p:nvPr>
            <p:ph type="title"/>
          </p:nvPr>
        </p:nvSpPr>
        <p:spPr>
          <a:xfrm>
            <a:off x="1723356" y="1739728"/>
            <a:ext cx="9474000" cy="2526900"/>
          </a:xfrm>
          <a:prstGeom prst="rect">
            <a:avLst/>
          </a:prstGeom>
        </p:spPr>
        <p:txBody>
          <a:bodyPr spcFirstLastPara="1" wrap="square" lIns="121900" tIns="121900" rIns="121900" bIns="121900" anchor="ctr" anchorCtr="0">
            <a:noAutofit/>
          </a:bodyPr>
          <a:lstStyle/>
          <a:p>
            <a:pPr lvl="0"/>
            <a:r>
              <a:rPr lang="en" sz="16600" b="1" dirty="0">
                <a:solidFill>
                  <a:schemeClr val="accent1"/>
                </a:solidFill>
                <a:effectLst>
                  <a:glow rad="228600">
                    <a:schemeClr val="accent4">
                      <a:satMod val="175000"/>
                      <a:alpha val="40000"/>
                    </a:schemeClr>
                  </a:glow>
                </a:effectLst>
              </a:rPr>
              <a:t>R</a:t>
            </a:r>
            <a:r>
              <a:rPr lang="en" sz="16600" b="1" dirty="0">
                <a:solidFill>
                  <a:schemeClr val="accent2"/>
                </a:solidFill>
                <a:effectLst>
                  <a:glow rad="228600">
                    <a:schemeClr val="accent4">
                      <a:satMod val="175000"/>
                      <a:alpha val="40000"/>
                    </a:schemeClr>
                  </a:glow>
                </a:effectLst>
              </a:rPr>
              <a:t>e</a:t>
            </a:r>
            <a:r>
              <a:rPr lang="en" sz="16600" b="1" dirty="0">
                <a:solidFill>
                  <a:schemeClr val="accent3"/>
                </a:solidFill>
                <a:effectLst>
                  <a:glow rad="228600">
                    <a:schemeClr val="accent4">
                      <a:satMod val="175000"/>
                      <a:alpha val="40000"/>
                    </a:schemeClr>
                  </a:glow>
                </a:effectLst>
              </a:rPr>
              <a:t>v</a:t>
            </a:r>
            <a:r>
              <a:rPr lang="en" sz="16600" b="1" dirty="0">
                <a:solidFill>
                  <a:schemeClr val="accent1"/>
                </a:solidFill>
                <a:effectLst>
                  <a:glow rad="228600">
                    <a:schemeClr val="accent4">
                      <a:satMod val="175000"/>
                      <a:alpha val="40000"/>
                    </a:schemeClr>
                  </a:glow>
                </a:effectLst>
              </a:rPr>
              <a:t>i</a:t>
            </a:r>
            <a:r>
              <a:rPr lang="en" sz="16600" b="1" dirty="0">
                <a:solidFill>
                  <a:schemeClr val="accent2"/>
                </a:solidFill>
                <a:effectLst>
                  <a:glow rad="228600">
                    <a:schemeClr val="accent4">
                      <a:satMod val="175000"/>
                      <a:alpha val="40000"/>
                    </a:schemeClr>
                  </a:glow>
                </a:effectLst>
              </a:rPr>
              <a:t>e</a:t>
            </a:r>
            <a:r>
              <a:rPr lang="en" sz="16600" b="1" dirty="0">
                <a:solidFill>
                  <a:schemeClr val="accent4"/>
                </a:solidFill>
                <a:effectLst>
                  <a:glow rad="228600">
                    <a:schemeClr val="accent4">
                      <a:satMod val="175000"/>
                      <a:alpha val="40000"/>
                    </a:schemeClr>
                  </a:glow>
                </a:effectLst>
              </a:rPr>
              <a:t>w </a:t>
            </a:r>
            <a:r>
              <a:rPr lang="en" sz="16600" b="1" dirty="0">
                <a:solidFill>
                  <a:srgbClr val="FF0000"/>
                </a:solidFill>
                <a:effectLst>
                  <a:glow rad="228600">
                    <a:schemeClr val="accent4">
                      <a:satMod val="175000"/>
                      <a:alpha val="40000"/>
                    </a:schemeClr>
                  </a:glow>
                </a:effectLst>
              </a:rPr>
              <a:t>2</a:t>
            </a:r>
            <a:r>
              <a:rPr lang="en" sz="16600" b="1" dirty="0">
                <a:solidFill>
                  <a:schemeClr val="accent4"/>
                </a:solidFill>
                <a:effectLst>
                  <a:glow rad="228600">
                    <a:schemeClr val="accent4">
                      <a:satMod val="175000"/>
                      <a:alpha val="40000"/>
                    </a:schemeClr>
                  </a:glow>
                </a:effectLst>
              </a:rPr>
              <a:t> </a:t>
            </a:r>
            <a:r>
              <a:rPr lang="en" sz="16600" b="1" dirty="0">
                <a:effectLst>
                  <a:glow rad="228600">
                    <a:schemeClr val="accent4">
                      <a:satMod val="175000"/>
                      <a:alpha val="40000"/>
                    </a:schemeClr>
                  </a:glow>
                </a:effectLst>
              </a:rPr>
              <a:t> </a:t>
            </a:r>
            <a:endParaRPr sz="16600" b="1" dirty="0">
              <a:solidFill>
                <a:schemeClr val="accent1"/>
              </a:solidFill>
              <a:effectLst>
                <a:glow rad="228600">
                  <a:schemeClr val="accent4">
                    <a:satMod val="175000"/>
                    <a:alpha val="40000"/>
                  </a:schemeClr>
                </a:glow>
              </a:effectLst>
            </a:endParaRPr>
          </a:p>
        </p:txBody>
      </p:sp>
      <p:sp>
        <p:nvSpPr>
          <p:cNvPr id="2" name="TextBox 1"/>
          <p:cNvSpPr txBox="1"/>
          <p:nvPr/>
        </p:nvSpPr>
        <p:spPr>
          <a:xfrm>
            <a:off x="3078346" y="165855"/>
            <a:ext cx="5806387" cy="830997"/>
          </a:xfrm>
          <a:prstGeom prst="rect">
            <a:avLst/>
          </a:prstGeom>
          <a:noFill/>
        </p:spPr>
        <p:txBody>
          <a:bodyPr wrap="square" rtlCol="0">
            <a:spAutoFit/>
          </a:bodyPr>
          <a:lstStyle/>
          <a:p>
            <a:pPr algn="ctr"/>
            <a:r>
              <a:rPr lang="en-US" sz="2400" b="1" smtClean="0"/>
              <a:t>UBND QUẬN DƯƠNG KINH</a:t>
            </a:r>
          </a:p>
          <a:p>
            <a:pPr algn="ctr"/>
            <a:r>
              <a:rPr lang="en-US" sz="2400" b="1" u="sng" smtClean="0"/>
              <a:t>TRƯỜNG TIỂU HỌC ANH DŨNG</a:t>
            </a:r>
            <a:endParaRPr lang="en-US" sz="2400" b="1" u="sng"/>
          </a:p>
        </p:txBody>
      </p:sp>
    </p:spTree>
    <p:extLst>
      <p:ext uri="{BB962C8B-B14F-4D97-AF65-F5344CB8AC3E}">
        <p14:creationId xmlns:p14="http://schemas.microsoft.com/office/powerpoint/2010/main" val="2853774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4" name="Picture 10" descr="Free download Winter Scene Background Snowflakes Trees Vector HandandBeak  [1200x1296] for your Desktop, Mobile &amp; Tablet | Explore 46+ Winter Scene  Background | Winter Scene Wallpaper Free, Free Winter Scene Wallpaper,  Winter Scene Backgrounds"/>
          <p:cNvPicPr>
            <a:picLocks noChangeAspect="1" noChangeArrowheads="1"/>
          </p:cNvPicPr>
          <p:nvPr/>
        </p:nvPicPr>
        <p:blipFill rotWithShape="1">
          <a:blip r:embed="rId3">
            <a:extLst>
              <a:ext uri="{28A0092B-C50C-407E-A947-70E740481C1C}">
                <a14:useLocalDpi xmlns:a14="http://schemas.microsoft.com/office/drawing/2010/main" val="0"/>
              </a:ext>
            </a:extLst>
          </a:blip>
          <a:srcRect b="927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554311" y="746976"/>
            <a:ext cx="7353837" cy="4649273"/>
          </a:xfrm>
          <a:prstGeom prst="roundRect">
            <a:avLst/>
          </a:prstGeom>
          <a:scene3d>
            <a:camera prst="orthographicFront"/>
            <a:lightRig rig="twoPt" dir="t"/>
          </a:scene3d>
          <a:sp3d extrusionH="76200" prstMaterial="translucentPowder">
            <a:extrusionClr>
              <a:schemeClr val="accent1">
                <a:lumMod val="40000"/>
                <a:lumOff val="6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12" descr="Winter Clipart Images | Free Photos, PNG Stickers, Wallpapers &amp; Backgrounds  - rawpixel">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787" b="89889" l="4500" r="97875"/>
                    </a14:imgEffect>
                  </a14:imgLayer>
                </a14:imgProps>
              </a:ext>
              <a:ext uri="{28A0092B-C50C-407E-A947-70E740481C1C}">
                <a14:useLocalDpi xmlns:a14="http://schemas.microsoft.com/office/drawing/2010/main" val="0"/>
              </a:ext>
            </a:extLst>
          </a:blip>
          <a:srcRect/>
          <a:stretch>
            <a:fillRect/>
          </a:stretch>
        </p:blipFill>
        <p:spPr bwMode="auto">
          <a:xfrm>
            <a:off x="1425769" y="4146997"/>
            <a:ext cx="1972362" cy="309660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Winter Clipart&quot; Images – Browse 1,172 Stock Photos, Vectors, and Video |  Adobe Stock">
            <a:hlinkClick r:id="" action="ppaction://hlinkshowjump?jump=nextslide"/>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5556" r="95833"/>
                    </a14:imgEffect>
                  </a14:imgLayer>
                </a14:imgProps>
              </a:ext>
              <a:ext uri="{28A0092B-C50C-407E-A947-70E740481C1C}">
                <a14:useLocalDpi xmlns:a14="http://schemas.microsoft.com/office/drawing/2010/main" val="0"/>
              </a:ext>
            </a:extLst>
          </a:blip>
          <a:srcRect/>
          <a:stretch>
            <a:fillRect/>
          </a:stretch>
        </p:blipFill>
        <p:spPr bwMode="auto">
          <a:xfrm>
            <a:off x="9158711" y="5199107"/>
            <a:ext cx="1706450" cy="1706451"/>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3398132" y="933720"/>
            <a:ext cx="1906073" cy="15132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jelly</a:t>
            </a:r>
          </a:p>
        </p:txBody>
      </p:sp>
      <p:sp>
        <p:nvSpPr>
          <p:cNvPr id="13" name="Oval 12"/>
          <p:cNvSpPr/>
          <p:nvPr/>
        </p:nvSpPr>
        <p:spPr>
          <a:xfrm>
            <a:off x="6464691" y="3083268"/>
            <a:ext cx="2335872" cy="178119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village </a:t>
            </a:r>
          </a:p>
        </p:txBody>
      </p:sp>
      <p:sp>
        <p:nvSpPr>
          <p:cNvPr id="14" name="Oval 13"/>
          <p:cNvSpPr/>
          <p:nvPr/>
        </p:nvSpPr>
        <p:spPr>
          <a:xfrm>
            <a:off x="6772395" y="933720"/>
            <a:ext cx="1847864" cy="161775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juice</a:t>
            </a:r>
          </a:p>
        </p:txBody>
      </p:sp>
      <p:sp>
        <p:nvSpPr>
          <p:cNvPr id="15" name="Oval 14"/>
          <p:cNvSpPr/>
          <p:nvPr/>
        </p:nvSpPr>
        <p:spPr>
          <a:xfrm>
            <a:off x="4040432" y="3375339"/>
            <a:ext cx="1513394" cy="122671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ox </a:t>
            </a:r>
          </a:p>
        </p:txBody>
      </p:sp>
      <p:pic>
        <p:nvPicPr>
          <p:cNvPr id="1042" name="Picture 18" descr="đồng hồ giáng sinh png | PNGEg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2299" b="100000" l="0" r="100000"/>
                    </a14:imgEffect>
                  </a14:imgLayer>
                </a14:imgProps>
              </a:ext>
              <a:ext uri="{28A0092B-C50C-407E-A947-70E740481C1C}">
                <a14:useLocalDpi xmlns:a14="http://schemas.microsoft.com/office/drawing/2010/main" val="0"/>
              </a:ext>
            </a:extLst>
          </a:blip>
          <a:srcRect/>
          <a:stretch>
            <a:fillRect/>
          </a:stretch>
        </p:blipFill>
        <p:spPr bwMode="auto">
          <a:xfrm>
            <a:off x="5703073" y="5404884"/>
            <a:ext cx="1418959" cy="141895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đồng Hồ Giáng Sinh Hình ảnh PNG | Vector Và Các Tập Tin PSD | Tải Về Miễn  Phí Trên Pngtree"/>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20487" t="18842" r="18667" b="19937"/>
          <a:stretch/>
        </p:blipFill>
        <p:spPr bwMode="auto">
          <a:xfrm>
            <a:off x="5956733" y="5668751"/>
            <a:ext cx="911636" cy="916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9710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repeatCount="indefinite" fill="hold" grpId="0" nodeType="withEffect">
                                  <p:stCondLst>
                                    <p:cond delay="0"/>
                                  </p:stCondLst>
                                  <p:endCondLst>
                                    <p:cond evt="onNext" delay="0">
                                      <p:tgtEl>
                                        <p:sldTgt/>
                                      </p:tgtEl>
                                    </p:cond>
                                  </p:end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cTn>
                              </p:par>
                              <p:par>
                                <p:cTn id="17" presetID="32" presetClass="emph" presetSubtype="0" repeatCount="indefinite" fill="hold" grpId="1" nodeType="withEffect">
                                  <p:stCondLst>
                                    <p:cond delay="0"/>
                                  </p:stCondLst>
                                  <p:endCondLst>
                                    <p:cond evt="onNext" delay="0">
                                      <p:tgtEl>
                                        <p:sldTgt/>
                                      </p:tgtEl>
                                    </p:cond>
                                  </p:endCondLst>
                                  <p:childTnLst>
                                    <p:animRot by="120000">
                                      <p:cBhvr>
                                        <p:cTn id="18" dur="100" fill="hold">
                                          <p:stCondLst>
                                            <p:cond delay="0"/>
                                          </p:stCondLst>
                                        </p:cTn>
                                        <p:tgtEl>
                                          <p:spTgt spid="5"/>
                                        </p:tgtEl>
                                        <p:attrNameLst>
                                          <p:attrName>r</p:attrName>
                                        </p:attrNameLst>
                                      </p:cBhvr>
                                    </p:animRot>
                                    <p:animRot by="-240000">
                                      <p:cBhvr>
                                        <p:cTn id="19" dur="200" fill="hold">
                                          <p:stCondLst>
                                            <p:cond delay="200"/>
                                          </p:stCondLst>
                                        </p:cTn>
                                        <p:tgtEl>
                                          <p:spTgt spid="5"/>
                                        </p:tgtEl>
                                        <p:attrNameLst>
                                          <p:attrName>r</p:attrName>
                                        </p:attrNameLst>
                                      </p:cBhvr>
                                    </p:animRot>
                                    <p:animRot by="240000">
                                      <p:cBhvr>
                                        <p:cTn id="20" dur="200" fill="hold">
                                          <p:stCondLst>
                                            <p:cond delay="400"/>
                                          </p:stCondLst>
                                        </p:cTn>
                                        <p:tgtEl>
                                          <p:spTgt spid="5"/>
                                        </p:tgtEl>
                                        <p:attrNameLst>
                                          <p:attrName>r</p:attrName>
                                        </p:attrNameLst>
                                      </p:cBhvr>
                                    </p:animRot>
                                    <p:animRot by="-240000">
                                      <p:cBhvr>
                                        <p:cTn id="21" dur="200" fill="hold">
                                          <p:stCondLst>
                                            <p:cond delay="600"/>
                                          </p:stCondLst>
                                        </p:cTn>
                                        <p:tgtEl>
                                          <p:spTgt spid="5"/>
                                        </p:tgtEl>
                                        <p:attrNameLst>
                                          <p:attrName>r</p:attrName>
                                        </p:attrNameLst>
                                      </p:cBhvr>
                                    </p:animRot>
                                    <p:animRot by="120000">
                                      <p:cBhvr>
                                        <p:cTn id="22" dur="200" fill="hold">
                                          <p:stCondLst>
                                            <p:cond delay="800"/>
                                          </p:stCondLst>
                                        </p:cTn>
                                        <p:tgtEl>
                                          <p:spTgt spid="5"/>
                                        </p:tgtEl>
                                        <p:attrNameLst>
                                          <p:attrName>r</p:attrName>
                                        </p:attrNameLst>
                                      </p:cBhvr>
                                    </p:animRot>
                                  </p:childTnLst>
                                </p:cTn>
                              </p:par>
                              <p:par>
                                <p:cTn id="23" presetID="32" presetClass="emph" presetSubtype="0" repeatCount="indefinite" fill="hold" grpId="1" nodeType="withEffect">
                                  <p:stCondLst>
                                    <p:cond delay="0"/>
                                  </p:stCondLst>
                                  <p:endCondLst>
                                    <p:cond evt="onNext" delay="0">
                                      <p:tgtEl>
                                        <p:sldTgt/>
                                      </p:tgtEl>
                                    </p:cond>
                                  </p:endCondLst>
                                  <p:childTnLst>
                                    <p:animRot by="120000">
                                      <p:cBhvr>
                                        <p:cTn id="24" dur="100" fill="hold">
                                          <p:stCondLst>
                                            <p:cond delay="0"/>
                                          </p:stCondLst>
                                        </p:cTn>
                                        <p:tgtEl>
                                          <p:spTgt spid="13"/>
                                        </p:tgtEl>
                                        <p:attrNameLst>
                                          <p:attrName>r</p:attrName>
                                        </p:attrNameLst>
                                      </p:cBhvr>
                                    </p:animRot>
                                    <p:animRot by="-240000">
                                      <p:cBhvr>
                                        <p:cTn id="25" dur="200" fill="hold">
                                          <p:stCondLst>
                                            <p:cond delay="200"/>
                                          </p:stCondLst>
                                        </p:cTn>
                                        <p:tgtEl>
                                          <p:spTgt spid="13"/>
                                        </p:tgtEl>
                                        <p:attrNameLst>
                                          <p:attrName>r</p:attrName>
                                        </p:attrNameLst>
                                      </p:cBhvr>
                                    </p:animRot>
                                    <p:animRot by="240000">
                                      <p:cBhvr>
                                        <p:cTn id="26" dur="200" fill="hold">
                                          <p:stCondLst>
                                            <p:cond delay="400"/>
                                          </p:stCondLst>
                                        </p:cTn>
                                        <p:tgtEl>
                                          <p:spTgt spid="13"/>
                                        </p:tgtEl>
                                        <p:attrNameLst>
                                          <p:attrName>r</p:attrName>
                                        </p:attrNameLst>
                                      </p:cBhvr>
                                    </p:animRot>
                                    <p:animRot by="-240000">
                                      <p:cBhvr>
                                        <p:cTn id="27" dur="200" fill="hold">
                                          <p:stCondLst>
                                            <p:cond delay="600"/>
                                          </p:stCondLst>
                                        </p:cTn>
                                        <p:tgtEl>
                                          <p:spTgt spid="13"/>
                                        </p:tgtEl>
                                        <p:attrNameLst>
                                          <p:attrName>r</p:attrName>
                                        </p:attrNameLst>
                                      </p:cBhvr>
                                    </p:animRot>
                                    <p:animRot by="120000">
                                      <p:cBhvr>
                                        <p:cTn id="28"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044"/>
                    </p:tgtEl>
                  </p:cond>
                </p:stCondLst>
                <p:endSync evt="end" delay="0">
                  <p:rtn val="all"/>
                </p:endSync>
                <p:childTnLst>
                  <p:par>
                    <p:cTn id="30" fill="hold">
                      <p:stCondLst>
                        <p:cond delay="0"/>
                      </p:stCondLst>
                      <p:childTnLst>
                        <p:par>
                          <p:cTn id="31" fill="hold">
                            <p:stCondLst>
                              <p:cond delay="0"/>
                            </p:stCondLst>
                            <p:childTnLst>
                              <p:par>
                                <p:cTn id="32" presetID="21" presetClass="exit" presetSubtype="1" fill="hold" nodeType="clickEffect">
                                  <p:stCondLst>
                                    <p:cond delay="0"/>
                                  </p:stCondLst>
                                  <p:childTnLst>
                                    <p:animEffect transition="out" filter="wheel(1)">
                                      <p:cBhvr>
                                        <p:cTn id="33" dur="8000"/>
                                        <p:tgtEl>
                                          <p:spTgt spid="1044"/>
                                        </p:tgtEl>
                                      </p:cBhvr>
                                    </p:animEffect>
                                    <p:set>
                                      <p:cBhvr>
                                        <p:cTn id="34" dur="1" fill="hold">
                                          <p:stCondLst>
                                            <p:cond delay="7999"/>
                                          </p:stCondLst>
                                        </p:cTn>
                                        <p:tgtEl>
                                          <p:spTgt spid="1044"/>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Giai-dieu-giang-sinh-vao-mua-dong-www_tiengdong_com.wav"/>
                                        </p:tgtEl>
                                      </p:cMediaNode>
                                    </p:audio>
                                  </p:subTnLst>
                                </p:cTn>
                              </p:par>
                            </p:childTnLst>
                          </p:cTn>
                        </p:par>
                        <p:par>
                          <p:cTn id="35" fill="hold">
                            <p:stCondLst>
                              <p:cond delay="8000"/>
                            </p:stCondLst>
                            <p:childTnLst>
                              <p:par>
                                <p:cTn id="36" presetID="1" presetClass="exit" presetSubtype="0" fill="hold" grpId="0" nodeType="afterEffect">
                                  <p:stCondLst>
                                    <p:cond delay="0"/>
                                  </p:stCondLst>
                                  <p:childTnLst>
                                    <p:set>
                                      <p:cBhvr>
                                        <p:cTn id="37" dur="1" fill="hold">
                                          <p:stCondLst>
                                            <p:cond delay="0"/>
                                          </p:stCondLst>
                                        </p:cTn>
                                        <p:tgtEl>
                                          <p:spTgt spid="5"/>
                                        </p:tgtEl>
                                        <p:attrNameLst>
                                          <p:attrName>style.visibility</p:attrName>
                                        </p:attrNameLst>
                                      </p:cBhvr>
                                      <p:to>
                                        <p:strVal val="hidden"/>
                                      </p:to>
                                    </p:set>
                                  </p:childTnLst>
                                </p:cTn>
                              </p:par>
                              <p:par>
                                <p:cTn id="38" presetID="1" presetClass="exit"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044"/>
                  </p:tgtEl>
                </p:cond>
              </p:nextCondLst>
            </p:seq>
          </p:childTnLst>
        </p:cTn>
      </p:par>
    </p:tnLst>
    <p:bldLst>
      <p:bldP spid="5" grpId="0" animBg="1"/>
      <p:bldP spid="5" grpId="1" animBg="1"/>
      <p:bldP spid="13" grpId="0" animBg="1"/>
      <p:bldP spid="13" grpId="1" animBg="1"/>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Free download Winter Scene Background Snowflakes Trees Vector HandandBeak  [1200x1296] for your Desktop, Mobile &amp; Tablet | Explore 46+ Winter Scene  Background | Winter Scene Wallpaper Free, Free Winter Scene Wallpaper,  Winter Scene Backgrounds"/>
          <p:cNvPicPr>
            <a:picLocks noChangeAspect="1" noChangeArrowheads="1"/>
          </p:cNvPicPr>
          <p:nvPr/>
        </p:nvPicPr>
        <p:blipFill rotWithShape="1">
          <a:blip r:embed="rId3">
            <a:extLst>
              <a:ext uri="{28A0092B-C50C-407E-A947-70E740481C1C}">
                <a14:useLocalDpi xmlns:a14="http://schemas.microsoft.com/office/drawing/2010/main" val="0"/>
              </a:ext>
            </a:extLst>
          </a:blip>
          <a:srcRect b="927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554311" y="746976"/>
            <a:ext cx="7353837" cy="4649273"/>
          </a:xfrm>
          <a:prstGeom prst="roundRect">
            <a:avLst/>
          </a:prstGeom>
          <a:scene3d>
            <a:camera prst="orthographicFront"/>
            <a:lightRig rig="twoPt" dir="t"/>
          </a:scene3d>
          <a:sp3d extrusionH="76200" prstMaterial="translucentPowder">
            <a:extrusionClr>
              <a:schemeClr val="accent1">
                <a:lumMod val="40000"/>
                <a:lumOff val="6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12" descr="Winter Clipart Images | Free Photos, PNG Stickers, Wallpapers &amp; Backgrounds  - rawpixel">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787" b="89889" l="4500" r="97875"/>
                    </a14:imgEffect>
                  </a14:imgLayer>
                </a14:imgProps>
              </a:ext>
              <a:ext uri="{28A0092B-C50C-407E-A947-70E740481C1C}">
                <a14:useLocalDpi xmlns:a14="http://schemas.microsoft.com/office/drawing/2010/main" val="0"/>
              </a:ext>
            </a:extLst>
          </a:blip>
          <a:srcRect/>
          <a:stretch>
            <a:fillRect/>
          </a:stretch>
        </p:blipFill>
        <p:spPr bwMode="auto">
          <a:xfrm>
            <a:off x="1425769" y="4146997"/>
            <a:ext cx="1972362" cy="309660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Winter Clipart&quot; Images – Browse 1,172 Stock Photos, Vectors, and Video |  Adobe Stock">
            <a:hlinkClick r:id="" action="ppaction://hlinkshowjump?jump=nextslide"/>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5556" r="95833"/>
                    </a14:imgEffect>
                  </a14:imgLayer>
                </a14:imgProps>
              </a:ext>
              <a:ext uri="{28A0092B-C50C-407E-A947-70E740481C1C}">
                <a14:useLocalDpi xmlns:a14="http://schemas.microsoft.com/office/drawing/2010/main" val="0"/>
              </a:ext>
            </a:extLst>
          </a:blip>
          <a:srcRect/>
          <a:stretch>
            <a:fillRect/>
          </a:stretch>
        </p:blipFill>
        <p:spPr bwMode="auto">
          <a:xfrm>
            <a:off x="9158711" y="5199107"/>
            <a:ext cx="1706450" cy="1706451"/>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3398132" y="933720"/>
            <a:ext cx="1906073" cy="15132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jelly</a:t>
            </a:r>
          </a:p>
        </p:txBody>
      </p:sp>
      <p:sp>
        <p:nvSpPr>
          <p:cNvPr id="13" name="Oval 12"/>
          <p:cNvSpPr/>
          <p:nvPr/>
        </p:nvSpPr>
        <p:spPr>
          <a:xfrm>
            <a:off x="6464691" y="3083268"/>
            <a:ext cx="2335872" cy="178119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village </a:t>
            </a:r>
          </a:p>
        </p:txBody>
      </p:sp>
      <p:sp>
        <p:nvSpPr>
          <p:cNvPr id="14" name="Oval 13"/>
          <p:cNvSpPr/>
          <p:nvPr/>
        </p:nvSpPr>
        <p:spPr>
          <a:xfrm>
            <a:off x="6772395" y="933720"/>
            <a:ext cx="1847864" cy="161775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juice</a:t>
            </a:r>
          </a:p>
        </p:txBody>
      </p:sp>
      <p:sp>
        <p:nvSpPr>
          <p:cNvPr id="15" name="Oval 14"/>
          <p:cNvSpPr/>
          <p:nvPr/>
        </p:nvSpPr>
        <p:spPr>
          <a:xfrm>
            <a:off x="4040432" y="3375339"/>
            <a:ext cx="1513394" cy="122671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ox </a:t>
            </a:r>
          </a:p>
        </p:txBody>
      </p:sp>
      <p:pic>
        <p:nvPicPr>
          <p:cNvPr id="1042" name="Picture 18" descr="đồng hồ giáng sinh png | PNGEg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2299" b="100000" l="0" r="100000"/>
                    </a14:imgEffect>
                  </a14:imgLayer>
                </a14:imgProps>
              </a:ext>
              <a:ext uri="{28A0092B-C50C-407E-A947-70E740481C1C}">
                <a14:useLocalDpi xmlns:a14="http://schemas.microsoft.com/office/drawing/2010/main" val="0"/>
              </a:ext>
            </a:extLst>
          </a:blip>
          <a:srcRect/>
          <a:stretch>
            <a:fillRect/>
          </a:stretch>
        </p:blipFill>
        <p:spPr bwMode="auto">
          <a:xfrm>
            <a:off x="5703073" y="5404884"/>
            <a:ext cx="1418959" cy="141895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đồng Hồ Giáng Sinh Hình ảnh PNG | Vector Và Các Tập Tin PSD | Tải Về Miễn  Phí Trên Pngtree"/>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20487" t="18842" r="18667" b="19937"/>
          <a:stretch/>
        </p:blipFill>
        <p:spPr bwMode="auto">
          <a:xfrm>
            <a:off x="5956733" y="5668751"/>
            <a:ext cx="911636" cy="916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440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repeatCount="indefinite" fill="hold" grpId="0" nodeType="withEffect">
                                  <p:stCondLst>
                                    <p:cond delay="0"/>
                                  </p:stCondLst>
                                  <p:endCondLst>
                                    <p:cond evt="onNext" delay="0">
                                      <p:tgtEl>
                                        <p:sldTgt/>
                                      </p:tgtEl>
                                    </p:cond>
                                  </p:end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cTn>
                              </p:par>
                              <p:par>
                                <p:cTn id="17" presetID="32" presetClass="emph" presetSubtype="0" repeatCount="indefinite" fill="hold" grpId="1" nodeType="withEffect">
                                  <p:stCondLst>
                                    <p:cond delay="0"/>
                                  </p:stCondLst>
                                  <p:endCondLst>
                                    <p:cond evt="onNext" delay="0">
                                      <p:tgtEl>
                                        <p:sldTgt/>
                                      </p:tgtEl>
                                    </p:cond>
                                  </p:endCondLst>
                                  <p:childTnLst>
                                    <p:animRot by="120000">
                                      <p:cBhvr>
                                        <p:cTn id="18" dur="100" fill="hold">
                                          <p:stCondLst>
                                            <p:cond delay="0"/>
                                          </p:stCondLst>
                                        </p:cTn>
                                        <p:tgtEl>
                                          <p:spTgt spid="5"/>
                                        </p:tgtEl>
                                        <p:attrNameLst>
                                          <p:attrName>r</p:attrName>
                                        </p:attrNameLst>
                                      </p:cBhvr>
                                    </p:animRot>
                                    <p:animRot by="-240000">
                                      <p:cBhvr>
                                        <p:cTn id="19" dur="200" fill="hold">
                                          <p:stCondLst>
                                            <p:cond delay="200"/>
                                          </p:stCondLst>
                                        </p:cTn>
                                        <p:tgtEl>
                                          <p:spTgt spid="5"/>
                                        </p:tgtEl>
                                        <p:attrNameLst>
                                          <p:attrName>r</p:attrName>
                                        </p:attrNameLst>
                                      </p:cBhvr>
                                    </p:animRot>
                                    <p:animRot by="240000">
                                      <p:cBhvr>
                                        <p:cTn id="20" dur="200" fill="hold">
                                          <p:stCondLst>
                                            <p:cond delay="400"/>
                                          </p:stCondLst>
                                        </p:cTn>
                                        <p:tgtEl>
                                          <p:spTgt spid="5"/>
                                        </p:tgtEl>
                                        <p:attrNameLst>
                                          <p:attrName>r</p:attrName>
                                        </p:attrNameLst>
                                      </p:cBhvr>
                                    </p:animRot>
                                    <p:animRot by="-240000">
                                      <p:cBhvr>
                                        <p:cTn id="21" dur="200" fill="hold">
                                          <p:stCondLst>
                                            <p:cond delay="600"/>
                                          </p:stCondLst>
                                        </p:cTn>
                                        <p:tgtEl>
                                          <p:spTgt spid="5"/>
                                        </p:tgtEl>
                                        <p:attrNameLst>
                                          <p:attrName>r</p:attrName>
                                        </p:attrNameLst>
                                      </p:cBhvr>
                                    </p:animRot>
                                    <p:animRot by="120000">
                                      <p:cBhvr>
                                        <p:cTn id="22" dur="200" fill="hold">
                                          <p:stCondLst>
                                            <p:cond delay="800"/>
                                          </p:stCondLst>
                                        </p:cTn>
                                        <p:tgtEl>
                                          <p:spTgt spid="5"/>
                                        </p:tgtEl>
                                        <p:attrNameLst>
                                          <p:attrName>r</p:attrName>
                                        </p:attrNameLst>
                                      </p:cBhvr>
                                    </p:animRot>
                                  </p:childTnLst>
                                </p:cTn>
                              </p:par>
                              <p:par>
                                <p:cTn id="23" presetID="32" presetClass="emph" presetSubtype="0" repeatCount="indefinite" fill="hold" grpId="1" nodeType="withEffect">
                                  <p:stCondLst>
                                    <p:cond delay="0"/>
                                  </p:stCondLst>
                                  <p:endCondLst>
                                    <p:cond evt="onNext" delay="0">
                                      <p:tgtEl>
                                        <p:sldTgt/>
                                      </p:tgtEl>
                                    </p:cond>
                                  </p:endCondLst>
                                  <p:childTnLst>
                                    <p:animRot by="120000">
                                      <p:cBhvr>
                                        <p:cTn id="24" dur="100" fill="hold">
                                          <p:stCondLst>
                                            <p:cond delay="0"/>
                                          </p:stCondLst>
                                        </p:cTn>
                                        <p:tgtEl>
                                          <p:spTgt spid="13"/>
                                        </p:tgtEl>
                                        <p:attrNameLst>
                                          <p:attrName>r</p:attrName>
                                        </p:attrNameLst>
                                      </p:cBhvr>
                                    </p:animRot>
                                    <p:animRot by="-240000">
                                      <p:cBhvr>
                                        <p:cTn id="25" dur="200" fill="hold">
                                          <p:stCondLst>
                                            <p:cond delay="200"/>
                                          </p:stCondLst>
                                        </p:cTn>
                                        <p:tgtEl>
                                          <p:spTgt spid="13"/>
                                        </p:tgtEl>
                                        <p:attrNameLst>
                                          <p:attrName>r</p:attrName>
                                        </p:attrNameLst>
                                      </p:cBhvr>
                                    </p:animRot>
                                    <p:animRot by="240000">
                                      <p:cBhvr>
                                        <p:cTn id="26" dur="200" fill="hold">
                                          <p:stCondLst>
                                            <p:cond delay="400"/>
                                          </p:stCondLst>
                                        </p:cTn>
                                        <p:tgtEl>
                                          <p:spTgt spid="13"/>
                                        </p:tgtEl>
                                        <p:attrNameLst>
                                          <p:attrName>r</p:attrName>
                                        </p:attrNameLst>
                                      </p:cBhvr>
                                    </p:animRot>
                                    <p:animRot by="-240000">
                                      <p:cBhvr>
                                        <p:cTn id="27" dur="200" fill="hold">
                                          <p:stCondLst>
                                            <p:cond delay="600"/>
                                          </p:stCondLst>
                                        </p:cTn>
                                        <p:tgtEl>
                                          <p:spTgt spid="13"/>
                                        </p:tgtEl>
                                        <p:attrNameLst>
                                          <p:attrName>r</p:attrName>
                                        </p:attrNameLst>
                                      </p:cBhvr>
                                    </p:animRot>
                                    <p:animRot by="120000">
                                      <p:cBhvr>
                                        <p:cTn id="28"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044"/>
                    </p:tgtEl>
                  </p:cond>
                </p:stCondLst>
                <p:endSync evt="end" delay="0">
                  <p:rtn val="all"/>
                </p:endSync>
                <p:childTnLst>
                  <p:par>
                    <p:cTn id="30" fill="hold">
                      <p:stCondLst>
                        <p:cond delay="0"/>
                      </p:stCondLst>
                      <p:childTnLst>
                        <p:par>
                          <p:cTn id="31" fill="hold">
                            <p:stCondLst>
                              <p:cond delay="0"/>
                            </p:stCondLst>
                            <p:childTnLst>
                              <p:par>
                                <p:cTn id="32" presetID="21" presetClass="exit" presetSubtype="1" fill="hold" nodeType="clickEffect">
                                  <p:stCondLst>
                                    <p:cond delay="0"/>
                                  </p:stCondLst>
                                  <p:childTnLst>
                                    <p:animEffect transition="out" filter="wheel(1)">
                                      <p:cBhvr>
                                        <p:cTn id="33" dur="8000"/>
                                        <p:tgtEl>
                                          <p:spTgt spid="1044"/>
                                        </p:tgtEl>
                                      </p:cBhvr>
                                    </p:animEffect>
                                    <p:set>
                                      <p:cBhvr>
                                        <p:cTn id="34" dur="1" fill="hold">
                                          <p:stCondLst>
                                            <p:cond delay="7999"/>
                                          </p:stCondLst>
                                        </p:cTn>
                                        <p:tgtEl>
                                          <p:spTgt spid="1044"/>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Giai-dieu-giang-sinh-vao-mua-dong-www_tiengdong_com.wav"/>
                                        </p:tgtEl>
                                      </p:cMediaNode>
                                    </p:audio>
                                  </p:subTnLst>
                                </p:cTn>
                              </p:par>
                            </p:childTnLst>
                          </p:cTn>
                        </p:par>
                        <p:par>
                          <p:cTn id="35" fill="hold">
                            <p:stCondLst>
                              <p:cond delay="8000"/>
                            </p:stCondLst>
                            <p:childTnLst>
                              <p:par>
                                <p:cTn id="36" presetID="1" presetClass="exit" presetSubtype="0" fill="hold" grpId="0" nodeType="afterEffect">
                                  <p:stCondLst>
                                    <p:cond delay="0"/>
                                  </p:stCondLst>
                                  <p:childTnLst>
                                    <p:set>
                                      <p:cBhvr>
                                        <p:cTn id="37" dur="1" fill="hold">
                                          <p:stCondLst>
                                            <p:cond delay="0"/>
                                          </p:stCondLst>
                                        </p:cTn>
                                        <p:tgtEl>
                                          <p:spTgt spid="5"/>
                                        </p:tgtEl>
                                        <p:attrNameLst>
                                          <p:attrName>style.visibility</p:attrName>
                                        </p:attrNameLst>
                                      </p:cBhvr>
                                      <p:to>
                                        <p:strVal val="hidden"/>
                                      </p:to>
                                    </p:set>
                                  </p:childTnLst>
                                </p:cTn>
                              </p:par>
                              <p:par>
                                <p:cTn id="38" presetID="1" presetClass="exit"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044"/>
                  </p:tgtEl>
                </p:cond>
              </p:nextCondLst>
            </p:seq>
          </p:childTnLst>
        </p:cTn>
      </p:par>
    </p:tnLst>
    <p:bldLst>
      <p:bldP spid="5" grpId="0" animBg="1"/>
      <p:bldP spid="5" grpId="1" animBg="1"/>
      <p:bldP spid="13" grpId="0" animBg="1"/>
      <p:bldP spid="13" grpId="1" animBg="1"/>
      <p:bldP spid="14" grpId="0" animBg="1"/>
      <p:bldP spid="15" grpId="0" animBg="1"/>
      <p:bldP spid="15" grpId="1"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4" name="Picture 10" descr="Free download Winter Scene Background Snowflakes Trees Vector HandandBeak  [1200x1296] for your Desktop, Mobile &amp; Tablet | Explore 46+ Winter Scene  Background | Winter Scene Wallpaper Free, Free Winter Scene Wallpaper,  Winter Scene Backgrounds"/>
          <p:cNvPicPr>
            <a:picLocks noChangeAspect="1" noChangeArrowheads="1"/>
          </p:cNvPicPr>
          <p:nvPr/>
        </p:nvPicPr>
        <p:blipFill rotWithShape="1">
          <a:blip r:embed="rId3">
            <a:extLst>
              <a:ext uri="{28A0092B-C50C-407E-A947-70E740481C1C}">
                <a14:useLocalDpi xmlns:a14="http://schemas.microsoft.com/office/drawing/2010/main" val="0"/>
              </a:ext>
            </a:extLst>
          </a:blip>
          <a:srcRect b="927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554311" y="746976"/>
            <a:ext cx="7353837" cy="4649273"/>
          </a:xfrm>
          <a:prstGeom prst="roundRect">
            <a:avLst/>
          </a:prstGeom>
          <a:scene3d>
            <a:camera prst="orthographicFront"/>
            <a:lightRig rig="twoPt" dir="t"/>
          </a:scene3d>
          <a:sp3d extrusionH="76200" prstMaterial="translucentPowder">
            <a:extrusionClr>
              <a:schemeClr val="accent1">
                <a:lumMod val="40000"/>
                <a:lumOff val="6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12" descr="Winter Clipart Images | Free Photos, PNG Stickers, Wallpapers &amp; Backgrounds  - rawpixel">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787" b="89889" l="4500" r="97875"/>
                    </a14:imgEffect>
                  </a14:imgLayer>
                </a14:imgProps>
              </a:ext>
              <a:ext uri="{28A0092B-C50C-407E-A947-70E740481C1C}">
                <a14:useLocalDpi xmlns:a14="http://schemas.microsoft.com/office/drawing/2010/main" val="0"/>
              </a:ext>
            </a:extLst>
          </a:blip>
          <a:srcRect/>
          <a:stretch>
            <a:fillRect/>
          </a:stretch>
        </p:blipFill>
        <p:spPr bwMode="auto">
          <a:xfrm>
            <a:off x="-114428" y="4093759"/>
            <a:ext cx="1972362" cy="309660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Winter Clipart&quot; Images – Browse 1,172 Stock Photos, Vectors, and Video |  Adobe Stock">
            <a:hlinkClick r:id="" action="ppaction://hlinkshowjump?jump=nextslide"/>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5556" r="95833"/>
                    </a14:imgEffect>
                  </a14:imgLayer>
                </a14:imgProps>
              </a:ext>
              <a:ext uri="{28A0092B-C50C-407E-A947-70E740481C1C}">
                <a14:useLocalDpi xmlns:a14="http://schemas.microsoft.com/office/drawing/2010/main" val="0"/>
              </a:ext>
            </a:extLst>
          </a:blip>
          <a:srcRect/>
          <a:stretch>
            <a:fillRect/>
          </a:stretch>
        </p:blipFill>
        <p:spPr bwMode="auto">
          <a:xfrm>
            <a:off x="10668585" y="5261137"/>
            <a:ext cx="1706450" cy="1706451"/>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6772396" y="3299832"/>
            <a:ext cx="1906073" cy="15132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jelly</a:t>
            </a:r>
          </a:p>
        </p:txBody>
      </p:sp>
      <p:sp>
        <p:nvSpPr>
          <p:cNvPr id="13" name="Oval 12"/>
          <p:cNvSpPr/>
          <p:nvPr/>
        </p:nvSpPr>
        <p:spPr>
          <a:xfrm>
            <a:off x="3398131" y="3071611"/>
            <a:ext cx="2335872" cy="178119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village </a:t>
            </a:r>
          </a:p>
        </p:txBody>
      </p:sp>
      <p:sp>
        <p:nvSpPr>
          <p:cNvPr id="14" name="Oval 13"/>
          <p:cNvSpPr/>
          <p:nvPr/>
        </p:nvSpPr>
        <p:spPr>
          <a:xfrm>
            <a:off x="6772395" y="933720"/>
            <a:ext cx="1847864" cy="1617759"/>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juice</a:t>
            </a:r>
          </a:p>
        </p:txBody>
      </p:sp>
      <p:sp>
        <p:nvSpPr>
          <p:cNvPr id="15" name="Oval 14"/>
          <p:cNvSpPr/>
          <p:nvPr/>
        </p:nvSpPr>
        <p:spPr>
          <a:xfrm>
            <a:off x="3793904" y="1129241"/>
            <a:ext cx="1513394" cy="122671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ox </a:t>
            </a:r>
          </a:p>
        </p:txBody>
      </p:sp>
      <p:pic>
        <p:nvPicPr>
          <p:cNvPr id="1042" name="Picture 18" descr="đồng hồ giáng sinh png | PNGEg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2299" b="100000" l="0" r="100000"/>
                    </a14:imgEffect>
                  </a14:imgLayer>
                </a14:imgProps>
              </a:ext>
              <a:ext uri="{28A0092B-C50C-407E-A947-70E740481C1C}">
                <a14:useLocalDpi xmlns:a14="http://schemas.microsoft.com/office/drawing/2010/main" val="0"/>
              </a:ext>
            </a:extLst>
          </a:blip>
          <a:srcRect/>
          <a:stretch>
            <a:fillRect/>
          </a:stretch>
        </p:blipFill>
        <p:spPr bwMode="auto">
          <a:xfrm>
            <a:off x="5703073" y="5404884"/>
            <a:ext cx="1418959" cy="141895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đồng Hồ Giáng Sinh Hình ảnh PNG | Vector Và Các Tập Tin PSD | Tải Về Miễn  Phí Trên Pngtree"/>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20487" t="18842" r="18667" b="19937"/>
          <a:stretch/>
        </p:blipFill>
        <p:spPr bwMode="auto">
          <a:xfrm>
            <a:off x="5956733" y="5668751"/>
            <a:ext cx="911636" cy="916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2758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0" nodeType="withEffect">
                                  <p:stCondLst>
                                    <p:cond delay="0"/>
                                  </p:stCondLst>
                                  <p:endCondLst>
                                    <p:cond evt="onNext" delay="0">
                                      <p:tgtEl>
                                        <p:sldTgt/>
                                      </p:tgtEl>
                                    </p:cond>
                                  </p:endCondLst>
                                  <p:childTnLst>
                                    <p:animRot by="120000">
                                      <p:cBhvr>
                                        <p:cTn id="6" dur="100" fill="hold">
                                          <p:stCondLst>
                                            <p:cond delay="0"/>
                                          </p:stCondLst>
                                        </p:cTn>
                                        <p:tgtEl>
                                          <p:spTgt spid="14"/>
                                        </p:tgtEl>
                                        <p:attrNameLst>
                                          <p:attrName>r</p:attrName>
                                        </p:attrNameLst>
                                      </p:cBhvr>
                                    </p:animRot>
                                    <p:animRot by="-240000">
                                      <p:cBhvr>
                                        <p:cTn id="7" dur="200" fill="hold">
                                          <p:stCondLst>
                                            <p:cond delay="200"/>
                                          </p:stCondLst>
                                        </p:cTn>
                                        <p:tgtEl>
                                          <p:spTgt spid="14"/>
                                        </p:tgtEl>
                                        <p:attrNameLst>
                                          <p:attrName>r</p:attrName>
                                        </p:attrNameLst>
                                      </p:cBhvr>
                                    </p:animRot>
                                    <p:animRot by="240000">
                                      <p:cBhvr>
                                        <p:cTn id="8" dur="200" fill="hold">
                                          <p:stCondLst>
                                            <p:cond delay="400"/>
                                          </p:stCondLst>
                                        </p:cTn>
                                        <p:tgtEl>
                                          <p:spTgt spid="14"/>
                                        </p:tgtEl>
                                        <p:attrNameLst>
                                          <p:attrName>r</p:attrName>
                                        </p:attrNameLst>
                                      </p:cBhvr>
                                    </p:animRot>
                                    <p:animRot by="-240000">
                                      <p:cBhvr>
                                        <p:cTn id="9" dur="200" fill="hold">
                                          <p:stCondLst>
                                            <p:cond delay="600"/>
                                          </p:stCondLst>
                                        </p:cTn>
                                        <p:tgtEl>
                                          <p:spTgt spid="14"/>
                                        </p:tgtEl>
                                        <p:attrNameLst>
                                          <p:attrName>r</p:attrName>
                                        </p:attrNameLst>
                                      </p:cBhvr>
                                    </p:animRot>
                                    <p:animRot by="120000">
                                      <p:cBhvr>
                                        <p:cTn id="10" dur="200" fill="hold">
                                          <p:stCondLst>
                                            <p:cond delay="800"/>
                                          </p:stCondLst>
                                        </p:cTn>
                                        <p:tgtEl>
                                          <p:spTgt spid="14"/>
                                        </p:tgtEl>
                                        <p:attrNameLst>
                                          <p:attrName>r</p:attrName>
                                        </p:attrNameLst>
                                      </p:cBhvr>
                                    </p:animRot>
                                  </p:childTnLst>
                                </p:cTn>
                              </p:par>
                              <p:par>
                                <p:cTn id="11" presetID="32" presetClass="emph" presetSubtype="0" repeatCount="indefinite" fill="hold" grpId="0" nodeType="withEffect">
                                  <p:stCondLst>
                                    <p:cond delay="0"/>
                                  </p:stCondLst>
                                  <p:endCondLst>
                                    <p:cond evt="onNext" delay="0">
                                      <p:tgtEl>
                                        <p:sldTgt/>
                                      </p:tgtEl>
                                    </p:cond>
                                  </p:endCondLst>
                                  <p:childTnLst>
                                    <p:animRot by="120000">
                                      <p:cBhvr>
                                        <p:cTn id="12" dur="100" fill="hold">
                                          <p:stCondLst>
                                            <p:cond delay="0"/>
                                          </p:stCondLst>
                                        </p:cTn>
                                        <p:tgtEl>
                                          <p:spTgt spid="15"/>
                                        </p:tgtEl>
                                        <p:attrNameLst>
                                          <p:attrName>r</p:attrName>
                                        </p:attrNameLst>
                                      </p:cBhvr>
                                    </p:animRot>
                                    <p:animRot by="-240000">
                                      <p:cBhvr>
                                        <p:cTn id="13" dur="200" fill="hold">
                                          <p:stCondLst>
                                            <p:cond delay="200"/>
                                          </p:stCondLst>
                                        </p:cTn>
                                        <p:tgtEl>
                                          <p:spTgt spid="15"/>
                                        </p:tgtEl>
                                        <p:attrNameLst>
                                          <p:attrName>r</p:attrName>
                                        </p:attrNameLst>
                                      </p:cBhvr>
                                    </p:animRot>
                                    <p:animRot by="240000">
                                      <p:cBhvr>
                                        <p:cTn id="14" dur="200" fill="hold">
                                          <p:stCondLst>
                                            <p:cond delay="400"/>
                                          </p:stCondLst>
                                        </p:cTn>
                                        <p:tgtEl>
                                          <p:spTgt spid="15"/>
                                        </p:tgtEl>
                                        <p:attrNameLst>
                                          <p:attrName>r</p:attrName>
                                        </p:attrNameLst>
                                      </p:cBhvr>
                                    </p:animRot>
                                    <p:animRot by="-240000">
                                      <p:cBhvr>
                                        <p:cTn id="15" dur="200" fill="hold">
                                          <p:stCondLst>
                                            <p:cond delay="600"/>
                                          </p:stCondLst>
                                        </p:cTn>
                                        <p:tgtEl>
                                          <p:spTgt spid="15"/>
                                        </p:tgtEl>
                                        <p:attrNameLst>
                                          <p:attrName>r</p:attrName>
                                        </p:attrNameLst>
                                      </p:cBhvr>
                                    </p:animRot>
                                    <p:animRot by="120000">
                                      <p:cBhvr>
                                        <p:cTn id="16" dur="200" fill="hold">
                                          <p:stCondLst>
                                            <p:cond delay="800"/>
                                          </p:stCondLst>
                                        </p:cTn>
                                        <p:tgtEl>
                                          <p:spTgt spid="15"/>
                                        </p:tgtEl>
                                        <p:attrNameLst>
                                          <p:attrName>r</p:attrName>
                                        </p:attrNameLst>
                                      </p:cBhvr>
                                    </p:animRot>
                                  </p:childTnLst>
                                </p:cTn>
                              </p:par>
                              <p:par>
                                <p:cTn id="17" presetID="32" presetClass="emph" presetSubtype="0" repeatCount="indefinite" fill="hold" grpId="1" nodeType="withEffect">
                                  <p:stCondLst>
                                    <p:cond delay="0"/>
                                  </p:stCondLst>
                                  <p:endCondLst>
                                    <p:cond evt="onNext" delay="0">
                                      <p:tgtEl>
                                        <p:sldTgt/>
                                      </p:tgtEl>
                                    </p:cond>
                                  </p:endCondLst>
                                  <p:childTnLst>
                                    <p:animRot by="120000">
                                      <p:cBhvr>
                                        <p:cTn id="18" dur="100" fill="hold">
                                          <p:stCondLst>
                                            <p:cond delay="0"/>
                                          </p:stCondLst>
                                        </p:cTn>
                                        <p:tgtEl>
                                          <p:spTgt spid="13"/>
                                        </p:tgtEl>
                                        <p:attrNameLst>
                                          <p:attrName>r</p:attrName>
                                        </p:attrNameLst>
                                      </p:cBhvr>
                                    </p:animRot>
                                    <p:animRot by="-240000">
                                      <p:cBhvr>
                                        <p:cTn id="19" dur="200" fill="hold">
                                          <p:stCondLst>
                                            <p:cond delay="200"/>
                                          </p:stCondLst>
                                        </p:cTn>
                                        <p:tgtEl>
                                          <p:spTgt spid="13"/>
                                        </p:tgtEl>
                                        <p:attrNameLst>
                                          <p:attrName>r</p:attrName>
                                        </p:attrNameLst>
                                      </p:cBhvr>
                                    </p:animRot>
                                    <p:animRot by="240000">
                                      <p:cBhvr>
                                        <p:cTn id="20" dur="200" fill="hold">
                                          <p:stCondLst>
                                            <p:cond delay="400"/>
                                          </p:stCondLst>
                                        </p:cTn>
                                        <p:tgtEl>
                                          <p:spTgt spid="13"/>
                                        </p:tgtEl>
                                        <p:attrNameLst>
                                          <p:attrName>r</p:attrName>
                                        </p:attrNameLst>
                                      </p:cBhvr>
                                    </p:animRot>
                                    <p:animRot by="-240000">
                                      <p:cBhvr>
                                        <p:cTn id="21" dur="200" fill="hold">
                                          <p:stCondLst>
                                            <p:cond delay="600"/>
                                          </p:stCondLst>
                                        </p:cTn>
                                        <p:tgtEl>
                                          <p:spTgt spid="13"/>
                                        </p:tgtEl>
                                        <p:attrNameLst>
                                          <p:attrName>r</p:attrName>
                                        </p:attrNameLst>
                                      </p:cBhvr>
                                    </p:animRot>
                                    <p:animRot by="120000">
                                      <p:cBhvr>
                                        <p:cTn id="22" dur="200" fill="hold">
                                          <p:stCondLst>
                                            <p:cond delay="800"/>
                                          </p:stCondLst>
                                        </p:cTn>
                                        <p:tgtEl>
                                          <p:spTgt spid="13"/>
                                        </p:tgtEl>
                                        <p:attrNameLst>
                                          <p:attrName>r</p:attrName>
                                        </p:attrNameLst>
                                      </p:cBhvr>
                                    </p:animRot>
                                  </p:childTnLst>
                                </p:cTn>
                              </p:par>
                              <p:par>
                                <p:cTn id="23" presetID="32" presetClass="emph" presetSubtype="0" repeatCount="indefinite" fill="hold" grpId="1" nodeType="withEffect">
                                  <p:stCondLst>
                                    <p:cond delay="0"/>
                                  </p:stCondLst>
                                  <p:endCondLst>
                                    <p:cond evt="onNext" delay="0">
                                      <p:tgtEl>
                                        <p:sldTgt/>
                                      </p:tgtEl>
                                    </p:cond>
                                  </p:endCondLst>
                                  <p:childTnLst>
                                    <p:animRot by="120000">
                                      <p:cBhvr>
                                        <p:cTn id="24" dur="100" fill="hold">
                                          <p:stCondLst>
                                            <p:cond delay="0"/>
                                          </p:stCondLst>
                                        </p:cTn>
                                        <p:tgtEl>
                                          <p:spTgt spid="5"/>
                                        </p:tgtEl>
                                        <p:attrNameLst>
                                          <p:attrName>r</p:attrName>
                                        </p:attrNameLst>
                                      </p:cBhvr>
                                    </p:animRot>
                                    <p:animRot by="-240000">
                                      <p:cBhvr>
                                        <p:cTn id="25" dur="200" fill="hold">
                                          <p:stCondLst>
                                            <p:cond delay="200"/>
                                          </p:stCondLst>
                                        </p:cTn>
                                        <p:tgtEl>
                                          <p:spTgt spid="5"/>
                                        </p:tgtEl>
                                        <p:attrNameLst>
                                          <p:attrName>r</p:attrName>
                                        </p:attrNameLst>
                                      </p:cBhvr>
                                    </p:animRot>
                                    <p:animRot by="240000">
                                      <p:cBhvr>
                                        <p:cTn id="26" dur="200" fill="hold">
                                          <p:stCondLst>
                                            <p:cond delay="400"/>
                                          </p:stCondLst>
                                        </p:cTn>
                                        <p:tgtEl>
                                          <p:spTgt spid="5"/>
                                        </p:tgtEl>
                                        <p:attrNameLst>
                                          <p:attrName>r</p:attrName>
                                        </p:attrNameLst>
                                      </p:cBhvr>
                                    </p:animRot>
                                    <p:animRot by="-240000">
                                      <p:cBhvr>
                                        <p:cTn id="27" dur="200" fill="hold">
                                          <p:stCondLst>
                                            <p:cond delay="600"/>
                                          </p:stCondLst>
                                        </p:cTn>
                                        <p:tgtEl>
                                          <p:spTgt spid="5"/>
                                        </p:tgtEl>
                                        <p:attrNameLst>
                                          <p:attrName>r</p:attrName>
                                        </p:attrNameLst>
                                      </p:cBhvr>
                                    </p:animRot>
                                    <p:animRot by="120000">
                                      <p:cBhvr>
                                        <p:cTn id="28"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044"/>
                    </p:tgtEl>
                  </p:cond>
                </p:stCondLst>
                <p:endSync evt="end" delay="0">
                  <p:rtn val="all"/>
                </p:endSync>
                <p:childTnLst>
                  <p:par>
                    <p:cTn id="30" fill="hold">
                      <p:stCondLst>
                        <p:cond delay="0"/>
                      </p:stCondLst>
                      <p:childTnLst>
                        <p:par>
                          <p:cTn id="31" fill="hold">
                            <p:stCondLst>
                              <p:cond delay="0"/>
                            </p:stCondLst>
                            <p:childTnLst>
                              <p:par>
                                <p:cTn id="32" presetID="21" presetClass="exit" presetSubtype="1" fill="hold" nodeType="clickEffect">
                                  <p:stCondLst>
                                    <p:cond delay="0"/>
                                  </p:stCondLst>
                                  <p:childTnLst>
                                    <p:animEffect transition="out" filter="wheel(1)">
                                      <p:cBhvr>
                                        <p:cTn id="33" dur="8000"/>
                                        <p:tgtEl>
                                          <p:spTgt spid="1044"/>
                                        </p:tgtEl>
                                      </p:cBhvr>
                                    </p:animEffect>
                                    <p:set>
                                      <p:cBhvr>
                                        <p:cTn id="34" dur="1" fill="hold">
                                          <p:stCondLst>
                                            <p:cond delay="7999"/>
                                          </p:stCondLst>
                                        </p:cTn>
                                        <p:tgtEl>
                                          <p:spTgt spid="1044"/>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Giai-dieu-giang-sinh-vao-mua-dong-www_tiengdong_com.wav"/>
                                        </p:tgtEl>
                                      </p:cMediaNode>
                                    </p:audio>
                                  </p:subTnLst>
                                </p:cTn>
                              </p:par>
                            </p:childTnLst>
                          </p:cTn>
                        </p:par>
                        <p:par>
                          <p:cTn id="35" fill="hold">
                            <p:stCondLst>
                              <p:cond delay="8000"/>
                            </p:stCondLst>
                            <p:childTnLst>
                              <p:par>
                                <p:cTn id="36" presetID="1" presetClass="exit" presetSubtype="0" fill="hold" grpId="0" nodeType="afterEffect">
                                  <p:stCondLst>
                                    <p:cond delay="0"/>
                                  </p:stCondLst>
                                  <p:childTnLst>
                                    <p:set>
                                      <p:cBhvr>
                                        <p:cTn id="37" dur="1" fill="hold">
                                          <p:stCondLst>
                                            <p:cond delay="0"/>
                                          </p:stCondLst>
                                        </p:cTn>
                                        <p:tgtEl>
                                          <p:spTgt spid="5"/>
                                        </p:tgtEl>
                                        <p:attrNameLst>
                                          <p:attrName>style.visibility</p:attrName>
                                        </p:attrNameLst>
                                      </p:cBhvr>
                                      <p:to>
                                        <p:strVal val="hidden"/>
                                      </p:to>
                                    </p:set>
                                  </p:childTnLst>
                                </p:cTn>
                              </p:par>
                              <p:par>
                                <p:cTn id="38" presetID="1" presetClass="exit" presetSubtype="0" fill="hold" grpId="0" nodeType="withEffect">
                                  <p:stCondLst>
                                    <p:cond delay="0"/>
                                  </p:stCondLst>
                                  <p:childTnLst>
                                    <p:set>
                                      <p:cBhvr>
                                        <p:cTn id="39" dur="1" fill="hold">
                                          <p:stCondLst>
                                            <p:cond delay="0"/>
                                          </p:stCondLst>
                                        </p:cTn>
                                        <p:tgtEl>
                                          <p:spTgt spid="13"/>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15"/>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044"/>
                  </p:tgtEl>
                </p:cond>
              </p:nextCondLst>
            </p:seq>
          </p:childTnLst>
        </p:cTn>
      </p:par>
    </p:tnLst>
    <p:bldLst>
      <p:bldP spid="5" grpId="0" animBg="1"/>
      <p:bldP spid="5" grpId="1" animBg="1"/>
      <p:bldP spid="13" grpId="0" animBg="1"/>
      <p:bldP spid="13" grpId="1" animBg="1"/>
      <p:bldP spid="14" grpId="0" animBg="1"/>
      <p:bldP spid="14" grpId="1" animBg="1"/>
      <p:bldP spid="15" grpId="0" animBg="1"/>
      <p:bldP spid="15"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Christmas Clipart - bouncy-christmas-tree-with-falling-snow-6 - Classroom  Clipar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erry-Christmas-2017-HD-Animated-GIF-images_(20) |"/>
          <p:cNvPicPr>
            <a:picLocks noChangeAspect="1" noChangeArrowheads="1" noCrop="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79714" y="4925812"/>
            <a:ext cx="4142125" cy="1932188"/>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yeah-tre-co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89476" y="1962396"/>
            <a:ext cx="609600" cy="609600"/>
          </a:xfrm>
          <a:prstGeom prst="rect">
            <a:avLst/>
          </a:prstGeom>
        </p:spPr>
      </p:pic>
      <p:pic>
        <p:nvPicPr>
          <p:cNvPr id="7" name="Picture 4" descr="Merry-Christmas-2017-HD-Animated-GIF-images_(20) |"/>
          <p:cNvPicPr>
            <a:picLocks noChangeAspect="1" noChangeArrowheads="1" noCrop="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25876" y="4950875"/>
            <a:ext cx="4142125" cy="1932188"/>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Snowman Joypixels Sticker - Snowman Joypixels Winter - Discover &amp; Share GIFs"/>
          <p:cNvPicPr>
            <a:picLocks noChangeAspect="1" noChangeArrowheads="1" noCrop="1"/>
          </p:cNvPicPr>
          <p:nvPr/>
        </p:nvPicPr>
        <p:blipFill>
          <a:blip r:embed="rId7">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227760" y="3771119"/>
            <a:ext cx="2120787" cy="21207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nowman Joypixels Sticker - Snowman Joypixels Winter - Discover &amp; Share GIFs"/>
          <p:cNvPicPr>
            <a:picLocks noChangeAspect="1" noChangeArrowheads="1" noCrop="1"/>
          </p:cNvPicPr>
          <p:nvPr/>
        </p:nvPicPr>
        <p:blipFill>
          <a:blip r:embed="rId7">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10323231" y="3539969"/>
            <a:ext cx="2120787" cy="21207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Well Done Animation"/>
          <p:cNvPicPr>
            <a:picLocks noChangeAspect="1" noChangeArrowheads="1" noCrop="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94103" y="145379"/>
            <a:ext cx="4721271" cy="384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436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697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p:cNvGrpSpPr/>
          <p:nvPr/>
        </p:nvGrpSpPr>
        <p:grpSpPr>
          <a:xfrm>
            <a:off x="0" y="1"/>
            <a:ext cx="12344399" cy="6982690"/>
            <a:chOff x="413151" y="657896"/>
            <a:chExt cx="8241451" cy="5489912"/>
          </a:xfrm>
        </p:grpSpPr>
        <p:pic>
          <p:nvPicPr>
            <p:cNvPr id="12294" name="Picture 6" descr="Free Vector | Purple floral frame background with water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151" y="657896"/>
              <a:ext cx="8241451" cy="5489912"/>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619820" y="2443375"/>
              <a:ext cx="3828113" cy="19189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7030A0"/>
                  </a:solidFill>
                  <a:latin typeface="Algerian" panose="04020705040A02060702" pitchFamily="82" charset="0"/>
                </a:rPr>
                <a:t>LISTEN AND READ.</a:t>
              </a:r>
            </a:p>
          </p:txBody>
        </p:sp>
      </p:grpSp>
      <p:sp>
        <p:nvSpPr>
          <p:cNvPr id="2" name="Rectangle 1"/>
          <p:cNvSpPr/>
          <p:nvPr/>
        </p:nvSpPr>
        <p:spPr>
          <a:xfrm>
            <a:off x="5702615" y="1333103"/>
            <a:ext cx="886781" cy="923330"/>
          </a:xfrm>
          <a:prstGeom prst="rect">
            <a:avLst/>
          </a:prstGeom>
          <a:noFill/>
        </p:spPr>
        <p:txBody>
          <a:bodyPr wrap="none" lIns="91440" tIns="45720" rIns="91440" bIns="45720">
            <a:spAutoFit/>
            <a:scene3d>
              <a:camera prst="orthographicFront"/>
              <a:lightRig rig="soft" dir="t">
                <a:rot lat="0" lon="0" rev="15600000"/>
              </a:lightRig>
            </a:scene3d>
            <a:sp3d prstMaterial="softEdge"/>
          </a:bodyPr>
          <a:lstStyle/>
          <a:p>
            <a:pPr algn="ctr"/>
            <a:r>
              <a:rPr lang="en-US" sz="5400" b="1" cap="none" spc="0" dirty="0">
                <a:ln/>
                <a:solidFill>
                  <a:srgbClr val="9D18B8"/>
                </a:solidFill>
                <a:effectLst/>
              </a:rPr>
              <a:t>02</a:t>
            </a:r>
          </a:p>
        </p:txBody>
      </p:sp>
      <p:sp>
        <p:nvSpPr>
          <p:cNvPr id="6" name="Rectangle 5"/>
          <p:cNvSpPr/>
          <p:nvPr/>
        </p:nvSpPr>
        <p:spPr>
          <a:xfrm>
            <a:off x="4706349" y="2113231"/>
            <a:ext cx="2879314" cy="923330"/>
          </a:xfrm>
          <a:prstGeom prst="rect">
            <a:avLst/>
          </a:prstGeom>
          <a:noFill/>
        </p:spPr>
        <p:txBody>
          <a:bodyPr wrap="none" lIns="91440" tIns="45720" rIns="91440" bIns="45720">
            <a:spAutoFit/>
            <a:scene3d>
              <a:camera prst="orthographicFront"/>
              <a:lightRig rig="soft" dir="t">
                <a:rot lat="0" lon="0" rev="15600000"/>
              </a:lightRig>
            </a:scene3d>
            <a:sp3d prstMaterial="softEdge"/>
          </a:bodyPr>
          <a:lstStyle/>
          <a:p>
            <a:pPr algn="ctr"/>
            <a:r>
              <a:rPr lang="en-US" sz="5400" b="1" cap="none" spc="0" dirty="0">
                <a:ln/>
                <a:solidFill>
                  <a:srgbClr val="EC008B"/>
                </a:solidFill>
                <a:effectLst/>
              </a:rPr>
              <a:t>Activity 1</a:t>
            </a:r>
          </a:p>
        </p:txBody>
      </p:sp>
    </p:spTree>
    <p:extLst>
      <p:ext uri="{BB962C8B-B14F-4D97-AF65-F5344CB8AC3E}">
        <p14:creationId xmlns:p14="http://schemas.microsoft.com/office/powerpoint/2010/main" val="30609862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144"/>
            <a:ext cx="12192000" cy="6839712"/>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2601" y="156817"/>
            <a:ext cx="675662" cy="705039"/>
          </a:xfrm>
          <a:prstGeom prst="rect">
            <a:avLst/>
          </a:prstGeom>
        </p:spPr>
      </p:pic>
      <p:sp>
        <p:nvSpPr>
          <p:cNvPr id="3" name="TextBox 2"/>
          <p:cNvSpPr txBox="1"/>
          <p:nvPr/>
        </p:nvSpPr>
        <p:spPr>
          <a:xfrm>
            <a:off x="1338263" y="185436"/>
            <a:ext cx="5912304" cy="461665"/>
          </a:xfrm>
          <a:prstGeom prst="rect">
            <a:avLst/>
          </a:prstGeom>
          <a:noFill/>
        </p:spPr>
        <p:txBody>
          <a:bodyPr wrap="square" rtlCol="0">
            <a:spAutoFit/>
          </a:bodyPr>
          <a:lstStyle/>
          <a:p>
            <a:r>
              <a:rPr lang="en-US" sz="2400" b="1" dirty="0">
                <a:effectLst>
                  <a:glow rad="127000">
                    <a:schemeClr val="bg1"/>
                  </a:glow>
                </a:effectLst>
                <a:latin typeface="Candara" panose="020E0502030303020204" pitchFamily="34" charset="0"/>
              </a:rPr>
              <a:t>Listen and read.</a:t>
            </a:r>
          </a:p>
        </p:txBody>
      </p:sp>
      <p:pic>
        <p:nvPicPr>
          <p:cNvPr id="26" name="Picture 2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32057" y="642852"/>
            <a:ext cx="418889" cy="421881"/>
          </a:xfrm>
          <a:prstGeom prst="rect">
            <a:avLst/>
          </a:prstGeom>
        </p:spPr>
      </p:pic>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30438" y="649395"/>
            <a:ext cx="418889" cy="421881"/>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55620" y="3248731"/>
            <a:ext cx="3040381" cy="1956127"/>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20357" y="3124036"/>
            <a:ext cx="2992583" cy="2404636"/>
          </a:xfrm>
          <a:prstGeom prst="rect">
            <a:avLst/>
          </a:prstGeom>
        </p:spPr>
      </p:pic>
      <p:grpSp>
        <p:nvGrpSpPr>
          <p:cNvPr id="11" name="Group 10"/>
          <p:cNvGrpSpPr/>
          <p:nvPr/>
        </p:nvGrpSpPr>
        <p:grpSpPr>
          <a:xfrm>
            <a:off x="1673713" y="4769427"/>
            <a:ext cx="2767064" cy="1174098"/>
            <a:chOff x="149713" y="4769427"/>
            <a:chExt cx="2767064" cy="1174098"/>
          </a:xfrm>
        </p:grpSpPr>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713" y="4769427"/>
              <a:ext cx="2767064" cy="1174098"/>
            </a:xfrm>
            <a:prstGeom prst="rect">
              <a:avLst/>
            </a:prstGeom>
          </p:spPr>
        </p:pic>
        <p:sp>
          <p:nvSpPr>
            <p:cNvPr id="9" name="TextBox 8"/>
            <p:cNvSpPr txBox="1"/>
            <p:nvPr/>
          </p:nvSpPr>
          <p:spPr>
            <a:xfrm>
              <a:off x="315883" y="4982661"/>
              <a:ext cx="2015836" cy="830997"/>
            </a:xfrm>
            <a:prstGeom prst="rect">
              <a:avLst/>
            </a:prstGeom>
            <a:noFill/>
          </p:spPr>
          <p:txBody>
            <a:bodyPr wrap="square" rtlCol="0">
              <a:spAutoFit/>
            </a:bodyPr>
            <a:lstStyle/>
            <a:p>
              <a:pPr algn="ctr"/>
              <a:r>
                <a:rPr lang="en-US" sz="2400" dirty="0">
                  <a:solidFill>
                    <a:srgbClr val="002060"/>
                  </a:solidFill>
                  <a:latin typeface="Candara" panose="020E0502030303020204" pitchFamily="34" charset="0"/>
                </a:rPr>
                <a:t>Hello, I’m Phonic Phil!</a:t>
              </a:r>
            </a:p>
          </p:txBody>
        </p:sp>
      </p:grpSp>
      <p:grpSp>
        <p:nvGrpSpPr>
          <p:cNvPr id="10" name="Group 9"/>
          <p:cNvGrpSpPr/>
          <p:nvPr/>
        </p:nvGrpSpPr>
        <p:grpSpPr>
          <a:xfrm>
            <a:off x="7877205" y="2536987"/>
            <a:ext cx="2409066" cy="1174098"/>
            <a:chOff x="6353205" y="2536987"/>
            <a:chExt cx="2409066" cy="1174098"/>
          </a:xfrm>
        </p:grpSpPr>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53205" y="2536987"/>
              <a:ext cx="2388092" cy="1174098"/>
            </a:xfrm>
            <a:prstGeom prst="rect">
              <a:avLst/>
            </a:prstGeom>
          </p:spPr>
        </p:pic>
        <p:sp>
          <p:nvSpPr>
            <p:cNvPr id="23" name="TextBox 22"/>
            <p:cNvSpPr txBox="1"/>
            <p:nvPr/>
          </p:nvSpPr>
          <p:spPr>
            <a:xfrm>
              <a:off x="6746435" y="2708537"/>
              <a:ext cx="2015836" cy="830997"/>
            </a:xfrm>
            <a:prstGeom prst="rect">
              <a:avLst/>
            </a:prstGeom>
            <a:noFill/>
          </p:spPr>
          <p:txBody>
            <a:bodyPr wrap="square" rtlCol="0">
              <a:spAutoFit/>
            </a:bodyPr>
            <a:lstStyle/>
            <a:p>
              <a:pPr algn="ctr"/>
              <a:r>
                <a:rPr lang="en-US" sz="2400">
                  <a:solidFill>
                    <a:srgbClr val="002060"/>
                  </a:solidFill>
                  <a:latin typeface="Candara" panose="020E0502030303020204" pitchFamily="34" charset="0"/>
                </a:rPr>
                <a:t>… and I’m Super Sue!</a:t>
              </a:r>
            </a:p>
          </p:txBody>
        </p:sp>
      </p:grpSp>
      <p:sp>
        <p:nvSpPr>
          <p:cNvPr id="15" name="Oval 14">
            <a:extLst>
              <a:ext uri="{FF2B5EF4-FFF2-40B4-BE49-F238E27FC236}">
                <a16:creationId xmlns:a16="http://schemas.microsoft.com/office/drawing/2014/main" id="{3AC08FA0-1285-44FD-8ACF-7CEF3E29BF0A}"/>
              </a:ext>
            </a:extLst>
          </p:cNvPr>
          <p:cNvSpPr/>
          <p:nvPr/>
        </p:nvSpPr>
        <p:spPr>
          <a:xfrm>
            <a:off x="5775960" y="6057899"/>
            <a:ext cx="640080" cy="640080"/>
          </a:xfrm>
          <a:prstGeom prst="ellipse">
            <a:avLst/>
          </a:prstGeom>
          <a:solidFill>
            <a:schemeClr val="bg1"/>
          </a:solidFill>
          <a:ln>
            <a:solidFill>
              <a:srgbClr val="8129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ndara" panose="020E0502030303020204" pitchFamily="34" charset="0"/>
            </a:endParaRPr>
          </a:p>
        </p:txBody>
      </p:sp>
      <p:sp>
        <p:nvSpPr>
          <p:cNvPr id="16" name="Isosceles Triangle 15">
            <a:extLst>
              <a:ext uri="{FF2B5EF4-FFF2-40B4-BE49-F238E27FC236}">
                <a16:creationId xmlns:a16="http://schemas.microsoft.com/office/drawing/2014/main" id="{13CB1F69-04A2-4321-B227-2BE11C14C587}"/>
              </a:ext>
            </a:extLst>
          </p:cNvPr>
          <p:cNvSpPr/>
          <p:nvPr/>
        </p:nvSpPr>
        <p:spPr>
          <a:xfrm rot="5400000">
            <a:off x="5960795" y="6221596"/>
            <a:ext cx="365760" cy="338953"/>
          </a:xfrm>
          <a:prstGeom prst="triangle">
            <a:avLst/>
          </a:prstGeom>
          <a:solidFill>
            <a:srgbClr val="812990"/>
          </a:solidFill>
          <a:ln>
            <a:solidFill>
              <a:srgbClr val="8129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ndara" panose="020E0502030303020204" pitchFamily="34" charset="0"/>
            </a:endParaRPr>
          </a:p>
        </p:txBody>
      </p:sp>
      <p:grpSp>
        <p:nvGrpSpPr>
          <p:cNvPr id="17" name="Group 16">
            <a:extLst>
              <a:ext uri="{FF2B5EF4-FFF2-40B4-BE49-F238E27FC236}">
                <a16:creationId xmlns:a16="http://schemas.microsoft.com/office/drawing/2014/main" id="{BCEA4529-867A-4908-AEA2-14F1A7DD94A3}"/>
              </a:ext>
            </a:extLst>
          </p:cNvPr>
          <p:cNvGrpSpPr/>
          <p:nvPr/>
        </p:nvGrpSpPr>
        <p:grpSpPr>
          <a:xfrm rot="5400000">
            <a:off x="5887178" y="6203199"/>
            <a:ext cx="417647" cy="349480"/>
            <a:chOff x="4333009" y="4935682"/>
            <a:chExt cx="417647" cy="349480"/>
          </a:xfrm>
        </p:grpSpPr>
        <p:sp>
          <p:nvSpPr>
            <p:cNvPr id="18" name="Minus Sign 17">
              <a:extLst>
                <a:ext uri="{FF2B5EF4-FFF2-40B4-BE49-F238E27FC236}">
                  <a16:creationId xmlns:a16="http://schemas.microsoft.com/office/drawing/2014/main" id="{E29CB13F-9E0B-44BC-AE6F-2B6ECF86AE88}"/>
                </a:ext>
              </a:extLst>
            </p:cNvPr>
            <p:cNvSpPr/>
            <p:nvPr/>
          </p:nvSpPr>
          <p:spPr>
            <a:xfrm>
              <a:off x="4333009" y="4935682"/>
              <a:ext cx="417647" cy="228600"/>
            </a:xfrm>
            <a:prstGeom prst="mathMinus">
              <a:avLst/>
            </a:prstGeom>
            <a:solidFill>
              <a:srgbClr val="812990"/>
            </a:solidFill>
            <a:ln>
              <a:solidFill>
                <a:srgbClr val="8129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ndara" panose="020E0502030303020204" pitchFamily="34" charset="0"/>
              </a:endParaRPr>
            </a:p>
          </p:txBody>
        </p:sp>
        <p:sp>
          <p:nvSpPr>
            <p:cNvPr id="19" name="Minus Sign 18">
              <a:extLst>
                <a:ext uri="{FF2B5EF4-FFF2-40B4-BE49-F238E27FC236}">
                  <a16:creationId xmlns:a16="http://schemas.microsoft.com/office/drawing/2014/main" id="{9EE0DC96-E551-4DC7-8388-1BB8197DC4FF}"/>
                </a:ext>
              </a:extLst>
            </p:cNvPr>
            <p:cNvSpPr/>
            <p:nvPr/>
          </p:nvSpPr>
          <p:spPr>
            <a:xfrm>
              <a:off x="4333009" y="5056562"/>
              <a:ext cx="417647" cy="228600"/>
            </a:xfrm>
            <a:prstGeom prst="mathMinus">
              <a:avLst/>
            </a:prstGeom>
            <a:solidFill>
              <a:srgbClr val="812990"/>
            </a:solidFill>
            <a:ln>
              <a:solidFill>
                <a:srgbClr val="8129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ndara" panose="020E0502030303020204" pitchFamily="34" charset="0"/>
              </a:endParaRPr>
            </a:p>
          </p:txBody>
        </p:sp>
      </p:grpSp>
      <p:pic>
        <p:nvPicPr>
          <p:cNvPr id="20" name="Track 045">
            <a:hlinkClick r:id="" action="ppaction://media"/>
            <a:extLst>
              <a:ext uri="{FF2B5EF4-FFF2-40B4-BE49-F238E27FC236}">
                <a16:creationId xmlns:a16="http://schemas.microsoft.com/office/drawing/2014/main" id="{50AB9B19-2600-4B3F-9EBF-313E1373C986}"/>
              </a:ext>
            </a:extLst>
          </p:cNvPr>
          <p:cNvPicPr>
            <a:picLocks noChangeAspect="1"/>
          </p:cNvPicPr>
          <p:nvPr>
            <a:audioFile r:link="rId1"/>
            <p:extLst>
              <p:ext uri="{DAA4B4D4-6D71-4841-9C94-3DE7FCFB9230}">
                <p14:media xmlns:p14="http://schemas.microsoft.com/office/powerpoint/2010/main" r:embed="rId2">
                  <p14:trim st="10800" end="49571.4375"/>
                </p14:media>
              </p:ext>
            </p:extLst>
          </p:nvPr>
        </p:nvPicPr>
        <p:blipFill>
          <a:blip r:embed="rId12"/>
          <a:stretch>
            <a:fillRect/>
          </a:stretch>
        </p:blipFill>
        <p:spPr>
          <a:xfrm>
            <a:off x="12275766" y="9145"/>
            <a:ext cx="487363" cy="487363"/>
          </a:xfrm>
          <a:prstGeom prst="rect">
            <a:avLst/>
          </a:prstGeom>
        </p:spPr>
      </p:pic>
      <p:sp>
        <p:nvSpPr>
          <p:cNvPr id="21" name="TextBox 20">
            <a:extLst>
              <a:ext uri="{FF2B5EF4-FFF2-40B4-BE49-F238E27FC236}">
                <a16:creationId xmlns:a16="http://schemas.microsoft.com/office/drawing/2014/main" id="{CCCF8F56-12D3-42EE-B5E6-28A1FD2E7DF0}"/>
              </a:ext>
            </a:extLst>
          </p:cNvPr>
          <p:cNvSpPr txBox="1"/>
          <p:nvPr/>
        </p:nvSpPr>
        <p:spPr>
          <a:xfrm>
            <a:off x="1744095" y="4982662"/>
            <a:ext cx="2207413" cy="830997"/>
          </a:xfrm>
          <a:prstGeom prst="rect">
            <a:avLst/>
          </a:prstGeom>
          <a:noFill/>
        </p:spPr>
        <p:txBody>
          <a:bodyPr wrap="square" rtlCol="0">
            <a:spAutoFit/>
          </a:bodyPr>
          <a:lstStyle/>
          <a:p>
            <a:pPr algn="ctr"/>
            <a:r>
              <a:rPr lang="en-US" sz="2400" dirty="0">
                <a:solidFill>
                  <a:srgbClr val="008DCF"/>
                </a:solidFill>
                <a:effectLst>
                  <a:glow rad="165100">
                    <a:schemeClr val="bg1"/>
                  </a:glow>
                </a:effectLst>
                <a:latin typeface="Candara" panose="020E0502030303020204" pitchFamily="34" charset="0"/>
              </a:rPr>
              <a:t>Hello, I’m Phonic Phil!</a:t>
            </a:r>
          </a:p>
        </p:txBody>
      </p:sp>
      <p:sp>
        <p:nvSpPr>
          <p:cNvPr id="24" name="TextBox 23">
            <a:extLst>
              <a:ext uri="{FF2B5EF4-FFF2-40B4-BE49-F238E27FC236}">
                <a16:creationId xmlns:a16="http://schemas.microsoft.com/office/drawing/2014/main" id="{B94CC57A-5C1E-485D-8AD7-DEF2F3ED47CD}"/>
              </a:ext>
            </a:extLst>
          </p:cNvPr>
          <p:cNvSpPr txBox="1"/>
          <p:nvPr/>
        </p:nvSpPr>
        <p:spPr>
          <a:xfrm>
            <a:off x="8233067" y="2708537"/>
            <a:ext cx="2090573" cy="830997"/>
          </a:xfrm>
          <a:prstGeom prst="rect">
            <a:avLst/>
          </a:prstGeom>
          <a:noFill/>
        </p:spPr>
        <p:txBody>
          <a:bodyPr wrap="square" rtlCol="0">
            <a:spAutoFit/>
          </a:bodyPr>
          <a:lstStyle/>
          <a:p>
            <a:pPr algn="ctr"/>
            <a:r>
              <a:rPr lang="en-US" sz="2400" dirty="0">
                <a:solidFill>
                  <a:srgbClr val="008DCF"/>
                </a:solidFill>
                <a:effectLst>
                  <a:glow rad="165100">
                    <a:schemeClr val="bg1"/>
                  </a:glow>
                </a:effectLst>
                <a:latin typeface="Candara" panose="020E0502030303020204" pitchFamily="34" charset="0"/>
              </a:rPr>
              <a:t>… and I’m Super Sue!</a:t>
            </a:r>
          </a:p>
        </p:txBody>
      </p:sp>
    </p:spTree>
    <p:extLst>
      <p:ext uri="{BB962C8B-B14F-4D97-AF65-F5344CB8AC3E}">
        <p14:creationId xmlns:p14="http://schemas.microsoft.com/office/powerpoint/2010/main" val="28066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2" nodeType="withEffect">
                                  <p:stCondLst>
                                    <p:cond delay="0"/>
                                  </p:stCondLst>
                                  <p:iterate type="wd">
                                    <p:tmAbs val="0"/>
                                  </p:iterate>
                                  <p:childTnLst>
                                    <p:set>
                                      <p:cBhvr>
                                        <p:cTn id="6" dur="1" fill="hold">
                                          <p:stCondLst>
                                            <p:cond delay="0"/>
                                          </p:stCondLst>
                                        </p:cTn>
                                        <p:tgtEl>
                                          <p:spTgt spid="21"/>
                                        </p:tgtEl>
                                        <p:attrNameLst>
                                          <p:attrName>style.visibility</p:attrName>
                                        </p:attrNameLst>
                                      </p:cBhvr>
                                      <p:to>
                                        <p:strVal val="visible"/>
                                      </p:to>
                                    </p:set>
                                  </p:childTnLst>
                                  <p:subTnLst>
                                    <p:set>
                                      <p:cBhvr override="childStyle">
                                        <p:cTn dur="1" fill="hold" display="0" masterRel="sameClick" afterEffect="1">
                                          <p:stCondLst>
                                            <p:cond evt="end" delay="0">
                                              <p:tn val="5"/>
                                            </p:cond>
                                          </p:stCondLst>
                                        </p:cTn>
                                        <p:tgtEl>
                                          <p:spTgt spid="21"/>
                                        </p:tgtEl>
                                        <p:attrNameLst>
                                          <p:attrName>style.visibility</p:attrName>
                                        </p:attrNameLst>
                                      </p:cBhvr>
                                      <p:to>
                                        <p:strVal val="hidden"/>
                                      </p:to>
                                    </p:set>
                                  </p:subTnLst>
                                </p:cTn>
                              </p:par>
                              <p:par>
                                <p:cTn id="7" presetID="1" presetClass="exit" presetSubtype="0" fill="hold" grpId="3" nodeType="withEffect">
                                  <p:stCondLst>
                                    <p:cond delay="0"/>
                                  </p:stCondLst>
                                  <p:iterate type="wd">
                                    <p:tmAbs val="0"/>
                                  </p:iterate>
                                  <p:childTnLst>
                                    <p:set>
                                      <p:cBhvr>
                                        <p:cTn id="8" dur="1" fill="hold">
                                          <p:stCondLst>
                                            <p:cond delay="0"/>
                                          </p:stCondLst>
                                        </p:cTn>
                                        <p:tgtEl>
                                          <p:spTgt spid="21"/>
                                        </p:tgtEl>
                                        <p:attrNameLst>
                                          <p:attrName>style.visibility</p:attrName>
                                        </p:attrNameLst>
                                      </p:cBhvr>
                                      <p:to>
                                        <p:strVal val="hidden"/>
                                      </p:to>
                                    </p:set>
                                  </p:childTnLst>
                                </p:cTn>
                              </p:par>
                              <p:par>
                                <p:cTn id="9" presetID="1" presetClass="entr" presetSubtype="0" fill="hold" grpId="2" nodeType="withEffect">
                                  <p:stCondLst>
                                    <p:cond delay="0"/>
                                  </p:stCondLst>
                                  <p:iterate type="wd">
                                    <p:tmAbs val="0"/>
                                  </p:iterate>
                                  <p:childTnLst>
                                    <p:set>
                                      <p:cBhvr>
                                        <p:cTn id="10" dur="1" fill="hold">
                                          <p:stCondLst>
                                            <p:cond delay="0"/>
                                          </p:stCondLst>
                                        </p:cTn>
                                        <p:tgtEl>
                                          <p:spTgt spid="24"/>
                                        </p:tgtEl>
                                        <p:attrNameLst>
                                          <p:attrName>style.visibility</p:attrName>
                                        </p:attrNameLst>
                                      </p:cBhvr>
                                      <p:to>
                                        <p:strVal val="visible"/>
                                      </p:to>
                                    </p:set>
                                  </p:childTnLst>
                                  <p:subTnLst>
                                    <p:set>
                                      <p:cBhvr override="childStyle">
                                        <p:cTn dur="1" fill="hold" display="0" masterRel="sameClick" afterEffect="1">
                                          <p:stCondLst>
                                            <p:cond evt="end" delay="0">
                                              <p:tn val="9"/>
                                            </p:cond>
                                          </p:stCondLst>
                                        </p:cTn>
                                        <p:tgtEl>
                                          <p:spTgt spid="24"/>
                                        </p:tgtEl>
                                        <p:attrNameLst>
                                          <p:attrName>style.visibility</p:attrName>
                                        </p:attrNameLst>
                                      </p:cBhvr>
                                      <p:to>
                                        <p:strVal val="hidden"/>
                                      </p:to>
                                    </p:set>
                                  </p:subTnLst>
                                </p:cTn>
                              </p:par>
                              <p:par>
                                <p:cTn id="11" presetID="1" presetClass="exit" presetSubtype="0" fill="hold" grpId="3" nodeType="withEffect">
                                  <p:stCondLst>
                                    <p:cond delay="0"/>
                                  </p:stCondLst>
                                  <p:iterate type="wd">
                                    <p:tmAbs val="0"/>
                                  </p:iterate>
                                  <p:childTnLst>
                                    <p:set>
                                      <p:cBhvr>
                                        <p:cTn id="12"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6"/>
                    </p:tgtEl>
                  </p:cond>
                </p:stCondLst>
                <p:endSync evt="end" delay="0">
                  <p:rtn val="all"/>
                </p:endSync>
                <p:childTnLst>
                  <p:par>
                    <p:cTn id="14" fill="hold">
                      <p:stCondLst>
                        <p:cond delay="0"/>
                      </p:stCondLst>
                      <p:childTnLst>
                        <p:par>
                          <p:cTn id="15" fill="hold">
                            <p:stCondLst>
                              <p:cond delay="0"/>
                            </p:stCondLst>
                            <p:childTnLst>
                              <p:par>
                                <p:cTn id="16" presetID="1" presetClass="exit"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childTnLst>
                                </p:cTn>
                              </p:par>
                              <p:par>
                                <p:cTn id="20" presetID="1" presetClass="mediacall" presetSubtype="0" fill="hold" nodeType="withEffect">
                                  <p:stCondLst>
                                    <p:cond delay="0"/>
                                  </p:stCondLst>
                                  <p:childTnLst>
                                    <p:cmd type="call" cmd="playFrom(0.0)">
                                      <p:cBhvr>
                                        <p:cTn id="21" dur="8200" fill="hold"/>
                                        <p:tgtEl>
                                          <p:spTgt spid="20"/>
                                        </p:tgtEl>
                                      </p:cBhvr>
                                    </p:cmd>
                                  </p:childTnLst>
                                </p:cTn>
                              </p:par>
                              <p:par>
                                <p:cTn id="22" presetID="1" presetClass="entr" presetSubtype="0" fill="hold" grpId="0" nodeType="withEffect">
                                  <p:stCondLst>
                                    <p:cond delay="0"/>
                                  </p:stCondLst>
                                  <p:iterate type="wd">
                                    <p:tmAbs val="650"/>
                                  </p:iterate>
                                  <p:childTnLst>
                                    <p:set>
                                      <p:cBhvr>
                                        <p:cTn id="23" dur="1" fill="hold">
                                          <p:stCondLst>
                                            <p:cond delay="499"/>
                                          </p:stCondLst>
                                        </p:cTn>
                                        <p:tgtEl>
                                          <p:spTgt spid="21"/>
                                        </p:tgtEl>
                                        <p:attrNameLst>
                                          <p:attrName>style.visibility</p:attrName>
                                        </p:attrNameLst>
                                      </p:cBhvr>
                                      <p:to>
                                        <p:strVal val="visible"/>
                                      </p:to>
                                    </p:set>
                                  </p:childTnLst>
                                  <p:subTnLst>
                                    <p:set>
                                      <p:cBhvr override="childStyle">
                                        <p:cTn dur="1" fill="hold" display="0" masterRel="nextClick" afterEffect="1"/>
                                        <p:tgtEl>
                                          <p:spTgt spid="21"/>
                                        </p:tgtEl>
                                        <p:attrNameLst>
                                          <p:attrName>style.visibility</p:attrName>
                                        </p:attrNameLst>
                                      </p:cBhvr>
                                      <p:to>
                                        <p:strVal val="hidden"/>
                                      </p:to>
                                    </p:set>
                                  </p:subTnLst>
                                </p:cTn>
                              </p:par>
                              <p:par>
                                <p:cTn id="24" presetID="32" presetClass="emph" presetSubtype="0" repeatCount="4000" fill="hold" nodeType="withEffect">
                                  <p:stCondLst>
                                    <p:cond delay="0"/>
                                  </p:stCondLst>
                                  <p:childTnLst>
                                    <p:animRot by="120000">
                                      <p:cBhvr>
                                        <p:cTn id="25" dur="100" fill="hold">
                                          <p:stCondLst>
                                            <p:cond delay="0"/>
                                          </p:stCondLst>
                                        </p:cTn>
                                        <p:tgtEl>
                                          <p:spTgt spid="6"/>
                                        </p:tgtEl>
                                        <p:attrNameLst>
                                          <p:attrName>r</p:attrName>
                                        </p:attrNameLst>
                                      </p:cBhvr>
                                    </p:animRot>
                                    <p:animRot by="-240000">
                                      <p:cBhvr>
                                        <p:cTn id="26" dur="200" fill="hold">
                                          <p:stCondLst>
                                            <p:cond delay="200"/>
                                          </p:stCondLst>
                                        </p:cTn>
                                        <p:tgtEl>
                                          <p:spTgt spid="6"/>
                                        </p:tgtEl>
                                        <p:attrNameLst>
                                          <p:attrName>r</p:attrName>
                                        </p:attrNameLst>
                                      </p:cBhvr>
                                    </p:animRot>
                                    <p:animRot by="240000">
                                      <p:cBhvr>
                                        <p:cTn id="27" dur="200" fill="hold">
                                          <p:stCondLst>
                                            <p:cond delay="400"/>
                                          </p:stCondLst>
                                        </p:cTn>
                                        <p:tgtEl>
                                          <p:spTgt spid="6"/>
                                        </p:tgtEl>
                                        <p:attrNameLst>
                                          <p:attrName>r</p:attrName>
                                        </p:attrNameLst>
                                      </p:cBhvr>
                                    </p:animRot>
                                    <p:animRot by="-240000">
                                      <p:cBhvr>
                                        <p:cTn id="28" dur="200" fill="hold">
                                          <p:stCondLst>
                                            <p:cond delay="600"/>
                                          </p:stCondLst>
                                        </p:cTn>
                                        <p:tgtEl>
                                          <p:spTgt spid="6"/>
                                        </p:tgtEl>
                                        <p:attrNameLst>
                                          <p:attrName>r</p:attrName>
                                        </p:attrNameLst>
                                      </p:cBhvr>
                                    </p:animRot>
                                    <p:animRot by="120000">
                                      <p:cBhvr>
                                        <p:cTn id="29" dur="200" fill="hold">
                                          <p:stCondLst>
                                            <p:cond delay="800"/>
                                          </p:stCondLst>
                                        </p:cTn>
                                        <p:tgtEl>
                                          <p:spTgt spid="6"/>
                                        </p:tgtEl>
                                        <p:attrNameLst>
                                          <p:attrName>r</p:attrName>
                                        </p:attrNameLst>
                                      </p:cBhvr>
                                    </p:animRot>
                                  </p:childTnLst>
                                </p:cTn>
                              </p:par>
                              <p:par>
                                <p:cTn id="30" presetID="1" presetClass="entr" presetSubtype="0" fill="hold" grpId="0" nodeType="withEffect">
                                  <p:stCondLst>
                                    <p:cond delay="4500"/>
                                  </p:stCondLst>
                                  <p:iterate type="wd">
                                    <p:tmAbs val="650"/>
                                  </p:iterate>
                                  <p:childTnLst>
                                    <p:set>
                                      <p:cBhvr>
                                        <p:cTn id="31" dur="1" fill="hold">
                                          <p:stCondLst>
                                            <p:cond delay="499"/>
                                          </p:stCondLst>
                                        </p:cTn>
                                        <p:tgtEl>
                                          <p:spTgt spid="24"/>
                                        </p:tgtEl>
                                        <p:attrNameLst>
                                          <p:attrName>style.visibility</p:attrName>
                                        </p:attrNameLst>
                                      </p:cBhvr>
                                      <p:to>
                                        <p:strVal val="visible"/>
                                      </p:to>
                                    </p:set>
                                  </p:childTnLst>
                                  <p:subTnLst>
                                    <p:set>
                                      <p:cBhvr override="childStyle">
                                        <p:cTn dur="1" fill="hold" display="0" masterRel="nextClick" afterEffect="1"/>
                                        <p:tgtEl>
                                          <p:spTgt spid="24"/>
                                        </p:tgtEl>
                                        <p:attrNameLst>
                                          <p:attrName>style.visibility</p:attrName>
                                        </p:attrNameLst>
                                      </p:cBhvr>
                                      <p:to>
                                        <p:strVal val="hidden"/>
                                      </p:to>
                                    </p:set>
                                  </p:subTnLst>
                                </p:cTn>
                              </p:par>
                              <p:par>
                                <p:cTn id="32" presetID="32" presetClass="emph" presetSubtype="0" repeatCount="4000" fill="hold" nodeType="withEffect">
                                  <p:stCondLst>
                                    <p:cond delay="4500"/>
                                  </p:stCondLst>
                                  <p:childTnLst>
                                    <p:animRot by="120000">
                                      <p:cBhvr>
                                        <p:cTn id="33" dur="100" fill="hold">
                                          <p:stCondLst>
                                            <p:cond delay="0"/>
                                          </p:stCondLst>
                                        </p:cTn>
                                        <p:tgtEl>
                                          <p:spTgt spid="7"/>
                                        </p:tgtEl>
                                        <p:attrNameLst>
                                          <p:attrName>r</p:attrName>
                                        </p:attrNameLst>
                                      </p:cBhvr>
                                    </p:animRot>
                                    <p:animRot by="-240000">
                                      <p:cBhvr>
                                        <p:cTn id="34" dur="200" fill="hold">
                                          <p:stCondLst>
                                            <p:cond delay="200"/>
                                          </p:stCondLst>
                                        </p:cTn>
                                        <p:tgtEl>
                                          <p:spTgt spid="7"/>
                                        </p:tgtEl>
                                        <p:attrNameLst>
                                          <p:attrName>r</p:attrName>
                                        </p:attrNameLst>
                                      </p:cBhvr>
                                    </p:animRot>
                                    <p:animRot by="240000">
                                      <p:cBhvr>
                                        <p:cTn id="35" dur="200" fill="hold">
                                          <p:stCondLst>
                                            <p:cond delay="400"/>
                                          </p:stCondLst>
                                        </p:cTn>
                                        <p:tgtEl>
                                          <p:spTgt spid="7"/>
                                        </p:tgtEl>
                                        <p:attrNameLst>
                                          <p:attrName>r</p:attrName>
                                        </p:attrNameLst>
                                      </p:cBhvr>
                                    </p:animRot>
                                    <p:animRot by="-240000">
                                      <p:cBhvr>
                                        <p:cTn id="36" dur="200" fill="hold">
                                          <p:stCondLst>
                                            <p:cond delay="600"/>
                                          </p:stCondLst>
                                        </p:cTn>
                                        <p:tgtEl>
                                          <p:spTgt spid="7"/>
                                        </p:tgtEl>
                                        <p:attrNameLst>
                                          <p:attrName>r</p:attrName>
                                        </p:attrNameLst>
                                      </p:cBhvr>
                                    </p:animRot>
                                    <p:animRot by="120000">
                                      <p:cBhvr>
                                        <p:cTn id="37" dur="200" fill="hold">
                                          <p:stCondLst>
                                            <p:cond delay="800"/>
                                          </p:stCondLst>
                                        </p:cTn>
                                        <p:tgtEl>
                                          <p:spTgt spid="7"/>
                                        </p:tgtEl>
                                        <p:attrNameLst>
                                          <p:attrName>r</p:attrName>
                                        </p:attrNameLst>
                                      </p:cBhvr>
                                    </p:animRot>
                                  </p:childTnLst>
                                </p:cTn>
                              </p:par>
                            </p:childTnLst>
                          </p:cTn>
                        </p:par>
                        <p:par>
                          <p:cTn id="38" fill="hold">
                            <p:stCondLst>
                              <p:cond delay="8500"/>
                            </p:stCondLst>
                            <p:childTnLst>
                              <p:par>
                                <p:cTn id="39" presetID="1" presetClass="exit" presetSubtype="0" fill="hold" grpId="1" nodeType="afterEffect">
                                  <p:stCondLst>
                                    <p:cond delay="4500"/>
                                  </p:stCondLst>
                                  <p:iterate type="wd">
                                    <p:tmAbs val="0"/>
                                  </p:iterate>
                                  <p:childTnLst>
                                    <p:set>
                                      <p:cBhvr>
                                        <p:cTn id="40" dur="1" fill="hold">
                                          <p:stCondLst>
                                            <p:cond delay="0"/>
                                          </p:stCondLst>
                                        </p:cTn>
                                        <p:tgtEl>
                                          <p:spTgt spid="24"/>
                                        </p:tgtEl>
                                        <p:attrNameLst>
                                          <p:attrName>style.visibility</p:attrName>
                                        </p:attrNameLst>
                                      </p:cBhvr>
                                      <p:to>
                                        <p:strVal val="hidden"/>
                                      </p:to>
                                    </p:set>
                                  </p:childTnLst>
                                </p:cTn>
                              </p:par>
                            </p:childTnLst>
                          </p:cTn>
                        </p:par>
                        <p:par>
                          <p:cTn id="41" fill="hold">
                            <p:stCondLst>
                              <p:cond delay="13000"/>
                            </p:stCondLst>
                            <p:childTnLst>
                              <p:par>
                                <p:cTn id="42" presetID="1" presetClass="exit" presetSubtype="0" fill="hold" grpId="1" nodeType="afterEffect">
                                  <p:stCondLst>
                                    <p:cond delay="0"/>
                                  </p:stCondLst>
                                  <p:iterate type="wd">
                                    <p:tmAbs val="0"/>
                                  </p:iterate>
                                  <p:childTnLst>
                                    <p:set>
                                      <p:cBhvr>
                                        <p:cTn id="43" dur="1" fill="hold">
                                          <p:stCondLst>
                                            <p:cond delay="0"/>
                                          </p:stCondLst>
                                        </p:cTn>
                                        <p:tgtEl>
                                          <p:spTgt spid="21"/>
                                        </p:tgtEl>
                                        <p:attrNameLst>
                                          <p:attrName>style.visibility</p:attrName>
                                        </p:attrNameLst>
                                      </p:cBhvr>
                                      <p:to>
                                        <p:strVal val="hidden"/>
                                      </p:to>
                                    </p:set>
                                  </p:childTnLst>
                                </p:cTn>
                              </p:par>
                            </p:childTnLst>
                          </p:cTn>
                        </p:par>
                        <p:par>
                          <p:cTn id="44" fill="hold">
                            <p:stCondLst>
                              <p:cond delay="13000"/>
                            </p:stCondLst>
                            <p:childTnLst>
                              <p:par>
                                <p:cTn id="45" presetID="1" presetClass="entr" presetSubtype="0" fill="hold" grpId="1" nodeType="after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audio>
              <p:cMediaNode vol="80000">
                <p:cTn id="49" fill="hold" display="0">
                  <p:stCondLst>
                    <p:cond delay="indefinite"/>
                  </p:stCondLst>
                  <p:endCondLst>
                    <p:cond evt="onStopAudio" delay="0">
                      <p:tgtEl>
                        <p:sldTgt/>
                      </p:tgtEl>
                    </p:cond>
                  </p:endCondLst>
                </p:cTn>
                <p:tgtEl>
                  <p:spTgt spid="20"/>
                </p:tgtEl>
              </p:cMediaNode>
            </p:audio>
          </p:childTnLst>
        </p:cTn>
      </p:par>
    </p:tnLst>
    <p:bldLst>
      <p:bldP spid="16" grpId="0" animBg="1"/>
      <p:bldP spid="16" grpId="1" animBg="1"/>
      <p:bldP spid="21" grpId="0"/>
      <p:bldP spid="21" grpId="1"/>
      <p:bldP spid="21" grpId="2"/>
      <p:bldP spid="21" grpId="3"/>
      <p:bldP spid="24" grpId="0"/>
      <p:bldP spid="24" grpId="1"/>
      <p:bldP spid="24" grpId="2"/>
      <p:bldP spid="24" grpId="3"/>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144"/>
            <a:ext cx="12192000" cy="683971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0790" y="109794"/>
            <a:ext cx="1394857" cy="1466850"/>
          </a:xfrm>
          <a:prstGeom prst="rect">
            <a:avLst/>
          </a:prstGeom>
        </p:spPr>
      </p:pic>
      <p:grpSp>
        <p:nvGrpSpPr>
          <p:cNvPr id="5" name="Group 4"/>
          <p:cNvGrpSpPr/>
          <p:nvPr/>
        </p:nvGrpSpPr>
        <p:grpSpPr>
          <a:xfrm>
            <a:off x="2777403" y="742597"/>
            <a:ext cx="6637194" cy="1668095"/>
            <a:chOff x="1396155" y="243832"/>
            <a:chExt cx="6637194" cy="1668095"/>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96155" y="243832"/>
              <a:ext cx="6637194" cy="1668095"/>
            </a:xfrm>
            <a:prstGeom prst="rect">
              <a:avLst/>
            </a:prstGeom>
          </p:spPr>
        </p:pic>
        <p:sp>
          <p:nvSpPr>
            <p:cNvPr id="4" name="TextBox 3"/>
            <p:cNvSpPr txBox="1"/>
            <p:nvPr/>
          </p:nvSpPr>
          <p:spPr>
            <a:xfrm>
              <a:off x="2101438" y="633712"/>
              <a:ext cx="5205846" cy="584775"/>
            </a:xfrm>
            <a:prstGeom prst="rect">
              <a:avLst/>
            </a:prstGeom>
            <a:noFill/>
          </p:spPr>
          <p:txBody>
            <a:bodyPr wrap="square" rtlCol="0">
              <a:spAutoFit/>
            </a:bodyPr>
            <a:lstStyle/>
            <a:p>
              <a:pPr algn="ctr"/>
              <a:r>
                <a:rPr lang="en-US" sz="3200" dirty="0">
                  <a:solidFill>
                    <a:srgbClr val="002060"/>
                  </a:solidFill>
                  <a:latin typeface="Candara" panose="020E0502030303020204" pitchFamily="34" charset="0"/>
                </a:rPr>
                <a:t>Let’s go to Ba’s village!</a:t>
              </a:r>
            </a:p>
          </p:txBody>
        </p:sp>
      </p:grpSp>
      <p:grpSp>
        <p:nvGrpSpPr>
          <p:cNvPr id="7" name="Group 6"/>
          <p:cNvGrpSpPr/>
          <p:nvPr/>
        </p:nvGrpSpPr>
        <p:grpSpPr>
          <a:xfrm>
            <a:off x="5453929" y="4617893"/>
            <a:ext cx="2447925" cy="1466850"/>
            <a:chOff x="3929928" y="4617893"/>
            <a:chExt cx="2447925" cy="1466850"/>
          </a:xfrm>
        </p:grpSpPr>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29928" y="4617893"/>
              <a:ext cx="2447925" cy="1466850"/>
            </a:xfrm>
            <a:prstGeom prst="rect">
              <a:avLst/>
            </a:prstGeom>
          </p:spPr>
        </p:pic>
        <p:sp>
          <p:nvSpPr>
            <p:cNvPr id="12" name="TextBox 11"/>
            <p:cNvSpPr txBox="1"/>
            <p:nvPr/>
          </p:nvSpPr>
          <p:spPr>
            <a:xfrm>
              <a:off x="4297505" y="5204403"/>
              <a:ext cx="1712769" cy="584775"/>
            </a:xfrm>
            <a:prstGeom prst="rect">
              <a:avLst/>
            </a:prstGeom>
            <a:noFill/>
          </p:spPr>
          <p:txBody>
            <a:bodyPr wrap="square" rtlCol="0">
              <a:spAutoFit/>
            </a:bodyPr>
            <a:lstStyle/>
            <a:p>
              <a:pPr algn="ctr"/>
              <a:r>
                <a:rPr lang="en-US" sz="3200">
                  <a:solidFill>
                    <a:srgbClr val="002060"/>
                  </a:solidFill>
                  <a:latin typeface="Candara" panose="020E0502030303020204" pitchFamily="34" charset="0"/>
                </a:rPr>
                <a:t>Great!</a:t>
              </a:r>
            </a:p>
          </p:txBody>
        </p:sp>
      </p:grpSp>
      <p:pic>
        <p:nvPicPr>
          <p:cNvPr id="2" name="Track 045">
            <a:hlinkClick r:id="" action="ppaction://media"/>
            <a:extLst>
              <a:ext uri="{FF2B5EF4-FFF2-40B4-BE49-F238E27FC236}">
                <a16:creationId xmlns:a16="http://schemas.microsoft.com/office/drawing/2014/main" id="{FAF7791B-A911-4585-9D56-A0B8E0CB412E}"/>
              </a:ext>
            </a:extLst>
          </p:cNvPr>
          <p:cNvPicPr>
            <a:picLocks noChangeAspect="1"/>
          </p:cNvPicPr>
          <p:nvPr>
            <a:audioFile r:link="rId1"/>
            <p:extLst>
              <p:ext uri="{DAA4B4D4-6D71-4841-9C94-3DE7FCFB9230}">
                <p14:media xmlns:p14="http://schemas.microsoft.com/office/powerpoint/2010/main" r:embed="rId2">
                  <p14:trim st="20500" end="39471.4375"/>
                </p14:media>
              </p:ext>
            </p:extLst>
          </p:nvPr>
        </p:nvPicPr>
        <p:blipFill>
          <a:blip r:embed="rId8"/>
          <a:stretch>
            <a:fillRect/>
          </a:stretch>
        </p:blipFill>
        <p:spPr>
          <a:xfrm>
            <a:off x="12275766" y="9145"/>
            <a:ext cx="487363" cy="487363"/>
          </a:xfrm>
          <a:prstGeom prst="rect">
            <a:avLst/>
          </a:prstGeom>
        </p:spPr>
      </p:pic>
      <p:sp>
        <p:nvSpPr>
          <p:cNvPr id="11" name="Oval 10">
            <a:extLst>
              <a:ext uri="{FF2B5EF4-FFF2-40B4-BE49-F238E27FC236}">
                <a16:creationId xmlns:a16="http://schemas.microsoft.com/office/drawing/2014/main" id="{3EDBCA78-DF13-4333-9A81-8B6F8CE3B710}"/>
              </a:ext>
            </a:extLst>
          </p:cNvPr>
          <p:cNvSpPr/>
          <p:nvPr/>
        </p:nvSpPr>
        <p:spPr>
          <a:xfrm>
            <a:off x="5775960" y="6057899"/>
            <a:ext cx="640080" cy="640080"/>
          </a:xfrm>
          <a:prstGeom prst="ellipse">
            <a:avLst/>
          </a:prstGeom>
          <a:solidFill>
            <a:schemeClr val="bg1"/>
          </a:solidFill>
          <a:ln>
            <a:solidFill>
              <a:srgbClr val="8129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ndara" panose="020E0502030303020204" pitchFamily="34" charset="0"/>
            </a:endParaRPr>
          </a:p>
        </p:txBody>
      </p:sp>
      <p:sp>
        <p:nvSpPr>
          <p:cNvPr id="13" name="Isosceles Triangle 12">
            <a:extLst>
              <a:ext uri="{FF2B5EF4-FFF2-40B4-BE49-F238E27FC236}">
                <a16:creationId xmlns:a16="http://schemas.microsoft.com/office/drawing/2014/main" id="{1A42F914-A1F6-4014-BC1C-625F9976922E}"/>
              </a:ext>
            </a:extLst>
          </p:cNvPr>
          <p:cNvSpPr/>
          <p:nvPr/>
        </p:nvSpPr>
        <p:spPr>
          <a:xfrm rot="5400000">
            <a:off x="5960795" y="6221596"/>
            <a:ext cx="365760" cy="338953"/>
          </a:xfrm>
          <a:prstGeom prst="triangle">
            <a:avLst/>
          </a:prstGeom>
          <a:solidFill>
            <a:srgbClr val="812990"/>
          </a:solidFill>
          <a:ln>
            <a:solidFill>
              <a:srgbClr val="8129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ndara" panose="020E0502030303020204" pitchFamily="34" charset="0"/>
            </a:endParaRPr>
          </a:p>
        </p:txBody>
      </p:sp>
      <p:grpSp>
        <p:nvGrpSpPr>
          <p:cNvPr id="14" name="Group 13">
            <a:extLst>
              <a:ext uri="{FF2B5EF4-FFF2-40B4-BE49-F238E27FC236}">
                <a16:creationId xmlns:a16="http://schemas.microsoft.com/office/drawing/2014/main" id="{EA8D75A0-900D-437B-A9E6-38E748B93E6F}"/>
              </a:ext>
            </a:extLst>
          </p:cNvPr>
          <p:cNvGrpSpPr/>
          <p:nvPr/>
        </p:nvGrpSpPr>
        <p:grpSpPr>
          <a:xfrm rot="5400000">
            <a:off x="5887178" y="6203199"/>
            <a:ext cx="417647" cy="349480"/>
            <a:chOff x="4333009" y="4935682"/>
            <a:chExt cx="417647" cy="349480"/>
          </a:xfrm>
        </p:grpSpPr>
        <p:sp>
          <p:nvSpPr>
            <p:cNvPr id="15" name="Minus Sign 14">
              <a:extLst>
                <a:ext uri="{FF2B5EF4-FFF2-40B4-BE49-F238E27FC236}">
                  <a16:creationId xmlns:a16="http://schemas.microsoft.com/office/drawing/2014/main" id="{1B2AF04B-9FA7-4419-9260-D5D82CDCEFC8}"/>
                </a:ext>
              </a:extLst>
            </p:cNvPr>
            <p:cNvSpPr/>
            <p:nvPr/>
          </p:nvSpPr>
          <p:spPr>
            <a:xfrm>
              <a:off x="4333009" y="4935682"/>
              <a:ext cx="417647" cy="228600"/>
            </a:xfrm>
            <a:prstGeom prst="mathMinus">
              <a:avLst/>
            </a:prstGeom>
            <a:solidFill>
              <a:srgbClr val="812990"/>
            </a:solidFill>
            <a:ln>
              <a:solidFill>
                <a:srgbClr val="8129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ndara" panose="020E0502030303020204" pitchFamily="34" charset="0"/>
              </a:endParaRPr>
            </a:p>
          </p:txBody>
        </p:sp>
        <p:sp>
          <p:nvSpPr>
            <p:cNvPr id="16" name="Minus Sign 15">
              <a:extLst>
                <a:ext uri="{FF2B5EF4-FFF2-40B4-BE49-F238E27FC236}">
                  <a16:creationId xmlns:a16="http://schemas.microsoft.com/office/drawing/2014/main" id="{AD741BAA-F46E-46B5-99A1-1A481D25E332}"/>
                </a:ext>
              </a:extLst>
            </p:cNvPr>
            <p:cNvSpPr/>
            <p:nvPr/>
          </p:nvSpPr>
          <p:spPr>
            <a:xfrm>
              <a:off x="4333009" y="5056562"/>
              <a:ext cx="417647" cy="228600"/>
            </a:xfrm>
            <a:prstGeom prst="mathMinus">
              <a:avLst/>
            </a:prstGeom>
            <a:solidFill>
              <a:srgbClr val="812990"/>
            </a:solidFill>
            <a:ln>
              <a:solidFill>
                <a:srgbClr val="8129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ndara" panose="020E0502030303020204" pitchFamily="34" charset="0"/>
              </a:endParaRPr>
            </a:p>
          </p:txBody>
        </p:sp>
      </p:grpSp>
      <p:sp>
        <p:nvSpPr>
          <p:cNvPr id="18" name="TextBox 17">
            <a:extLst>
              <a:ext uri="{FF2B5EF4-FFF2-40B4-BE49-F238E27FC236}">
                <a16:creationId xmlns:a16="http://schemas.microsoft.com/office/drawing/2014/main" id="{DF1F9B24-E986-4A7C-98FF-7D9BB19999D4}"/>
              </a:ext>
            </a:extLst>
          </p:cNvPr>
          <p:cNvSpPr txBox="1"/>
          <p:nvPr/>
        </p:nvSpPr>
        <p:spPr>
          <a:xfrm>
            <a:off x="3542199" y="1132476"/>
            <a:ext cx="5089130" cy="584775"/>
          </a:xfrm>
          <a:prstGeom prst="rect">
            <a:avLst/>
          </a:prstGeom>
          <a:noFill/>
        </p:spPr>
        <p:txBody>
          <a:bodyPr wrap="square" rtlCol="0">
            <a:spAutoFit/>
          </a:bodyPr>
          <a:lstStyle/>
          <a:p>
            <a:pPr algn="ctr"/>
            <a:r>
              <a:rPr lang="en-US" sz="3200" dirty="0">
                <a:solidFill>
                  <a:srgbClr val="008DCF"/>
                </a:solidFill>
                <a:effectLst>
                  <a:glow rad="165100">
                    <a:schemeClr val="bg1"/>
                  </a:glow>
                </a:effectLst>
                <a:latin typeface="Candara" panose="020E0502030303020204" pitchFamily="34" charset="0"/>
              </a:rPr>
              <a:t>Let’s go to Ba’s village!</a:t>
            </a:r>
          </a:p>
        </p:txBody>
      </p:sp>
      <p:sp>
        <p:nvSpPr>
          <p:cNvPr id="19" name="TextBox 18">
            <a:extLst>
              <a:ext uri="{FF2B5EF4-FFF2-40B4-BE49-F238E27FC236}">
                <a16:creationId xmlns:a16="http://schemas.microsoft.com/office/drawing/2014/main" id="{7703C29B-3FD7-4201-914B-843C95858F15}"/>
              </a:ext>
            </a:extLst>
          </p:cNvPr>
          <p:cNvSpPr txBox="1"/>
          <p:nvPr/>
        </p:nvSpPr>
        <p:spPr>
          <a:xfrm>
            <a:off x="5796389" y="5204403"/>
            <a:ext cx="1770533" cy="584775"/>
          </a:xfrm>
          <a:prstGeom prst="rect">
            <a:avLst/>
          </a:prstGeom>
          <a:noFill/>
        </p:spPr>
        <p:txBody>
          <a:bodyPr wrap="square" rtlCol="0">
            <a:spAutoFit/>
          </a:bodyPr>
          <a:lstStyle/>
          <a:p>
            <a:pPr algn="ctr"/>
            <a:r>
              <a:rPr lang="en-US" sz="3200" dirty="0">
                <a:solidFill>
                  <a:srgbClr val="008DCF"/>
                </a:solidFill>
                <a:effectLst>
                  <a:glow rad="165100">
                    <a:schemeClr val="bg1"/>
                  </a:glow>
                </a:effectLst>
                <a:latin typeface="Candara" panose="020E0502030303020204" pitchFamily="34" charset="0"/>
              </a:rPr>
              <a:t>Great!</a:t>
            </a:r>
          </a:p>
        </p:txBody>
      </p:sp>
    </p:spTree>
    <p:extLst>
      <p:ext uri="{BB962C8B-B14F-4D97-AF65-F5344CB8AC3E}">
        <p14:creationId xmlns:p14="http://schemas.microsoft.com/office/powerpoint/2010/main" val="332147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2" nodeType="withEffect">
                                  <p:stCondLst>
                                    <p:cond delay="0"/>
                                  </p:stCondLst>
                                  <p:iterate type="wd">
                                    <p:tmAbs val="0"/>
                                  </p:iterate>
                                  <p:childTnLst>
                                    <p:set>
                                      <p:cBhvr>
                                        <p:cTn id="6" dur="1" fill="hold">
                                          <p:stCondLst>
                                            <p:cond delay="0"/>
                                          </p:stCondLst>
                                        </p:cTn>
                                        <p:tgtEl>
                                          <p:spTgt spid="18"/>
                                        </p:tgtEl>
                                        <p:attrNameLst>
                                          <p:attrName>style.visibility</p:attrName>
                                        </p:attrNameLst>
                                      </p:cBhvr>
                                      <p:to>
                                        <p:strVal val="visible"/>
                                      </p:to>
                                    </p:set>
                                  </p:childTnLst>
                                  <p:subTnLst>
                                    <p:set>
                                      <p:cBhvr override="childStyle">
                                        <p:cTn dur="1" fill="hold" display="0" masterRel="sameClick" afterEffect="1">
                                          <p:stCondLst>
                                            <p:cond evt="end" delay="0">
                                              <p:tn val="5"/>
                                            </p:cond>
                                          </p:stCondLst>
                                        </p:cTn>
                                        <p:tgtEl>
                                          <p:spTgt spid="18"/>
                                        </p:tgtEl>
                                        <p:attrNameLst>
                                          <p:attrName>style.visibility</p:attrName>
                                        </p:attrNameLst>
                                      </p:cBhvr>
                                      <p:to>
                                        <p:strVal val="hidden"/>
                                      </p:to>
                                    </p:set>
                                  </p:subTnLst>
                                </p:cTn>
                              </p:par>
                              <p:par>
                                <p:cTn id="7" presetID="1" presetClass="exit" presetSubtype="0" fill="hold" grpId="3" nodeType="withEffect">
                                  <p:stCondLst>
                                    <p:cond delay="0"/>
                                  </p:stCondLst>
                                  <p:iterate type="wd">
                                    <p:tmAbs val="0"/>
                                  </p:iterate>
                                  <p:childTnLst>
                                    <p:set>
                                      <p:cBhvr>
                                        <p:cTn id="8" dur="1" fill="hold">
                                          <p:stCondLst>
                                            <p:cond delay="0"/>
                                          </p:stCondLst>
                                        </p:cTn>
                                        <p:tgtEl>
                                          <p:spTgt spid="18"/>
                                        </p:tgtEl>
                                        <p:attrNameLst>
                                          <p:attrName>style.visibility</p:attrName>
                                        </p:attrNameLst>
                                      </p:cBhvr>
                                      <p:to>
                                        <p:strVal val="hidden"/>
                                      </p:to>
                                    </p:set>
                                  </p:childTnLst>
                                </p:cTn>
                              </p:par>
                              <p:par>
                                <p:cTn id="9" presetID="1" presetClass="entr" presetSubtype="0" fill="hold" grpId="2" nodeType="withEffect">
                                  <p:stCondLst>
                                    <p:cond delay="0"/>
                                  </p:stCondLst>
                                  <p:iterate type="wd">
                                    <p:tmAbs val="0"/>
                                  </p:iterate>
                                  <p:childTnLst>
                                    <p:set>
                                      <p:cBhvr>
                                        <p:cTn id="10" dur="1" fill="hold">
                                          <p:stCondLst>
                                            <p:cond delay="0"/>
                                          </p:stCondLst>
                                        </p:cTn>
                                        <p:tgtEl>
                                          <p:spTgt spid="19"/>
                                        </p:tgtEl>
                                        <p:attrNameLst>
                                          <p:attrName>style.visibility</p:attrName>
                                        </p:attrNameLst>
                                      </p:cBhvr>
                                      <p:to>
                                        <p:strVal val="visible"/>
                                      </p:to>
                                    </p:set>
                                  </p:childTnLst>
                                  <p:subTnLst>
                                    <p:set>
                                      <p:cBhvr override="childStyle">
                                        <p:cTn dur="1" fill="hold" display="0" masterRel="sameClick" afterEffect="1">
                                          <p:stCondLst>
                                            <p:cond evt="end" delay="0">
                                              <p:tn val="9"/>
                                            </p:cond>
                                          </p:stCondLst>
                                        </p:cTn>
                                        <p:tgtEl>
                                          <p:spTgt spid="19"/>
                                        </p:tgtEl>
                                        <p:attrNameLst>
                                          <p:attrName>style.visibility</p:attrName>
                                        </p:attrNameLst>
                                      </p:cBhvr>
                                      <p:to>
                                        <p:strVal val="hidden"/>
                                      </p:to>
                                    </p:set>
                                  </p:subTnLst>
                                </p:cTn>
                              </p:par>
                              <p:par>
                                <p:cTn id="11" presetID="1" presetClass="exit" presetSubtype="0" fill="hold" grpId="3" nodeType="withEffect">
                                  <p:stCondLst>
                                    <p:cond delay="0"/>
                                  </p:stCondLst>
                                  <p:iterate type="wd">
                                    <p:tmAbs val="0"/>
                                  </p:iterate>
                                  <p:childTnLst>
                                    <p:set>
                                      <p:cBhvr>
                                        <p:cTn id="12"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2"/>
                </p:tgtEl>
              </p:cMediaNode>
            </p:audio>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 presetClass="exit"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mediacall" presetSubtype="0" fill="hold" nodeType="withEffect">
                                  <p:stCondLst>
                                    <p:cond delay="0"/>
                                  </p:stCondLst>
                                  <p:childTnLst>
                                    <p:cmd type="call" cmd="playFrom(0.0)">
                                      <p:cBhvr>
                                        <p:cTn id="22" dur="8600" fill="hold"/>
                                        <p:tgtEl>
                                          <p:spTgt spid="2"/>
                                        </p:tgtEl>
                                      </p:cBhvr>
                                    </p:cmd>
                                  </p:childTnLst>
                                </p:cTn>
                              </p:par>
                              <p:par>
                                <p:cTn id="23" presetID="1" presetClass="entr" presetSubtype="0" fill="hold" grpId="0" nodeType="withEffect">
                                  <p:stCondLst>
                                    <p:cond delay="1750"/>
                                  </p:stCondLst>
                                  <p:iterate type="wd">
                                    <p:tmAbs val="650"/>
                                  </p:iterate>
                                  <p:childTnLst>
                                    <p:set>
                                      <p:cBhvr>
                                        <p:cTn id="24" dur="1" fill="hold">
                                          <p:stCondLst>
                                            <p:cond delay="499"/>
                                          </p:stCondLst>
                                        </p:cTn>
                                        <p:tgtEl>
                                          <p:spTgt spid="18"/>
                                        </p:tgtEl>
                                        <p:attrNameLst>
                                          <p:attrName>style.visibility</p:attrName>
                                        </p:attrNameLst>
                                      </p:cBhvr>
                                      <p:to>
                                        <p:strVal val="visible"/>
                                      </p:to>
                                    </p:set>
                                  </p:childTnLst>
                                  <p:subTnLst>
                                    <p:set>
                                      <p:cBhvr override="childStyle">
                                        <p:cTn dur="1" fill="hold" display="0" masterRel="nextClick" afterEffect="1"/>
                                        <p:tgtEl>
                                          <p:spTgt spid="18"/>
                                        </p:tgtEl>
                                        <p:attrNameLst>
                                          <p:attrName>style.visibility</p:attrName>
                                        </p:attrNameLst>
                                      </p:cBhvr>
                                      <p:to>
                                        <p:strVal val="hidden"/>
                                      </p:to>
                                    </p:set>
                                  </p:subTnLst>
                                </p:cTn>
                              </p:par>
                              <p:par>
                                <p:cTn id="25" presetID="1" presetClass="entr" presetSubtype="0" fill="hold" grpId="0" nodeType="withEffect">
                                  <p:stCondLst>
                                    <p:cond delay="6250"/>
                                  </p:stCondLst>
                                  <p:iterate type="wd">
                                    <p:tmAbs val="650"/>
                                  </p:iterate>
                                  <p:childTnLst>
                                    <p:set>
                                      <p:cBhvr>
                                        <p:cTn id="26" dur="1" fill="hold">
                                          <p:stCondLst>
                                            <p:cond delay="499"/>
                                          </p:stCondLst>
                                        </p:cTn>
                                        <p:tgtEl>
                                          <p:spTgt spid="19"/>
                                        </p:tgtEl>
                                        <p:attrNameLst>
                                          <p:attrName>style.visibility</p:attrName>
                                        </p:attrNameLst>
                                      </p:cBhvr>
                                      <p:to>
                                        <p:strVal val="visible"/>
                                      </p:to>
                                    </p:set>
                                  </p:childTnLst>
                                  <p:subTnLst>
                                    <p:set>
                                      <p:cBhvr override="childStyle">
                                        <p:cTn dur="1" fill="hold" display="0" masterRel="nextClick" afterEffect="1"/>
                                        <p:tgtEl>
                                          <p:spTgt spid="19"/>
                                        </p:tgtEl>
                                        <p:attrNameLst>
                                          <p:attrName>style.visibility</p:attrName>
                                        </p:attrNameLst>
                                      </p:cBhvr>
                                      <p:to>
                                        <p:strVal val="hidden"/>
                                      </p:to>
                                    </p:set>
                                  </p:subTnLst>
                                </p:cTn>
                              </p:par>
                            </p:childTnLst>
                          </p:cTn>
                        </p:par>
                        <p:par>
                          <p:cTn id="27" fill="hold">
                            <p:stCondLst>
                              <p:cond delay="8600"/>
                            </p:stCondLst>
                            <p:childTnLst>
                              <p:par>
                                <p:cTn id="28" presetID="1" presetClass="exit" presetSubtype="0" fill="hold" grpId="1" nodeType="afterEffect">
                                  <p:stCondLst>
                                    <p:cond delay="0"/>
                                  </p:stCondLst>
                                  <p:iterate type="wd">
                                    <p:tmAbs val="0"/>
                                  </p:iterate>
                                  <p:childTnLst>
                                    <p:set>
                                      <p:cBhvr>
                                        <p:cTn id="29" dur="1" fill="hold">
                                          <p:stCondLst>
                                            <p:cond delay="0"/>
                                          </p:stCondLst>
                                        </p:cTn>
                                        <p:tgtEl>
                                          <p:spTgt spid="19"/>
                                        </p:tgtEl>
                                        <p:attrNameLst>
                                          <p:attrName>style.visibility</p:attrName>
                                        </p:attrNameLst>
                                      </p:cBhvr>
                                      <p:to>
                                        <p:strVal val="hidden"/>
                                      </p:to>
                                    </p:set>
                                  </p:childTnLst>
                                </p:cTn>
                              </p:par>
                            </p:childTnLst>
                          </p:cTn>
                        </p:par>
                        <p:par>
                          <p:cTn id="30" fill="hold">
                            <p:stCondLst>
                              <p:cond delay="8600"/>
                            </p:stCondLst>
                            <p:childTnLst>
                              <p:par>
                                <p:cTn id="31" presetID="1" presetClass="exit" presetSubtype="0" fill="hold" grpId="1" nodeType="afterEffect">
                                  <p:stCondLst>
                                    <p:cond delay="0"/>
                                  </p:stCondLst>
                                  <p:iterate type="wd">
                                    <p:tmAbs val="0"/>
                                  </p:iterate>
                                  <p:childTnLst>
                                    <p:set>
                                      <p:cBhvr>
                                        <p:cTn id="32" dur="1" fill="hold">
                                          <p:stCondLst>
                                            <p:cond delay="0"/>
                                          </p:stCondLst>
                                        </p:cTn>
                                        <p:tgtEl>
                                          <p:spTgt spid="18"/>
                                        </p:tgtEl>
                                        <p:attrNameLst>
                                          <p:attrName>style.visibility</p:attrName>
                                        </p:attrNameLst>
                                      </p:cBhvr>
                                      <p:to>
                                        <p:strVal val="hidden"/>
                                      </p:to>
                                    </p:set>
                                  </p:childTnLst>
                                </p:cTn>
                              </p:par>
                            </p:childTnLst>
                          </p:cTn>
                        </p:par>
                        <p:par>
                          <p:cTn id="33" fill="hold">
                            <p:stCondLst>
                              <p:cond delay="8600"/>
                            </p:stCondLst>
                            <p:childTnLst>
                              <p:par>
                                <p:cTn id="34" presetID="1" presetClass="entr" presetSubtype="0" fill="hold" grpId="1" nodeType="after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par>
                                <p:cTn id="36" presetID="1" presetClass="exit" presetSubtype="0" fill="hold" nodeType="withEffect">
                                  <p:stCondLst>
                                    <p:cond delay="0"/>
                                  </p:stCondLst>
                                  <p:childTnLst>
                                    <p:set>
                                      <p:cBhvr>
                                        <p:cTn id="37"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3" grpId="0" animBg="1"/>
      <p:bldP spid="13" grpId="1" animBg="1"/>
      <p:bldP spid="18" grpId="0"/>
      <p:bldP spid="18" grpId="1"/>
      <p:bldP spid="18" grpId="2"/>
      <p:bldP spid="18" grpId="3"/>
      <p:bldP spid="19" grpId="0"/>
      <p:bldP spid="19" grpId="1"/>
      <p:bldP spid="19" grpId="2"/>
      <p:bldP spid="19" grpId="3"/>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144"/>
            <a:ext cx="12192000" cy="683971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503" y="115950"/>
            <a:ext cx="1394857" cy="1308754"/>
          </a:xfrm>
          <a:prstGeom prst="rect">
            <a:avLst/>
          </a:prstGeom>
        </p:spPr>
      </p:pic>
      <p:grpSp>
        <p:nvGrpSpPr>
          <p:cNvPr id="8" name="Group 7"/>
          <p:cNvGrpSpPr/>
          <p:nvPr/>
        </p:nvGrpSpPr>
        <p:grpSpPr>
          <a:xfrm>
            <a:off x="1524001" y="1317899"/>
            <a:ext cx="2867891" cy="1733883"/>
            <a:chOff x="0" y="1317898"/>
            <a:chExt cx="2867891" cy="1733883"/>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317898"/>
              <a:ext cx="2867891" cy="1733883"/>
            </a:xfrm>
            <a:prstGeom prst="rect">
              <a:avLst/>
            </a:prstGeom>
          </p:spPr>
        </p:pic>
        <p:sp>
          <p:nvSpPr>
            <p:cNvPr id="11" name="TextBox 10"/>
            <p:cNvSpPr txBox="1"/>
            <p:nvPr/>
          </p:nvSpPr>
          <p:spPr>
            <a:xfrm>
              <a:off x="69148" y="1570799"/>
              <a:ext cx="2654014" cy="1077218"/>
            </a:xfrm>
            <a:prstGeom prst="rect">
              <a:avLst/>
            </a:prstGeom>
            <a:noFill/>
          </p:spPr>
          <p:txBody>
            <a:bodyPr wrap="square" rtlCol="0">
              <a:spAutoFit/>
            </a:bodyPr>
            <a:lstStyle/>
            <a:p>
              <a:pPr algn="ctr"/>
              <a:r>
                <a:rPr lang="en-US" sz="3200">
                  <a:solidFill>
                    <a:srgbClr val="002060"/>
                  </a:solidFill>
                  <a:latin typeface="Candara" panose="020E0502030303020204" pitchFamily="34" charset="0"/>
                </a:rPr>
                <a:t>Hello, Ba. And hello,…</a:t>
              </a:r>
            </a:p>
          </p:txBody>
        </p:sp>
      </p:grpSp>
      <p:grpSp>
        <p:nvGrpSpPr>
          <p:cNvPr id="15" name="Group 14"/>
          <p:cNvGrpSpPr/>
          <p:nvPr/>
        </p:nvGrpSpPr>
        <p:grpSpPr>
          <a:xfrm>
            <a:off x="3581401" y="301337"/>
            <a:ext cx="5330290" cy="2750445"/>
            <a:chOff x="2057401" y="301336"/>
            <a:chExt cx="5330290" cy="2750445"/>
          </a:xfrm>
        </p:grpSpPr>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7401" y="301336"/>
              <a:ext cx="5330290" cy="2750445"/>
            </a:xfrm>
            <a:prstGeom prst="rect">
              <a:avLst/>
            </a:prstGeom>
          </p:spPr>
        </p:pic>
        <p:sp>
          <p:nvSpPr>
            <p:cNvPr id="14" name="TextBox 13"/>
            <p:cNvSpPr txBox="1"/>
            <p:nvPr/>
          </p:nvSpPr>
          <p:spPr>
            <a:xfrm>
              <a:off x="2474831" y="839928"/>
              <a:ext cx="4762625" cy="584775"/>
            </a:xfrm>
            <a:prstGeom prst="rect">
              <a:avLst/>
            </a:prstGeom>
            <a:noFill/>
          </p:spPr>
          <p:txBody>
            <a:bodyPr wrap="square" rtlCol="0">
              <a:spAutoFit/>
            </a:bodyPr>
            <a:lstStyle/>
            <a:p>
              <a:pPr algn="ctr"/>
              <a:r>
                <a:rPr lang="en-US" sz="3200" dirty="0">
                  <a:solidFill>
                    <a:srgbClr val="002060"/>
                  </a:solidFill>
                  <a:latin typeface="Candara" panose="020E0502030303020204" pitchFamily="34" charset="0"/>
                </a:rPr>
                <a:t>Hi, Phil and Sue.</a:t>
              </a:r>
            </a:p>
          </p:txBody>
        </p:sp>
      </p:grpSp>
      <p:grpSp>
        <p:nvGrpSpPr>
          <p:cNvPr id="18" name="Group 17"/>
          <p:cNvGrpSpPr/>
          <p:nvPr/>
        </p:nvGrpSpPr>
        <p:grpSpPr>
          <a:xfrm>
            <a:off x="7349591" y="4377603"/>
            <a:ext cx="3124200" cy="2238375"/>
            <a:chOff x="5825591" y="4377602"/>
            <a:chExt cx="3124200" cy="2238375"/>
          </a:xfrm>
        </p:grpSpPr>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25591" y="4377602"/>
              <a:ext cx="3124200" cy="2238375"/>
            </a:xfrm>
            <a:prstGeom prst="rect">
              <a:avLst/>
            </a:prstGeom>
          </p:spPr>
        </p:pic>
        <p:sp>
          <p:nvSpPr>
            <p:cNvPr id="17" name="TextBox 16"/>
            <p:cNvSpPr txBox="1"/>
            <p:nvPr/>
          </p:nvSpPr>
          <p:spPr>
            <a:xfrm>
              <a:off x="6060684" y="5148589"/>
              <a:ext cx="2654014" cy="1077218"/>
            </a:xfrm>
            <a:prstGeom prst="rect">
              <a:avLst/>
            </a:prstGeom>
            <a:noFill/>
          </p:spPr>
          <p:txBody>
            <a:bodyPr wrap="square" rtlCol="0">
              <a:spAutoFit/>
            </a:bodyPr>
            <a:lstStyle/>
            <a:p>
              <a:pPr algn="ctr"/>
              <a:r>
                <a:rPr lang="en-US" sz="3200">
                  <a:solidFill>
                    <a:srgbClr val="002060"/>
                  </a:solidFill>
                  <a:latin typeface="Candara" panose="020E0502030303020204" pitchFamily="34" charset="0"/>
                </a:rPr>
                <a:t>This is my mother.</a:t>
              </a:r>
            </a:p>
          </p:txBody>
        </p:sp>
      </p:grpSp>
      <p:pic>
        <p:nvPicPr>
          <p:cNvPr id="19" name="Track 045">
            <a:hlinkClick r:id="" action="ppaction://media"/>
            <a:extLst>
              <a:ext uri="{FF2B5EF4-FFF2-40B4-BE49-F238E27FC236}">
                <a16:creationId xmlns:a16="http://schemas.microsoft.com/office/drawing/2014/main" id="{9FBD7883-EF41-4A65-8EDE-109EBB8393D5}"/>
              </a:ext>
            </a:extLst>
          </p:cNvPr>
          <p:cNvPicPr>
            <a:picLocks noChangeAspect="1"/>
          </p:cNvPicPr>
          <p:nvPr>
            <a:audioFile r:link="rId1"/>
            <p:extLst>
              <p:ext uri="{DAA4B4D4-6D71-4841-9C94-3DE7FCFB9230}">
                <p14:media xmlns:p14="http://schemas.microsoft.com/office/powerpoint/2010/main" r:embed="rId2">
                  <p14:trim st="30300" end="24825.4375"/>
                </p14:media>
              </p:ext>
            </p:extLst>
          </p:nvPr>
        </p:nvPicPr>
        <p:blipFill>
          <a:blip r:embed="rId9"/>
          <a:stretch>
            <a:fillRect/>
          </a:stretch>
        </p:blipFill>
        <p:spPr>
          <a:xfrm>
            <a:off x="12275766" y="9145"/>
            <a:ext cx="487363" cy="487363"/>
          </a:xfrm>
          <a:prstGeom prst="rect">
            <a:avLst/>
          </a:prstGeom>
        </p:spPr>
      </p:pic>
      <p:sp>
        <p:nvSpPr>
          <p:cNvPr id="20" name="Oval 19">
            <a:extLst>
              <a:ext uri="{FF2B5EF4-FFF2-40B4-BE49-F238E27FC236}">
                <a16:creationId xmlns:a16="http://schemas.microsoft.com/office/drawing/2014/main" id="{EB2C083C-16F9-448F-B2A0-C8316C19EC9A}"/>
              </a:ext>
            </a:extLst>
          </p:cNvPr>
          <p:cNvSpPr/>
          <p:nvPr/>
        </p:nvSpPr>
        <p:spPr>
          <a:xfrm>
            <a:off x="5775960" y="6057899"/>
            <a:ext cx="640080" cy="640080"/>
          </a:xfrm>
          <a:prstGeom prst="ellipse">
            <a:avLst/>
          </a:prstGeom>
          <a:solidFill>
            <a:schemeClr val="bg1"/>
          </a:solidFill>
          <a:ln>
            <a:solidFill>
              <a:srgbClr val="8129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ndara" panose="020E0502030303020204" pitchFamily="34" charset="0"/>
            </a:endParaRPr>
          </a:p>
        </p:txBody>
      </p:sp>
      <p:sp>
        <p:nvSpPr>
          <p:cNvPr id="21" name="Isosceles Triangle 20">
            <a:extLst>
              <a:ext uri="{FF2B5EF4-FFF2-40B4-BE49-F238E27FC236}">
                <a16:creationId xmlns:a16="http://schemas.microsoft.com/office/drawing/2014/main" id="{239B40DB-098A-4BBA-B4A1-F19862AD9B4D}"/>
              </a:ext>
            </a:extLst>
          </p:cNvPr>
          <p:cNvSpPr/>
          <p:nvPr/>
        </p:nvSpPr>
        <p:spPr>
          <a:xfrm rot="5400000">
            <a:off x="5960795" y="6221596"/>
            <a:ext cx="365760" cy="338953"/>
          </a:xfrm>
          <a:prstGeom prst="triangle">
            <a:avLst/>
          </a:prstGeom>
          <a:solidFill>
            <a:srgbClr val="812990"/>
          </a:solidFill>
          <a:ln>
            <a:solidFill>
              <a:srgbClr val="8129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ndara" panose="020E0502030303020204" pitchFamily="34" charset="0"/>
            </a:endParaRPr>
          </a:p>
        </p:txBody>
      </p:sp>
      <p:grpSp>
        <p:nvGrpSpPr>
          <p:cNvPr id="22" name="Group 21">
            <a:extLst>
              <a:ext uri="{FF2B5EF4-FFF2-40B4-BE49-F238E27FC236}">
                <a16:creationId xmlns:a16="http://schemas.microsoft.com/office/drawing/2014/main" id="{CF800038-E12E-4041-BFAB-29E33FCF7AA5}"/>
              </a:ext>
            </a:extLst>
          </p:cNvPr>
          <p:cNvGrpSpPr/>
          <p:nvPr/>
        </p:nvGrpSpPr>
        <p:grpSpPr>
          <a:xfrm rot="5400000">
            <a:off x="5887178" y="6203199"/>
            <a:ext cx="417647" cy="349480"/>
            <a:chOff x="4333009" y="4935682"/>
            <a:chExt cx="417647" cy="349480"/>
          </a:xfrm>
        </p:grpSpPr>
        <p:sp>
          <p:nvSpPr>
            <p:cNvPr id="23" name="Minus Sign 22">
              <a:extLst>
                <a:ext uri="{FF2B5EF4-FFF2-40B4-BE49-F238E27FC236}">
                  <a16:creationId xmlns:a16="http://schemas.microsoft.com/office/drawing/2014/main" id="{5B6FA96A-7FF5-4A9D-9B9F-4E35794D0C47}"/>
                </a:ext>
              </a:extLst>
            </p:cNvPr>
            <p:cNvSpPr/>
            <p:nvPr/>
          </p:nvSpPr>
          <p:spPr>
            <a:xfrm>
              <a:off x="4333009" y="4935682"/>
              <a:ext cx="417647" cy="228600"/>
            </a:xfrm>
            <a:prstGeom prst="mathMinus">
              <a:avLst/>
            </a:prstGeom>
            <a:solidFill>
              <a:srgbClr val="812990"/>
            </a:solidFill>
            <a:ln>
              <a:solidFill>
                <a:srgbClr val="8129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ndara" panose="020E0502030303020204" pitchFamily="34" charset="0"/>
              </a:endParaRPr>
            </a:p>
          </p:txBody>
        </p:sp>
        <p:sp>
          <p:nvSpPr>
            <p:cNvPr id="24" name="Minus Sign 23">
              <a:extLst>
                <a:ext uri="{FF2B5EF4-FFF2-40B4-BE49-F238E27FC236}">
                  <a16:creationId xmlns:a16="http://schemas.microsoft.com/office/drawing/2014/main" id="{AFC09F8E-2527-4FD4-B307-0574B84363E1}"/>
                </a:ext>
              </a:extLst>
            </p:cNvPr>
            <p:cNvSpPr/>
            <p:nvPr/>
          </p:nvSpPr>
          <p:spPr>
            <a:xfrm>
              <a:off x="4333009" y="5056562"/>
              <a:ext cx="417647" cy="228600"/>
            </a:xfrm>
            <a:prstGeom prst="mathMinus">
              <a:avLst/>
            </a:prstGeom>
            <a:solidFill>
              <a:srgbClr val="812990"/>
            </a:solidFill>
            <a:ln>
              <a:solidFill>
                <a:srgbClr val="8129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ndara" panose="020E0502030303020204" pitchFamily="34" charset="0"/>
              </a:endParaRPr>
            </a:p>
          </p:txBody>
        </p:sp>
      </p:grpSp>
      <p:sp>
        <p:nvSpPr>
          <p:cNvPr id="25" name="TextBox 24">
            <a:extLst>
              <a:ext uri="{FF2B5EF4-FFF2-40B4-BE49-F238E27FC236}">
                <a16:creationId xmlns:a16="http://schemas.microsoft.com/office/drawing/2014/main" id="{CE0696F0-3C77-42BA-A55A-BB6F98EF8628}"/>
              </a:ext>
            </a:extLst>
          </p:cNvPr>
          <p:cNvSpPr txBox="1"/>
          <p:nvPr/>
        </p:nvSpPr>
        <p:spPr>
          <a:xfrm>
            <a:off x="4410363" y="839929"/>
            <a:ext cx="3936024" cy="584775"/>
          </a:xfrm>
          <a:prstGeom prst="rect">
            <a:avLst/>
          </a:prstGeom>
          <a:noFill/>
        </p:spPr>
        <p:txBody>
          <a:bodyPr wrap="square" rtlCol="0">
            <a:spAutoFit/>
          </a:bodyPr>
          <a:lstStyle/>
          <a:p>
            <a:pPr algn="ctr"/>
            <a:r>
              <a:rPr lang="en-US" sz="3200" dirty="0">
                <a:solidFill>
                  <a:srgbClr val="008DCF"/>
                </a:solidFill>
                <a:effectLst>
                  <a:glow rad="165100">
                    <a:schemeClr val="bg1"/>
                  </a:glow>
                </a:effectLst>
                <a:latin typeface="Candara" panose="020E0502030303020204" pitchFamily="34" charset="0"/>
              </a:rPr>
              <a:t>Hi, Phil and Sue.</a:t>
            </a:r>
          </a:p>
        </p:txBody>
      </p:sp>
      <p:sp>
        <p:nvSpPr>
          <p:cNvPr id="26" name="TextBox 25">
            <a:extLst>
              <a:ext uri="{FF2B5EF4-FFF2-40B4-BE49-F238E27FC236}">
                <a16:creationId xmlns:a16="http://schemas.microsoft.com/office/drawing/2014/main" id="{066CE2D3-4BBA-4495-92DF-D8A1FD682743}"/>
              </a:ext>
            </a:extLst>
          </p:cNvPr>
          <p:cNvSpPr txBox="1"/>
          <p:nvPr/>
        </p:nvSpPr>
        <p:spPr>
          <a:xfrm>
            <a:off x="1572468" y="1573368"/>
            <a:ext cx="2695375" cy="1077218"/>
          </a:xfrm>
          <a:prstGeom prst="rect">
            <a:avLst/>
          </a:prstGeom>
          <a:noFill/>
        </p:spPr>
        <p:txBody>
          <a:bodyPr wrap="square" rtlCol="0">
            <a:spAutoFit/>
          </a:bodyPr>
          <a:lstStyle/>
          <a:p>
            <a:pPr algn="ctr"/>
            <a:r>
              <a:rPr lang="en-US" sz="3200" dirty="0">
                <a:solidFill>
                  <a:srgbClr val="008DCF"/>
                </a:solidFill>
                <a:effectLst>
                  <a:glow rad="165100">
                    <a:schemeClr val="bg1"/>
                  </a:glow>
                </a:effectLst>
                <a:latin typeface="Candara" panose="020E0502030303020204" pitchFamily="34" charset="0"/>
              </a:rPr>
              <a:t>Hello, Ba. And hello,…</a:t>
            </a:r>
          </a:p>
        </p:txBody>
      </p:sp>
      <p:sp>
        <p:nvSpPr>
          <p:cNvPr id="27" name="TextBox 26">
            <a:extLst>
              <a:ext uri="{FF2B5EF4-FFF2-40B4-BE49-F238E27FC236}">
                <a16:creationId xmlns:a16="http://schemas.microsoft.com/office/drawing/2014/main" id="{053FEB5B-204B-4A92-B19D-AD6B59A1C7CE}"/>
              </a:ext>
            </a:extLst>
          </p:cNvPr>
          <p:cNvSpPr txBox="1"/>
          <p:nvPr/>
        </p:nvSpPr>
        <p:spPr>
          <a:xfrm>
            <a:off x="7477746" y="5148434"/>
            <a:ext cx="2867891" cy="1077218"/>
          </a:xfrm>
          <a:prstGeom prst="rect">
            <a:avLst/>
          </a:prstGeom>
          <a:noFill/>
        </p:spPr>
        <p:txBody>
          <a:bodyPr wrap="square" rtlCol="0">
            <a:spAutoFit/>
          </a:bodyPr>
          <a:lstStyle/>
          <a:p>
            <a:pPr algn="ctr"/>
            <a:r>
              <a:rPr lang="en-US" sz="3200" dirty="0">
                <a:solidFill>
                  <a:srgbClr val="008DCF"/>
                </a:solidFill>
                <a:effectLst>
                  <a:glow rad="165100">
                    <a:schemeClr val="bg1"/>
                  </a:glow>
                </a:effectLst>
                <a:latin typeface="Candara" panose="020E0502030303020204" pitchFamily="34" charset="0"/>
              </a:rPr>
              <a:t>This is my mother.</a:t>
            </a:r>
          </a:p>
        </p:txBody>
      </p:sp>
    </p:spTree>
    <p:extLst>
      <p:ext uri="{BB962C8B-B14F-4D97-AF65-F5344CB8AC3E}">
        <p14:creationId xmlns:p14="http://schemas.microsoft.com/office/powerpoint/2010/main" val="445633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2" nodeType="withEffect">
                                  <p:stCondLst>
                                    <p:cond delay="0"/>
                                  </p:stCondLst>
                                  <p:iterate type="wd">
                                    <p:tmAbs val="0"/>
                                  </p:iterate>
                                  <p:childTnLst>
                                    <p:set>
                                      <p:cBhvr>
                                        <p:cTn id="6" dur="1" fill="hold">
                                          <p:stCondLst>
                                            <p:cond delay="0"/>
                                          </p:stCondLst>
                                        </p:cTn>
                                        <p:tgtEl>
                                          <p:spTgt spid="25"/>
                                        </p:tgtEl>
                                        <p:attrNameLst>
                                          <p:attrName>style.visibility</p:attrName>
                                        </p:attrNameLst>
                                      </p:cBhvr>
                                      <p:to>
                                        <p:strVal val="visible"/>
                                      </p:to>
                                    </p:set>
                                  </p:childTnLst>
                                  <p:subTnLst>
                                    <p:set>
                                      <p:cBhvr override="childStyle">
                                        <p:cTn dur="1" fill="hold" display="0" masterRel="sameClick" afterEffect="1">
                                          <p:stCondLst>
                                            <p:cond evt="end" delay="0">
                                              <p:tn val="5"/>
                                            </p:cond>
                                          </p:stCondLst>
                                        </p:cTn>
                                        <p:tgtEl>
                                          <p:spTgt spid="25"/>
                                        </p:tgtEl>
                                        <p:attrNameLst>
                                          <p:attrName>style.visibility</p:attrName>
                                        </p:attrNameLst>
                                      </p:cBhvr>
                                      <p:to>
                                        <p:strVal val="hidden"/>
                                      </p:to>
                                    </p:set>
                                  </p:subTnLst>
                                </p:cTn>
                              </p:par>
                              <p:par>
                                <p:cTn id="7" presetID="1" presetClass="exit" presetSubtype="0" fill="hold" grpId="3" nodeType="withEffect">
                                  <p:stCondLst>
                                    <p:cond delay="0"/>
                                  </p:stCondLst>
                                  <p:iterate type="wd">
                                    <p:tmAbs val="0"/>
                                  </p:iterate>
                                  <p:childTnLst>
                                    <p:set>
                                      <p:cBhvr>
                                        <p:cTn id="8" dur="1" fill="hold">
                                          <p:stCondLst>
                                            <p:cond delay="0"/>
                                          </p:stCondLst>
                                        </p:cTn>
                                        <p:tgtEl>
                                          <p:spTgt spid="25"/>
                                        </p:tgtEl>
                                        <p:attrNameLst>
                                          <p:attrName>style.visibility</p:attrName>
                                        </p:attrNameLst>
                                      </p:cBhvr>
                                      <p:to>
                                        <p:strVal val="hidden"/>
                                      </p:to>
                                    </p:set>
                                  </p:childTnLst>
                                </p:cTn>
                              </p:par>
                              <p:par>
                                <p:cTn id="9" presetID="1" presetClass="entr" presetSubtype="0" fill="hold" grpId="2" nodeType="withEffect">
                                  <p:stCondLst>
                                    <p:cond delay="0"/>
                                  </p:stCondLst>
                                  <p:iterate type="wd">
                                    <p:tmAbs val="0"/>
                                  </p:iterate>
                                  <p:childTnLst>
                                    <p:set>
                                      <p:cBhvr>
                                        <p:cTn id="10" dur="1" fill="hold">
                                          <p:stCondLst>
                                            <p:cond delay="0"/>
                                          </p:stCondLst>
                                        </p:cTn>
                                        <p:tgtEl>
                                          <p:spTgt spid="26"/>
                                        </p:tgtEl>
                                        <p:attrNameLst>
                                          <p:attrName>style.visibility</p:attrName>
                                        </p:attrNameLst>
                                      </p:cBhvr>
                                      <p:to>
                                        <p:strVal val="visible"/>
                                      </p:to>
                                    </p:set>
                                  </p:childTnLst>
                                  <p:subTnLst>
                                    <p:set>
                                      <p:cBhvr override="childStyle">
                                        <p:cTn dur="1" fill="hold" display="0" masterRel="sameClick" afterEffect="1">
                                          <p:stCondLst>
                                            <p:cond evt="end" delay="0">
                                              <p:tn val="9"/>
                                            </p:cond>
                                          </p:stCondLst>
                                        </p:cTn>
                                        <p:tgtEl>
                                          <p:spTgt spid="26"/>
                                        </p:tgtEl>
                                        <p:attrNameLst>
                                          <p:attrName>style.visibility</p:attrName>
                                        </p:attrNameLst>
                                      </p:cBhvr>
                                      <p:to>
                                        <p:strVal val="hidden"/>
                                      </p:to>
                                    </p:set>
                                  </p:subTnLst>
                                </p:cTn>
                              </p:par>
                              <p:par>
                                <p:cTn id="11" presetID="1" presetClass="exit" presetSubtype="0" fill="hold" grpId="3" nodeType="withEffect">
                                  <p:stCondLst>
                                    <p:cond delay="0"/>
                                  </p:stCondLst>
                                  <p:iterate type="wd">
                                    <p:tmAbs val="0"/>
                                  </p:iterate>
                                  <p:childTnLst>
                                    <p:set>
                                      <p:cBhvr>
                                        <p:cTn id="12" dur="1" fill="hold">
                                          <p:stCondLst>
                                            <p:cond delay="0"/>
                                          </p:stCondLst>
                                        </p:cTn>
                                        <p:tgtEl>
                                          <p:spTgt spid="26"/>
                                        </p:tgtEl>
                                        <p:attrNameLst>
                                          <p:attrName>style.visibility</p:attrName>
                                        </p:attrNameLst>
                                      </p:cBhvr>
                                      <p:to>
                                        <p:strVal val="hidden"/>
                                      </p:to>
                                    </p:set>
                                  </p:childTnLst>
                                </p:cTn>
                              </p:par>
                              <p:par>
                                <p:cTn id="13" presetID="1" presetClass="entr" presetSubtype="0" fill="hold" grpId="2" nodeType="withEffect">
                                  <p:stCondLst>
                                    <p:cond delay="0"/>
                                  </p:stCondLst>
                                  <p:iterate type="wd">
                                    <p:tmAbs val="0"/>
                                  </p:iterate>
                                  <p:childTnLst>
                                    <p:set>
                                      <p:cBhvr>
                                        <p:cTn id="14" dur="1" fill="hold">
                                          <p:stCondLst>
                                            <p:cond delay="0"/>
                                          </p:stCondLst>
                                        </p:cTn>
                                        <p:tgtEl>
                                          <p:spTgt spid="27"/>
                                        </p:tgtEl>
                                        <p:attrNameLst>
                                          <p:attrName>style.visibility</p:attrName>
                                        </p:attrNameLst>
                                      </p:cBhvr>
                                      <p:to>
                                        <p:strVal val="visible"/>
                                      </p:to>
                                    </p:set>
                                  </p:childTnLst>
                                  <p:subTnLst>
                                    <p:set>
                                      <p:cBhvr override="childStyle">
                                        <p:cTn dur="1" fill="hold" display="0" masterRel="sameClick" afterEffect="1">
                                          <p:stCondLst>
                                            <p:cond evt="end" delay="0">
                                              <p:tn val="13"/>
                                            </p:cond>
                                          </p:stCondLst>
                                        </p:cTn>
                                        <p:tgtEl>
                                          <p:spTgt spid="27"/>
                                        </p:tgtEl>
                                        <p:attrNameLst>
                                          <p:attrName>style.visibility</p:attrName>
                                        </p:attrNameLst>
                                      </p:cBhvr>
                                      <p:to>
                                        <p:strVal val="hidden"/>
                                      </p:to>
                                    </p:set>
                                  </p:subTnLst>
                                </p:cTn>
                              </p:par>
                              <p:par>
                                <p:cTn id="15" presetID="1" presetClass="exit" presetSubtype="0" fill="hold" grpId="3" nodeType="withEffect">
                                  <p:stCondLst>
                                    <p:cond delay="0"/>
                                  </p:stCondLst>
                                  <p:iterate type="wd">
                                    <p:tmAbs val="0"/>
                                  </p:iterate>
                                  <p:childTnLst>
                                    <p:set>
                                      <p:cBhvr>
                                        <p:cTn id="16"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9"/>
                </p:tgtEl>
              </p:cMediaNode>
            </p:audio>
            <p:seq concurrent="1" nextAc="seek">
              <p:cTn id="18" restart="whenNotActive" fill="hold" evtFilter="cancelBubble" nodeType="interactiveSeq">
                <p:stCondLst>
                  <p:cond evt="onClick" delay="0">
                    <p:tgtEl>
                      <p:spTgt spid="21"/>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13446" fill="hold"/>
                                        <p:tgtEl>
                                          <p:spTgt spid="19"/>
                                        </p:tgtEl>
                                      </p:cBhvr>
                                    </p:cmd>
                                  </p:childTnLst>
                                </p:cTn>
                              </p:par>
                              <p:par>
                                <p:cTn id="27" presetID="1" presetClass="entr" presetSubtype="0" fill="hold" grpId="0" nodeType="withEffect">
                                  <p:stCondLst>
                                    <p:cond delay="1750"/>
                                  </p:stCondLst>
                                  <p:iterate type="wd">
                                    <p:tmAbs val="650"/>
                                  </p:iterate>
                                  <p:childTnLst>
                                    <p:set>
                                      <p:cBhvr>
                                        <p:cTn id="28" dur="1" fill="hold">
                                          <p:stCondLst>
                                            <p:cond delay="499"/>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par>
                                <p:cTn id="29" presetID="1" presetClass="entr" presetSubtype="0" fill="hold" grpId="0" nodeType="withEffect">
                                  <p:stCondLst>
                                    <p:cond delay="5750"/>
                                  </p:stCondLst>
                                  <p:iterate type="wd">
                                    <p:tmAbs val="650"/>
                                  </p:iterate>
                                  <p:childTnLst>
                                    <p:set>
                                      <p:cBhvr>
                                        <p:cTn id="30" dur="1" fill="hold">
                                          <p:stCondLst>
                                            <p:cond delay="499"/>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par>
                                <p:cTn id="31" presetID="1" presetClass="entr" presetSubtype="0" fill="hold" grpId="0" nodeType="withEffect">
                                  <p:stCondLst>
                                    <p:cond delay="10250"/>
                                  </p:stCondLst>
                                  <p:iterate type="wd">
                                    <p:tmAbs val="650"/>
                                  </p:iterate>
                                  <p:childTnLst>
                                    <p:set>
                                      <p:cBhvr>
                                        <p:cTn id="32" dur="1" fill="hold">
                                          <p:stCondLst>
                                            <p:cond delay="499"/>
                                          </p:stCondLst>
                                        </p:cTn>
                                        <p:tgtEl>
                                          <p:spTgt spid="27"/>
                                        </p:tgtEl>
                                        <p:attrNameLst>
                                          <p:attrName>style.visibility</p:attrName>
                                        </p:attrNameLst>
                                      </p:cBhvr>
                                      <p:to>
                                        <p:strVal val="visible"/>
                                      </p:to>
                                    </p:se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par>
                          <p:cTn id="33" fill="hold">
                            <p:stCondLst>
                              <p:cond delay="13446"/>
                            </p:stCondLst>
                            <p:childTnLst>
                              <p:par>
                                <p:cTn id="34" presetID="1" presetClass="exit" presetSubtype="0" fill="hold" grpId="1" nodeType="afterEffect">
                                  <p:stCondLst>
                                    <p:cond delay="0"/>
                                  </p:stCondLst>
                                  <p:iterate type="wd">
                                    <p:tmAbs val="0"/>
                                  </p:iterate>
                                  <p:childTnLst>
                                    <p:set>
                                      <p:cBhvr>
                                        <p:cTn id="35" dur="1" fill="hold">
                                          <p:stCondLst>
                                            <p:cond delay="0"/>
                                          </p:stCondLst>
                                        </p:cTn>
                                        <p:tgtEl>
                                          <p:spTgt spid="27"/>
                                        </p:tgtEl>
                                        <p:attrNameLst>
                                          <p:attrName>style.visibility</p:attrName>
                                        </p:attrNameLst>
                                      </p:cBhvr>
                                      <p:to>
                                        <p:strVal val="hidden"/>
                                      </p:to>
                                    </p:set>
                                  </p:childTnLst>
                                </p:cTn>
                              </p:par>
                            </p:childTnLst>
                          </p:cTn>
                        </p:par>
                        <p:par>
                          <p:cTn id="36" fill="hold">
                            <p:stCondLst>
                              <p:cond delay="13446"/>
                            </p:stCondLst>
                            <p:childTnLst>
                              <p:par>
                                <p:cTn id="37" presetID="1" presetClass="exit" presetSubtype="0" fill="hold" grpId="1" nodeType="afterEffect">
                                  <p:stCondLst>
                                    <p:cond delay="0"/>
                                  </p:stCondLst>
                                  <p:iterate type="wd">
                                    <p:tmAbs val="0"/>
                                  </p:iterate>
                                  <p:childTnLst>
                                    <p:set>
                                      <p:cBhvr>
                                        <p:cTn id="38" dur="1" fill="hold">
                                          <p:stCondLst>
                                            <p:cond delay="0"/>
                                          </p:stCondLst>
                                        </p:cTn>
                                        <p:tgtEl>
                                          <p:spTgt spid="26"/>
                                        </p:tgtEl>
                                        <p:attrNameLst>
                                          <p:attrName>style.visibility</p:attrName>
                                        </p:attrNameLst>
                                      </p:cBhvr>
                                      <p:to>
                                        <p:strVal val="hidden"/>
                                      </p:to>
                                    </p:set>
                                  </p:childTnLst>
                                </p:cTn>
                              </p:par>
                            </p:childTnLst>
                          </p:cTn>
                        </p:par>
                        <p:par>
                          <p:cTn id="39" fill="hold">
                            <p:stCondLst>
                              <p:cond delay="13446"/>
                            </p:stCondLst>
                            <p:childTnLst>
                              <p:par>
                                <p:cTn id="40" presetID="1" presetClass="exit" presetSubtype="0" fill="hold" grpId="1" nodeType="afterEffect">
                                  <p:stCondLst>
                                    <p:cond delay="0"/>
                                  </p:stCondLst>
                                  <p:iterate type="wd">
                                    <p:tmAbs val="0"/>
                                  </p:iterate>
                                  <p:childTnLst>
                                    <p:set>
                                      <p:cBhvr>
                                        <p:cTn id="41" dur="1" fill="hold">
                                          <p:stCondLst>
                                            <p:cond delay="0"/>
                                          </p:stCondLst>
                                        </p:cTn>
                                        <p:tgtEl>
                                          <p:spTgt spid="25"/>
                                        </p:tgtEl>
                                        <p:attrNameLst>
                                          <p:attrName>style.visibility</p:attrName>
                                        </p:attrNameLst>
                                      </p:cBhvr>
                                      <p:to>
                                        <p:strVal val="hidden"/>
                                      </p:to>
                                    </p:set>
                                  </p:childTnLst>
                                </p:cTn>
                              </p:par>
                            </p:childTnLst>
                          </p:cTn>
                        </p:par>
                        <p:par>
                          <p:cTn id="42" fill="hold">
                            <p:stCondLst>
                              <p:cond delay="13446"/>
                            </p:stCondLst>
                            <p:childTnLst>
                              <p:par>
                                <p:cTn id="43" presetID="1" presetClass="entr" presetSubtype="0" fill="hold" grpId="1" nodeType="after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par>
                                <p:cTn id="45" presetID="1" presetClass="exit" presetSubtype="0" fill="hold" nodeType="withEffect">
                                  <p:stCondLst>
                                    <p:cond delay="0"/>
                                  </p:stCondLst>
                                  <p:childTnLst>
                                    <p:set>
                                      <p:cBhvr>
                                        <p:cTn id="46"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1"/>
                  </p:tgtEl>
                </p:cond>
              </p:nextCondLst>
            </p:seq>
          </p:childTnLst>
        </p:cTn>
      </p:par>
    </p:tnLst>
    <p:bldLst>
      <p:bldP spid="21" grpId="0" animBg="1"/>
      <p:bldP spid="21" grpId="1" animBg="1"/>
      <p:bldP spid="25" grpId="0"/>
      <p:bldP spid="25" grpId="1"/>
      <p:bldP spid="25" grpId="2"/>
      <p:bldP spid="25" grpId="3"/>
      <p:bldP spid="26" grpId="0"/>
      <p:bldP spid="26" grpId="1"/>
      <p:bldP spid="26" grpId="2"/>
      <p:bldP spid="26" grpId="3"/>
      <p:bldP spid="27" grpId="0"/>
      <p:bldP spid="27" grpId="1"/>
      <p:bldP spid="27" grpId="2"/>
      <p:bldP spid="27" grpId="3"/>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144"/>
            <a:ext cx="12192000" cy="683971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906" y="127354"/>
            <a:ext cx="1387806" cy="1308754"/>
          </a:xfrm>
          <a:prstGeom prst="rect">
            <a:avLst/>
          </a:prstGeom>
        </p:spPr>
      </p:pic>
      <p:grpSp>
        <p:nvGrpSpPr>
          <p:cNvPr id="8" name="Group 7"/>
          <p:cNvGrpSpPr/>
          <p:nvPr/>
        </p:nvGrpSpPr>
        <p:grpSpPr>
          <a:xfrm>
            <a:off x="1767848" y="4102663"/>
            <a:ext cx="3022553" cy="1733883"/>
            <a:chOff x="139938" y="1317898"/>
            <a:chExt cx="3022553" cy="1733883"/>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9938" y="1317898"/>
              <a:ext cx="3022553" cy="1733883"/>
            </a:xfrm>
            <a:prstGeom prst="rect">
              <a:avLst/>
            </a:prstGeom>
          </p:spPr>
        </p:pic>
        <p:sp>
          <p:nvSpPr>
            <p:cNvPr id="11" name="TextBox 10"/>
            <p:cNvSpPr txBox="1"/>
            <p:nvPr/>
          </p:nvSpPr>
          <p:spPr>
            <a:xfrm>
              <a:off x="324207" y="2304455"/>
              <a:ext cx="2654014" cy="584775"/>
            </a:xfrm>
            <a:prstGeom prst="rect">
              <a:avLst/>
            </a:prstGeom>
            <a:noFill/>
          </p:spPr>
          <p:txBody>
            <a:bodyPr wrap="square" rtlCol="0">
              <a:spAutoFit/>
            </a:bodyPr>
            <a:lstStyle/>
            <a:p>
              <a:pPr algn="ctr"/>
              <a:r>
                <a:rPr lang="en-US" sz="3200">
                  <a:solidFill>
                    <a:srgbClr val="002060"/>
                  </a:solidFill>
                  <a:latin typeface="Candara" panose="020E0502030303020204" pitchFamily="34" charset="0"/>
                </a:rPr>
                <a:t>Thank you!</a:t>
              </a:r>
            </a:p>
          </p:txBody>
        </p:sp>
      </p:grpSp>
      <p:grpSp>
        <p:nvGrpSpPr>
          <p:cNvPr id="15" name="Group 14"/>
          <p:cNvGrpSpPr/>
          <p:nvPr/>
        </p:nvGrpSpPr>
        <p:grpSpPr>
          <a:xfrm>
            <a:off x="2167934" y="580794"/>
            <a:ext cx="4876392" cy="1742848"/>
            <a:chOff x="-694204" y="1089949"/>
            <a:chExt cx="4876392" cy="1742848"/>
          </a:xfrm>
        </p:grpSpPr>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204" y="1089949"/>
              <a:ext cx="4876392" cy="1742848"/>
            </a:xfrm>
            <a:prstGeom prst="rect">
              <a:avLst/>
            </a:prstGeom>
          </p:spPr>
        </p:pic>
        <p:sp>
          <p:nvSpPr>
            <p:cNvPr id="14" name="TextBox 13"/>
            <p:cNvSpPr txBox="1"/>
            <p:nvPr/>
          </p:nvSpPr>
          <p:spPr>
            <a:xfrm>
              <a:off x="103158" y="1258635"/>
              <a:ext cx="3281668" cy="1077218"/>
            </a:xfrm>
            <a:prstGeom prst="rect">
              <a:avLst/>
            </a:prstGeom>
            <a:noFill/>
          </p:spPr>
          <p:txBody>
            <a:bodyPr wrap="square" rtlCol="0">
              <a:spAutoFit/>
            </a:bodyPr>
            <a:lstStyle/>
            <a:p>
              <a:pPr algn="ctr"/>
              <a:r>
                <a:rPr lang="en-US" sz="3200">
                  <a:solidFill>
                    <a:srgbClr val="002060"/>
                  </a:solidFill>
                  <a:latin typeface="Candara" panose="020E0502030303020204" pitchFamily="34" charset="0"/>
                </a:rPr>
                <a:t>Pass me the juice, please.</a:t>
              </a:r>
            </a:p>
          </p:txBody>
        </p:sp>
      </p:grpSp>
      <p:grpSp>
        <p:nvGrpSpPr>
          <p:cNvPr id="18" name="Group 17"/>
          <p:cNvGrpSpPr/>
          <p:nvPr/>
        </p:nvGrpSpPr>
        <p:grpSpPr>
          <a:xfrm>
            <a:off x="6986400" y="4529247"/>
            <a:ext cx="3681600" cy="1436320"/>
            <a:chOff x="5268191" y="4778629"/>
            <a:chExt cx="3681600" cy="1436320"/>
          </a:xfrm>
        </p:grpSpPr>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68191" y="4778629"/>
              <a:ext cx="3681600" cy="1436320"/>
            </a:xfrm>
            <a:prstGeom prst="rect">
              <a:avLst/>
            </a:prstGeom>
          </p:spPr>
        </p:pic>
        <p:sp>
          <p:nvSpPr>
            <p:cNvPr id="17" name="TextBox 16"/>
            <p:cNvSpPr txBox="1"/>
            <p:nvPr/>
          </p:nvSpPr>
          <p:spPr>
            <a:xfrm>
              <a:off x="5811235" y="5381606"/>
              <a:ext cx="2889107" cy="584775"/>
            </a:xfrm>
            <a:prstGeom prst="rect">
              <a:avLst/>
            </a:prstGeom>
            <a:noFill/>
          </p:spPr>
          <p:txBody>
            <a:bodyPr wrap="square" rtlCol="0">
              <a:spAutoFit/>
            </a:bodyPr>
            <a:lstStyle/>
            <a:p>
              <a:pPr algn="ctr"/>
              <a:r>
                <a:rPr lang="en-US" sz="3200">
                  <a:solidFill>
                    <a:srgbClr val="002060"/>
                  </a:solidFill>
                  <a:latin typeface="Candara" panose="020E0502030303020204" pitchFamily="34" charset="0"/>
                </a:rPr>
                <a:t>Here you are.</a:t>
              </a:r>
            </a:p>
          </p:txBody>
        </p:sp>
      </p:grpSp>
      <p:sp>
        <p:nvSpPr>
          <p:cNvPr id="19" name="Oval 18">
            <a:extLst>
              <a:ext uri="{FF2B5EF4-FFF2-40B4-BE49-F238E27FC236}">
                <a16:creationId xmlns:a16="http://schemas.microsoft.com/office/drawing/2014/main" id="{8E18F92B-6868-48A2-A9A6-882A6B742105}"/>
              </a:ext>
            </a:extLst>
          </p:cNvPr>
          <p:cNvSpPr/>
          <p:nvPr/>
        </p:nvSpPr>
        <p:spPr>
          <a:xfrm>
            <a:off x="5775960" y="6057899"/>
            <a:ext cx="640080" cy="640080"/>
          </a:xfrm>
          <a:prstGeom prst="ellipse">
            <a:avLst/>
          </a:prstGeom>
          <a:solidFill>
            <a:schemeClr val="bg1"/>
          </a:solidFill>
          <a:ln>
            <a:solidFill>
              <a:srgbClr val="8129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ndara" panose="020E0502030303020204" pitchFamily="34" charset="0"/>
            </a:endParaRPr>
          </a:p>
        </p:txBody>
      </p:sp>
      <p:sp>
        <p:nvSpPr>
          <p:cNvPr id="20" name="Isosceles Triangle 19">
            <a:extLst>
              <a:ext uri="{FF2B5EF4-FFF2-40B4-BE49-F238E27FC236}">
                <a16:creationId xmlns:a16="http://schemas.microsoft.com/office/drawing/2014/main" id="{13C6D517-C574-4CD4-A0C9-71B5586284F4}"/>
              </a:ext>
            </a:extLst>
          </p:cNvPr>
          <p:cNvSpPr/>
          <p:nvPr/>
        </p:nvSpPr>
        <p:spPr>
          <a:xfrm rot="5400000">
            <a:off x="5960795" y="6221596"/>
            <a:ext cx="365760" cy="338953"/>
          </a:xfrm>
          <a:prstGeom prst="triangle">
            <a:avLst/>
          </a:prstGeom>
          <a:solidFill>
            <a:srgbClr val="812990"/>
          </a:solidFill>
          <a:ln>
            <a:solidFill>
              <a:srgbClr val="8129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ndara" panose="020E0502030303020204" pitchFamily="34" charset="0"/>
            </a:endParaRPr>
          </a:p>
        </p:txBody>
      </p:sp>
      <p:grpSp>
        <p:nvGrpSpPr>
          <p:cNvPr id="21" name="Group 20">
            <a:extLst>
              <a:ext uri="{FF2B5EF4-FFF2-40B4-BE49-F238E27FC236}">
                <a16:creationId xmlns:a16="http://schemas.microsoft.com/office/drawing/2014/main" id="{DA1377E3-8CFE-4002-957B-F2DDDB96379A}"/>
              </a:ext>
            </a:extLst>
          </p:cNvPr>
          <p:cNvGrpSpPr/>
          <p:nvPr/>
        </p:nvGrpSpPr>
        <p:grpSpPr>
          <a:xfrm rot="5400000">
            <a:off x="5887178" y="6203199"/>
            <a:ext cx="417647" cy="349480"/>
            <a:chOff x="4333009" y="4935682"/>
            <a:chExt cx="417647" cy="349480"/>
          </a:xfrm>
        </p:grpSpPr>
        <p:sp>
          <p:nvSpPr>
            <p:cNvPr id="22" name="Minus Sign 21">
              <a:extLst>
                <a:ext uri="{FF2B5EF4-FFF2-40B4-BE49-F238E27FC236}">
                  <a16:creationId xmlns:a16="http://schemas.microsoft.com/office/drawing/2014/main" id="{5CE51501-2CF9-4514-AFE2-B15D2447F90D}"/>
                </a:ext>
              </a:extLst>
            </p:cNvPr>
            <p:cNvSpPr/>
            <p:nvPr/>
          </p:nvSpPr>
          <p:spPr>
            <a:xfrm>
              <a:off x="4333009" y="4935682"/>
              <a:ext cx="417647" cy="228600"/>
            </a:xfrm>
            <a:prstGeom prst="mathMinus">
              <a:avLst/>
            </a:prstGeom>
            <a:solidFill>
              <a:srgbClr val="812990"/>
            </a:solidFill>
            <a:ln>
              <a:solidFill>
                <a:srgbClr val="8129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ndara" panose="020E0502030303020204" pitchFamily="34" charset="0"/>
              </a:endParaRPr>
            </a:p>
          </p:txBody>
        </p:sp>
        <p:sp>
          <p:nvSpPr>
            <p:cNvPr id="23" name="Minus Sign 22">
              <a:extLst>
                <a:ext uri="{FF2B5EF4-FFF2-40B4-BE49-F238E27FC236}">
                  <a16:creationId xmlns:a16="http://schemas.microsoft.com/office/drawing/2014/main" id="{5C363251-33FE-419A-9368-30A867162FC7}"/>
                </a:ext>
              </a:extLst>
            </p:cNvPr>
            <p:cNvSpPr/>
            <p:nvPr/>
          </p:nvSpPr>
          <p:spPr>
            <a:xfrm>
              <a:off x="4333009" y="5056562"/>
              <a:ext cx="417647" cy="228600"/>
            </a:xfrm>
            <a:prstGeom prst="mathMinus">
              <a:avLst/>
            </a:prstGeom>
            <a:solidFill>
              <a:srgbClr val="812990"/>
            </a:solidFill>
            <a:ln>
              <a:solidFill>
                <a:srgbClr val="8129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ndara" panose="020E0502030303020204" pitchFamily="34" charset="0"/>
              </a:endParaRPr>
            </a:p>
          </p:txBody>
        </p:sp>
      </p:grpSp>
      <p:pic>
        <p:nvPicPr>
          <p:cNvPr id="24" name="Track 045">
            <a:hlinkClick r:id="" action="ppaction://media"/>
            <a:extLst>
              <a:ext uri="{FF2B5EF4-FFF2-40B4-BE49-F238E27FC236}">
                <a16:creationId xmlns:a16="http://schemas.microsoft.com/office/drawing/2014/main" id="{1556A99B-EFC5-4DDC-9CE3-93EF2123FA8E}"/>
              </a:ext>
            </a:extLst>
          </p:cNvPr>
          <p:cNvPicPr>
            <a:picLocks noChangeAspect="1"/>
          </p:cNvPicPr>
          <p:nvPr>
            <a:audioFile r:link="rId1"/>
            <p:extLst>
              <p:ext uri="{DAA4B4D4-6D71-4841-9C94-3DE7FCFB9230}">
                <p14:media xmlns:p14="http://schemas.microsoft.com/office/powerpoint/2010/main" r:embed="rId2">
                  <p14:trim st="44811" end="13983.4375"/>
                </p14:media>
              </p:ext>
            </p:extLst>
          </p:nvPr>
        </p:nvPicPr>
        <p:blipFill>
          <a:blip r:embed="rId9"/>
          <a:stretch>
            <a:fillRect/>
          </a:stretch>
        </p:blipFill>
        <p:spPr>
          <a:xfrm>
            <a:off x="12275766" y="9145"/>
            <a:ext cx="487363" cy="487363"/>
          </a:xfrm>
          <a:prstGeom prst="rect">
            <a:avLst/>
          </a:prstGeom>
        </p:spPr>
      </p:pic>
      <p:sp>
        <p:nvSpPr>
          <p:cNvPr id="25" name="TextBox 24">
            <a:extLst>
              <a:ext uri="{FF2B5EF4-FFF2-40B4-BE49-F238E27FC236}">
                <a16:creationId xmlns:a16="http://schemas.microsoft.com/office/drawing/2014/main" id="{B5C6D547-7804-4D9A-99C2-109FDEBAAC10}"/>
              </a:ext>
            </a:extLst>
          </p:cNvPr>
          <p:cNvSpPr txBox="1"/>
          <p:nvPr/>
        </p:nvSpPr>
        <p:spPr>
          <a:xfrm>
            <a:off x="2904414" y="746829"/>
            <a:ext cx="3403433" cy="1077218"/>
          </a:xfrm>
          <a:prstGeom prst="rect">
            <a:avLst/>
          </a:prstGeom>
          <a:noFill/>
        </p:spPr>
        <p:txBody>
          <a:bodyPr wrap="square" rtlCol="0">
            <a:spAutoFit/>
          </a:bodyPr>
          <a:lstStyle/>
          <a:p>
            <a:pPr algn="ctr"/>
            <a:r>
              <a:rPr lang="en-US" sz="3200" dirty="0">
                <a:solidFill>
                  <a:srgbClr val="008DCF"/>
                </a:solidFill>
                <a:effectLst>
                  <a:glow rad="165100">
                    <a:schemeClr val="bg1"/>
                  </a:glow>
                </a:effectLst>
                <a:latin typeface="Candara" panose="020E0502030303020204" pitchFamily="34" charset="0"/>
              </a:rPr>
              <a:t>Pass me the juice, please.</a:t>
            </a:r>
          </a:p>
        </p:txBody>
      </p:sp>
      <p:sp>
        <p:nvSpPr>
          <p:cNvPr id="26" name="TextBox 25">
            <a:extLst>
              <a:ext uri="{FF2B5EF4-FFF2-40B4-BE49-F238E27FC236}">
                <a16:creationId xmlns:a16="http://schemas.microsoft.com/office/drawing/2014/main" id="{783E3309-AE5C-48FF-AE74-C15D81B348F1}"/>
              </a:ext>
            </a:extLst>
          </p:cNvPr>
          <p:cNvSpPr txBox="1"/>
          <p:nvPr/>
        </p:nvSpPr>
        <p:spPr>
          <a:xfrm>
            <a:off x="7005985" y="5132225"/>
            <a:ext cx="3936024" cy="584775"/>
          </a:xfrm>
          <a:prstGeom prst="rect">
            <a:avLst/>
          </a:prstGeom>
          <a:noFill/>
        </p:spPr>
        <p:txBody>
          <a:bodyPr wrap="square" rtlCol="0">
            <a:spAutoFit/>
          </a:bodyPr>
          <a:lstStyle/>
          <a:p>
            <a:pPr algn="ctr"/>
            <a:r>
              <a:rPr lang="en-US" sz="3200" dirty="0">
                <a:solidFill>
                  <a:srgbClr val="008DCF"/>
                </a:solidFill>
                <a:effectLst>
                  <a:glow rad="165100">
                    <a:schemeClr val="bg1"/>
                  </a:glow>
                </a:effectLst>
                <a:latin typeface="Candara" panose="020E0502030303020204" pitchFamily="34" charset="0"/>
              </a:rPr>
              <a:t>Here you are!</a:t>
            </a:r>
          </a:p>
        </p:txBody>
      </p:sp>
      <p:sp>
        <p:nvSpPr>
          <p:cNvPr id="27" name="TextBox 26">
            <a:extLst>
              <a:ext uri="{FF2B5EF4-FFF2-40B4-BE49-F238E27FC236}">
                <a16:creationId xmlns:a16="http://schemas.microsoft.com/office/drawing/2014/main" id="{C0E84039-DA58-438F-8BDC-9B3501F7725E}"/>
              </a:ext>
            </a:extLst>
          </p:cNvPr>
          <p:cNvSpPr txBox="1"/>
          <p:nvPr/>
        </p:nvSpPr>
        <p:spPr>
          <a:xfrm>
            <a:off x="2165257" y="5089220"/>
            <a:ext cx="2227733" cy="584775"/>
          </a:xfrm>
          <a:prstGeom prst="rect">
            <a:avLst/>
          </a:prstGeom>
          <a:noFill/>
        </p:spPr>
        <p:txBody>
          <a:bodyPr wrap="square" rtlCol="0">
            <a:spAutoFit/>
          </a:bodyPr>
          <a:lstStyle/>
          <a:p>
            <a:pPr algn="ctr"/>
            <a:r>
              <a:rPr lang="en-US" sz="3200" dirty="0">
                <a:solidFill>
                  <a:srgbClr val="008DCF"/>
                </a:solidFill>
                <a:effectLst>
                  <a:glow rad="165100">
                    <a:schemeClr val="bg1"/>
                  </a:glow>
                </a:effectLst>
                <a:latin typeface="Candara" panose="020E0502030303020204" pitchFamily="34" charset="0"/>
              </a:rPr>
              <a:t>Thank you!</a:t>
            </a:r>
          </a:p>
        </p:txBody>
      </p:sp>
    </p:spTree>
    <p:extLst>
      <p:ext uri="{BB962C8B-B14F-4D97-AF65-F5344CB8AC3E}">
        <p14:creationId xmlns:p14="http://schemas.microsoft.com/office/powerpoint/2010/main" val="176548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2" nodeType="withEffect">
                                  <p:stCondLst>
                                    <p:cond delay="0"/>
                                  </p:stCondLst>
                                  <p:iterate type="wd">
                                    <p:tmAbs val="0"/>
                                  </p:iterate>
                                  <p:childTnLst>
                                    <p:set>
                                      <p:cBhvr>
                                        <p:cTn id="6" dur="1" fill="hold">
                                          <p:stCondLst>
                                            <p:cond delay="0"/>
                                          </p:stCondLst>
                                        </p:cTn>
                                        <p:tgtEl>
                                          <p:spTgt spid="25"/>
                                        </p:tgtEl>
                                        <p:attrNameLst>
                                          <p:attrName>style.visibility</p:attrName>
                                        </p:attrNameLst>
                                      </p:cBhvr>
                                      <p:to>
                                        <p:strVal val="visible"/>
                                      </p:to>
                                    </p:set>
                                  </p:childTnLst>
                                  <p:subTnLst>
                                    <p:set>
                                      <p:cBhvr override="childStyle">
                                        <p:cTn dur="1" fill="hold" display="0" masterRel="sameClick" afterEffect="1">
                                          <p:stCondLst>
                                            <p:cond evt="end" delay="0">
                                              <p:tn val="5"/>
                                            </p:cond>
                                          </p:stCondLst>
                                        </p:cTn>
                                        <p:tgtEl>
                                          <p:spTgt spid="25"/>
                                        </p:tgtEl>
                                        <p:attrNameLst>
                                          <p:attrName>style.visibility</p:attrName>
                                        </p:attrNameLst>
                                      </p:cBhvr>
                                      <p:to>
                                        <p:strVal val="hidden"/>
                                      </p:to>
                                    </p:set>
                                  </p:subTnLst>
                                </p:cTn>
                              </p:par>
                              <p:par>
                                <p:cTn id="7" presetID="1" presetClass="exit" presetSubtype="0" fill="hold" grpId="3" nodeType="withEffect">
                                  <p:stCondLst>
                                    <p:cond delay="0"/>
                                  </p:stCondLst>
                                  <p:iterate type="wd">
                                    <p:tmAbs val="0"/>
                                  </p:iterate>
                                  <p:childTnLst>
                                    <p:set>
                                      <p:cBhvr>
                                        <p:cTn id="8" dur="1" fill="hold">
                                          <p:stCondLst>
                                            <p:cond delay="0"/>
                                          </p:stCondLst>
                                        </p:cTn>
                                        <p:tgtEl>
                                          <p:spTgt spid="25"/>
                                        </p:tgtEl>
                                        <p:attrNameLst>
                                          <p:attrName>style.visibility</p:attrName>
                                        </p:attrNameLst>
                                      </p:cBhvr>
                                      <p:to>
                                        <p:strVal val="hidden"/>
                                      </p:to>
                                    </p:set>
                                  </p:childTnLst>
                                </p:cTn>
                              </p:par>
                              <p:par>
                                <p:cTn id="9" presetID="1" presetClass="entr" presetSubtype="0" fill="hold" grpId="2" nodeType="withEffect">
                                  <p:stCondLst>
                                    <p:cond delay="0"/>
                                  </p:stCondLst>
                                  <p:iterate type="wd">
                                    <p:tmAbs val="0"/>
                                  </p:iterate>
                                  <p:childTnLst>
                                    <p:set>
                                      <p:cBhvr>
                                        <p:cTn id="10" dur="1" fill="hold">
                                          <p:stCondLst>
                                            <p:cond delay="0"/>
                                          </p:stCondLst>
                                        </p:cTn>
                                        <p:tgtEl>
                                          <p:spTgt spid="26"/>
                                        </p:tgtEl>
                                        <p:attrNameLst>
                                          <p:attrName>style.visibility</p:attrName>
                                        </p:attrNameLst>
                                      </p:cBhvr>
                                      <p:to>
                                        <p:strVal val="visible"/>
                                      </p:to>
                                    </p:set>
                                  </p:childTnLst>
                                  <p:subTnLst>
                                    <p:set>
                                      <p:cBhvr override="childStyle">
                                        <p:cTn dur="1" fill="hold" display="0" masterRel="sameClick" afterEffect="1">
                                          <p:stCondLst>
                                            <p:cond evt="end" delay="0">
                                              <p:tn val="9"/>
                                            </p:cond>
                                          </p:stCondLst>
                                        </p:cTn>
                                        <p:tgtEl>
                                          <p:spTgt spid="26"/>
                                        </p:tgtEl>
                                        <p:attrNameLst>
                                          <p:attrName>style.visibility</p:attrName>
                                        </p:attrNameLst>
                                      </p:cBhvr>
                                      <p:to>
                                        <p:strVal val="hidden"/>
                                      </p:to>
                                    </p:set>
                                  </p:subTnLst>
                                </p:cTn>
                              </p:par>
                              <p:par>
                                <p:cTn id="11" presetID="1" presetClass="exit" presetSubtype="0" fill="hold" grpId="3" nodeType="withEffect">
                                  <p:stCondLst>
                                    <p:cond delay="0"/>
                                  </p:stCondLst>
                                  <p:iterate type="wd">
                                    <p:tmAbs val="0"/>
                                  </p:iterate>
                                  <p:childTnLst>
                                    <p:set>
                                      <p:cBhvr>
                                        <p:cTn id="12" dur="1" fill="hold">
                                          <p:stCondLst>
                                            <p:cond delay="0"/>
                                          </p:stCondLst>
                                        </p:cTn>
                                        <p:tgtEl>
                                          <p:spTgt spid="26"/>
                                        </p:tgtEl>
                                        <p:attrNameLst>
                                          <p:attrName>style.visibility</p:attrName>
                                        </p:attrNameLst>
                                      </p:cBhvr>
                                      <p:to>
                                        <p:strVal val="hidden"/>
                                      </p:to>
                                    </p:set>
                                  </p:childTnLst>
                                </p:cTn>
                              </p:par>
                              <p:par>
                                <p:cTn id="13" presetID="1" presetClass="entr" presetSubtype="0" fill="hold" grpId="2" nodeType="withEffect">
                                  <p:stCondLst>
                                    <p:cond delay="0"/>
                                  </p:stCondLst>
                                  <p:iterate type="wd">
                                    <p:tmAbs val="0"/>
                                  </p:iterate>
                                  <p:childTnLst>
                                    <p:set>
                                      <p:cBhvr>
                                        <p:cTn id="14" dur="1" fill="hold">
                                          <p:stCondLst>
                                            <p:cond delay="0"/>
                                          </p:stCondLst>
                                        </p:cTn>
                                        <p:tgtEl>
                                          <p:spTgt spid="27"/>
                                        </p:tgtEl>
                                        <p:attrNameLst>
                                          <p:attrName>style.visibility</p:attrName>
                                        </p:attrNameLst>
                                      </p:cBhvr>
                                      <p:to>
                                        <p:strVal val="visible"/>
                                      </p:to>
                                    </p:set>
                                  </p:childTnLst>
                                  <p:subTnLst>
                                    <p:set>
                                      <p:cBhvr override="childStyle">
                                        <p:cTn dur="1" fill="hold" display="0" masterRel="sameClick" afterEffect="1">
                                          <p:stCondLst>
                                            <p:cond evt="end" delay="0">
                                              <p:tn val="13"/>
                                            </p:cond>
                                          </p:stCondLst>
                                        </p:cTn>
                                        <p:tgtEl>
                                          <p:spTgt spid="27"/>
                                        </p:tgtEl>
                                        <p:attrNameLst>
                                          <p:attrName>style.visibility</p:attrName>
                                        </p:attrNameLst>
                                      </p:cBhvr>
                                      <p:to>
                                        <p:strVal val="hidden"/>
                                      </p:to>
                                    </p:set>
                                  </p:subTnLst>
                                </p:cTn>
                              </p:par>
                              <p:par>
                                <p:cTn id="15" presetID="1" presetClass="exit" presetSubtype="0" fill="hold" grpId="3" nodeType="withEffect">
                                  <p:stCondLst>
                                    <p:cond delay="0"/>
                                  </p:stCondLst>
                                  <p:iterate type="wd">
                                    <p:tmAbs val="0"/>
                                  </p:iterate>
                                  <p:childTnLst>
                                    <p:set>
                                      <p:cBhvr>
                                        <p:cTn id="16"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0"/>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par>
                                <p:cTn id="24" presetID="1" presetClass="mediacall" presetSubtype="0" fill="hold" nodeType="withEffect">
                                  <p:stCondLst>
                                    <p:cond delay="0"/>
                                  </p:stCondLst>
                                  <p:childTnLst>
                                    <p:cmd type="call" cmd="playFrom(0.0)">
                                      <p:cBhvr>
                                        <p:cTn id="25" dur="9777" fill="hold"/>
                                        <p:tgtEl>
                                          <p:spTgt spid="24"/>
                                        </p:tgtEl>
                                      </p:cBhvr>
                                    </p:cmd>
                                  </p:childTnLst>
                                </p:cTn>
                              </p:par>
                              <p:par>
                                <p:cTn id="26" presetID="1" presetClass="entr" presetSubtype="0" fill="hold" grpId="0" nodeType="withEffect">
                                  <p:stCondLst>
                                    <p:cond delay="1750"/>
                                  </p:stCondLst>
                                  <p:iterate type="wd">
                                    <p:tmAbs val="650"/>
                                  </p:iterate>
                                  <p:childTnLst>
                                    <p:set>
                                      <p:cBhvr>
                                        <p:cTn id="27" dur="1" fill="hold">
                                          <p:stCondLst>
                                            <p:cond delay="499"/>
                                          </p:stCondLst>
                                        </p:cTn>
                                        <p:tgtEl>
                                          <p:spTgt spid="25"/>
                                        </p:tgtEl>
                                        <p:attrNameLst>
                                          <p:attrName>style.visibility</p:attrName>
                                        </p:attrNameLst>
                                      </p:cBhvr>
                                      <p:to>
                                        <p:strVal val="visible"/>
                                      </p:to>
                                    </p:set>
                                  </p:childTnLst>
                                  <p:subTnLst>
                                    <p:set>
                                      <p:cBhvr override="childStyle">
                                        <p:cTn dur="1" fill="hold" display="0" masterRel="nextClick" afterEffect="1"/>
                                        <p:tgtEl>
                                          <p:spTgt spid="25"/>
                                        </p:tgtEl>
                                        <p:attrNameLst>
                                          <p:attrName>style.visibility</p:attrName>
                                        </p:attrNameLst>
                                      </p:cBhvr>
                                      <p:to>
                                        <p:strVal val="hidden"/>
                                      </p:to>
                                    </p:set>
                                  </p:subTnLst>
                                </p:cTn>
                              </p:par>
                              <p:par>
                                <p:cTn id="28" presetID="1" presetClass="entr" presetSubtype="0" fill="hold" grpId="0" nodeType="withEffect">
                                  <p:stCondLst>
                                    <p:cond delay="5750"/>
                                  </p:stCondLst>
                                  <p:iterate type="wd">
                                    <p:tmAbs val="650"/>
                                  </p:iterate>
                                  <p:childTnLst>
                                    <p:set>
                                      <p:cBhvr>
                                        <p:cTn id="29" dur="1" fill="hold">
                                          <p:stCondLst>
                                            <p:cond delay="499"/>
                                          </p:stCondLst>
                                        </p:cTn>
                                        <p:tgtEl>
                                          <p:spTgt spid="26"/>
                                        </p:tgtEl>
                                        <p:attrNameLst>
                                          <p:attrName>style.visibility</p:attrName>
                                        </p:attrNameLst>
                                      </p:cBhvr>
                                      <p:to>
                                        <p:strVal val="visible"/>
                                      </p:to>
                                    </p:set>
                                  </p:childTnLst>
                                  <p:subTnLst>
                                    <p:set>
                                      <p:cBhvr override="childStyle">
                                        <p:cTn dur="1" fill="hold" display="0" masterRel="nextClick" afterEffect="1"/>
                                        <p:tgtEl>
                                          <p:spTgt spid="26"/>
                                        </p:tgtEl>
                                        <p:attrNameLst>
                                          <p:attrName>style.visibility</p:attrName>
                                        </p:attrNameLst>
                                      </p:cBhvr>
                                      <p:to>
                                        <p:strVal val="hidden"/>
                                      </p:to>
                                    </p:set>
                                  </p:subTnLst>
                                </p:cTn>
                              </p:par>
                              <p:par>
                                <p:cTn id="30" presetID="1" presetClass="entr" presetSubtype="0" fill="hold" grpId="0" nodeType="withEffect">
                                  <p:stCondLst>
                                    <p:cond delay="8000"/>
                                  </p:stCondLst>
                                  <p:iterate type="wd">
                                    <p:tmAbs val="650"/>
                                  </p:iterate>
                                  <p:childTnLst>
                                    <p:set>
                                      <p:cBhvr>
                                        <p:cTn id="31" dur="1" fill="hold">
                                          <p:stCondLst>
                                            <p:cond delay="499"/>
                                          </p:stCondLst>
                                        </p:cTn>
                                        <p:tgtEl>
                                          <p:spTgt spid="27"/>
                                        </p:tgtEl>
                                        <p:attrNameLst>
                                          <p:attrName>style.visibility</p:attrName>
                                        </p:attrNameLst>
                                      </p:cBhvr>
                                      <p:to>
                                        <p:strVal val="visible"/>
                                      </p:to>
                                    </p:set>
                                  </p:childTnLst>
                                  <p:subTnLst>
                                    <p:set>
                                      <p:cBhvr override="childStyle">
                                        <p:cTn dur="1" fill="hold" display="0" masterRel="nextClick" afterEffect="1"/>
                                        <p:tgtEl>
                                          <p:spTgt spid="27"/>
                                        </p:tgtEl>
                                        <p:attrNameLst>
                                          <p:attrName>style.visibility</p:attrName>
                                        </p:attrNameLst>
                                      </p:cBhvr>
                                      <p:to>
                                        <p:strVal val="hidden"/>
                                      </p:to>
                                    </p:set>
                                  </p:subTnLst>
                                </p:cTn>
                              </p:par>
                            </p:childTnLst>
                          </p:cTn>
                        </p:par>
                        <p:par>
                          <p:cTn id="32" fill="hold">
                            <p:stCondLst>
                              <p:cond delay="9800"/>
                            </p:stCondLst>
                            <p:childTnLst>
                              <p:par>
                                <p:cTn id="33" presetID="1" presetClass="exit" presetSubtype="0" fill="hold" grpId="1" nodeType="afterEffect">
                                  <p:stCondLst>
                                    <p:cond delay="0"/>
                                  </p:stCondLst>
                                  <p:iterate type="wd">
                                    <p:tmAbs val="0"/>
                                  </p:iterate>
                                  <p:childTnLst>
                                    <p:set>
                                      <p:cBhvr>
                                        <p:cTn id="34" dur="1" fill="hold">
                                          <p:stCondLst>
                                            <p:cond delay="0"/>
                                          </p:stCondLst>
                                        </p:cTn>
                                        <p:tgtEl>
                                          <p:spTgt spid="27"/>
                                        </p:tgtEl>
                                        <p:attrNameLst>
                                          <p:attrName>style.visibility</p:attrName>
                                        </p:attrNameLst>
                                      </p:cBhvr>
                                      <p:to>
                                        <p:strVal val="hidden"/>
                                      </p:to>
                                    </p:set>
                                  </p:childTnLst>
                                </p:cTn>
                              </p:par>
                            </p:childTnLst>
                          </p:cTn>
                        </p:par>
                        <p:par>
                          <p:cTn id="35" fill="hold">
                            <p:stCondLst>
                              <p:cond delay="9800"/>
                            </p:stCondLst>
                            <p:childTnLst>
                              <p:par>
                                <p:cTn id="36" presetID="1" presetClass="exit" presetSubtype="0" fill="hold" grpId="1" nodeType="afterEffect">
                                  <p:stCondLst>
                                    <p:cond delay="0"/>
                                  </p:stCondLst>
                                  <p:iterate type="wd">
                                    <p:tmAbs val="0"/>
                                  </p:iterate>
                                  <p:childTnLst>
                                    <p:set>
                                      <p:cBhvr>
                                        <p:cTn id="37" dur="1" fill="hold">
                                          <p:stCondLst>
                                            <p:cond delay="0"/>
                                          </p:stCondLst>
                                        </p:cTn>
                                        <p:tgtEl>
                                          <p:spTgt spid="26"/>
                                        </p:tgtEl>
                                        <p:attrNameLst>
                                          <p:attrName>style.visibility</p:attrName>
                                        </p:attrNameLst>
                                      </p:cBhvr>
                                      <p:to>
                                        <p:strVal val="hidden"/>
                                      </p:to>
                                    </p:set>
                                  </p:childTnLst>
                                </p:cTn>
                              </p:par>
                            </p:childTnLst>
                          </p:cTn>
                        </p:par>
                        <p:par>
                          <p:cTn id="38" fill="hold">
                            <p:stCondLst>
                              <p:cond delay="9800"/>
                            </p:stCondLst>
                            <p:childTnLst>
                              <p:par>
                                <p:cTn id="39" presetID="1" presetClass="exit" presetSubtype="0" fill="hold" grpId="1" nodeType="afterEffect">
                                  <p:stCondLst>
                                    <p:cond delay="0"/>
                                  </p:stCondLst>
                                  <p:iterate type="wd">
                                    <p:tmAbs val="0"/>
                                  </p:iterate>
                                  <p:childTnLst>
                                    <p:set>
                                      <p:cBhvr>
                                        <p:cTn id="40" dur="1" fill="hold">
                                          <p:stCondLst>
                                            <p:cond delay="0"/>
                                          </p:stCondLst>
                                        </p:cTn>
                                        <p:tgtEl>
                                          <p:spTgt spid="25"/>
                                        </p:tgtEl>
                                        <p:attrNameLst>
                                          <p:attrName>style.visibility</p:attrName>
                                        </p:attrNameLst>
                                      </p:cBhvr>
                                      <p:to>
                                        <p:strVal val="hidden"/>
                                      </p:to>
                                    </p:set>
                                  </p:childTnLst>
                                </p:cTn>
                              </p:par>
                            </p:childTnLst>
                          </p:cTn>
                        </p:par>
                        <p:par>
                          <p:cTn id="41" fill="hold">
                            <p:stCondLst>
                              <p:cond delay="9800"/>
                            </p:stCondLst>
                            <p:childTnLst>
                              <p:par>
                                <p:cTn id="42" presetID="1" presetClass="entr" presetSubtype="0" fill="hold" grpId="1" nodeType="afterEffect">
                                  <p:stCondLst>
                                    <p:cond delay="0"/>
                                  </p:stCondLst>
                                  <p:childTnLst>
                                    <p:set>
                                      <p:cBhvr>
                                        <p:cTn id="43" dur="1" fill="hold">
                                          <p:stCondLst>
                                            <p:cond delay="0"/>
                                          </p:stCondLst>
                                        </p:cTn>
                                        <p:tgtEl>
                                          <p:spTgt spid="20"/>
                                        </p:tgtEl>
                                        <p:attrNameLst>
                                          <p:attrName>style.visibility</p:attrName>
                                        </p:attrNameLst>
                                      </p:cBhvr>
                                      <p:to>
                                        <p:strVal val="visible"/>
                                      </p:to>
                                    </p:set>
                                  </p:childTnLst>
                                </p:cTn>
                              </p:par>
                              <p:par>
                                <p:cTn id="44" presetID="1" presetClass="exit" presetSubtype="0" fill="hold" nodeType="withEffect">
                                  <p:stCondLst>
                                    <p:cond delay="0"/>
                                  </p:stCondLst>
                                  <p:childTnLst>
                                    <p:set>
                                      <p:cBhvr>
                                        <p:cTn id="45"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0"/>
                  </p:tgtEl>
                </p:cond>
              </p:nextCondLst>
            </p:seq>
            <p:audio>
              <p:cMediaNode vol="80000">
                <p:cTn id="46" fill="hold" display="0">
                  <p:stCondLst>
                    <p:cond delay="indefinite"/>
                  </p:stCondLst>
                  <p:endCondLst>
                    <p:cond evt="onStopAudio" delay="0">
                      <p:tgtEl>
                        <p:sldTgt/>
                      </p:tgtEl>
                    </p:cond>
                  </p:endCondLst>
                </p:cTn>
                <p:tgtEl>
                  <p:spTgt spid="24"/>
                </p:tgtEl>
              </p:cMediaNode>
            </p:audio>
          </p:childTnLst>
        </p:cTn>
      </p:par>
    </p:tnLst>
    <p:bldLst>
      <p:bldP spid="20" grpId="0" animBg="1"/>
      <p:bldP spid="20" grpId="1" animBg="1"/>
      <p:bldP spid="25" grpId="0"/>
      <p:bldP spid="25" grpId="1"/>
      <p:bldP spid="25" grpId="2"/>
      <p:bldP spid="25" grpId="3"/>
      <p:bldP spid="26" grpId="0"/>
      <p:bldP spid="26" grpId="1"/>
      <p:bldP spid="26" grpId="2"/>
      <p:bldP spid="26" grpId="3"/>
      <p:bldP spid="27" grpId="0"/>
      <p:bldP spid="27" grpId="1"/>
      <p:bldP spid="27" grpId="2"/>
      <p:bldP spid="27" grpId="3"/>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144"/>
            <a:ext cx="12192000" cy="6839712"/>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706" y="190520"/>
            <a:ext cx="1343654" cy="1308754"/>
          </a:xfrm>
          <a:prstGeom prst="rect">
            <a:avLst/>
          </a:prstGeom>
        </p:spPr>
      </p:pic>
      <p:grpSp>
        <p:nvGrpSpPr>
          <p:cNvPr id="15" name="Group 14"/>
          <p:cNvGrpSpPr/>
          <p:nvPr/>
        </p:nvGrpSpPr>
        <p:grpSpPr>
          <a:xfrm>
            <a:off x="3582188" y="-197428"/>
            <a:ext cx="3199088" cy="2084651"/>
            <a:chOff x="346501" y="748146"/>
            <a:chExt cx="3199088" cy="2084651"/>
          </a:xfrm>
        </p:grpSpPr>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501" y="748146"/>
              <a:ext cx="3199088" cy="2084651"/>
            </a:xfrm>
            <a:prstGeom prst="rect">
              <a:avLst/>
            </a:prstGeom>
          </p:spPr>
        </p:pic>
        <p:sp>
          <p:nvSpPr>
            <p:cNvPr id="14" name="TextBox 13"/>
            <p:cNvSpPr txBox="1"/>
            <p:nvPr/>
          </p:nvSpPr>
          <p:spPr>
            <a:xfrm>
              <a:off x="650856" y="1251862"/>
              <a:ext cx="2590377" cy="1077218"/>
            </a:xfrm>
            <a:prstGeom prst="rect">
              <a:avLst/>
            </a:prstGeom>
            <a:noFill/>
          </p:spPr>
          <p:txBody>
            <a:bodyPr wrap="square" rtlCol="0">
              <a:spAutoFit/>
            </a:bodyPr>
            <a:lstStyle/>
            <a:p>
              <a:pPr algn="ctr"/>
              <a:r>
                <a:rPr lang="en-US" sz="3200">
                  <a:solidFill>
                    <a:srgbClr val="002060"/>
                  </a:solidFill>
                  <a:latin typeface="Candara" panose="020E0502030303020204" pitchFamily="34" charset="0"/>
                </a:rPr>
                <a:t>Oh, there’s a volleyball.</a:t>
              </a:r>
            </a:p>
          </p:txBody>
        </p:sp>
      </p:grpSp>
      <p:grpSp>
        <p:nvGrpSpPr>
          <p:cNvPr id="18" name="Group 17"/>
          <p:cNvGrpSpPr/>
          <p:nvPr/>
        </p:nvGrpSpPr>
        <p:grpSpPr>
          <a:xfrm>
            <a:off x="7553065" y="-148231"/>
            <a:ext cx="2889107" cy="1436320"/>
            <a:chOff x="5637428" y="4778629"/>
            <a:chExt cx="2889107" cy="1436320"/>
          </a:xfrm>
        </p:grpSpPr>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1446" y="4778629"/>
              <a:ext cx="2835089" cy="1436320"/>
            </a:xfrm>
            <a:prstGeom prst="rect">
              <a:avLst/>
            </a:prstGeom>
          </p:spPr>
        </p:pic>
        <p:sp>
          <p:nvSpPr>
            <p:cNvPr id="17" name="TextBox 16"/>
            <p:cNvSpPr txBox="1"/>
            <p:nvPr/>
          </p:nvSpPr>
          <p:spPr>
            <a:xfrm>
              <a:off x="5637428" y="5204401"/>
              <a:ext cx="2889107" cy="584775"/>
            </a:xfrm>
            <a:prstGeom prst="rect">
              <a:avLst/>
            </a:prstGeom>
            <a:noFill/>
          </p:spPr>
          <p:txBody>
            <a:bodyPr wrap="square" rtlCol="0">
              <a:spAutoFit/>
            </a:bodyPr>
            <a:lstStyle/>
            <a:p>
              <a:pPr algn="ctr"/>
              <a:r>
                <a:rPr lang="en-US" sz="3200">
                  <a:solidFill>
                    <a:srgbClr val="002060"/>
                  </a:solidFill>
                  <a:latin typeface="Candara" panose="020E0502030303020204" pitchFamily="34" charset="0"/>
                </a:rPr>
                <a:t>Let’s play!</a:t>
              </a:r>
            </a:p>
          </p:txBody>
        </p:sp>
      </p:grpSp>
      <p:grpSp>
        <p:nvGrpSpPr>
          <p:cNvPr id="19" name="Group 18"/>
          <p:cNvGrpSpPr/>
          <p:nvPr/>
        </p:nvGrpSpPr>
        <p:grpSpPr>
          <a:xfrm>
            <a:off x="9161828" y="3017532"/>
            <a:ext cx="1391879" cy="1436320"/>
            <a:chOff x="6444028" y="4778629"/>
            <a:chExt cx="1391879" cy="1436320"/>
          </a:xfrm>
        </p:grpSpPr>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44028" y="4778629"/>
              <a:ext cx="1329925" cy="1436320"/>
            </a:xfrm>
            <a:prstGeom prst="rect">
              <a:avLst/>
            </a:prstGeom>
          </p:spPr>
        </p:pic>
        <p:sp>
          <p:nvSpPr>
            <p:cNvPr id="21" name="TextBox 20"/>
            <p:cNvSpPr txBox="1"/>
            <p:nvPr/>
          </p:nvSpPr>
          <p:spPr>
            <a:xfrm>
              <a:off x="6536609" y="5443392"/>
              <a:ext cx="1299298" cy="584775"/>
            </a:xfrm>
            <a:prstGeom prst="rect">
              <a:avLst/>
            </a:prstGeom>
            <a:noFill/>
          </p:spPr>
          <p:txBody>
            <a:bodyPr wrap="square" rtlCol="0">
              <a:spAutoFit/>
            </a:bodyPr>
            <a:lstStyle/>
            <a:p>
              <a:pPr algn="ctr"/>
              <a:r>
                <a:rPr lang="en-US" sz="3200">
                  <a:solidFill>
                    <a:srgbClr val="002060"/>
                  </a:solidFill>
                  <a:latin typeface="Candara" panose="020E0502030303020204" pitchFamily="34" charset="0"/>
                </a:rPr>
                <a:t>OK.</a:t>
              </a:r>
            </a:p>
          </p:txBody>
        </p:sp>
      </p:grpSp>
      <p:sp>
        <p:nvSpPr>
          <p:cNvPr id="22" name="Oval 21">
            <a:extLst>
              <a:ext uri="{FF2B5EF4-FFF2-40B4-BE49-F238E27FC236}">
                <a16:creationId xmlns:a16="http://schemas.microsoft.com/office/drawing/2014/main" id="{5A996353-1E8F-4EF8-99A9-30F9DA247A0B}"/>
              </a:ext>
            </a:extLst>
          </p:cNvPr>
          <p:cNvSpPr/>
          <p:nvPr/>
        </p:nvSpPr>
        <p:spPr>
          <a:xfrm>
            <a:off x="5775960" y="6057899"/>
            <a:ext cx="640080" cy="640080"/>
          </a:xfrm>
          <a:prstGeom prst="ellipse">
            <a:avLst/>
          </a:prstGeom>
          <a:solidFill>
            <a:schemeClr val="bg1"/>
          </a:solidFill>
          <a:ln>
            <a:solidFill>
              <a:srgbClr val="8129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ndara" panose="020E0502030303020204" pitchFamily="34" charset="0"/>
            </a:endParaRPr>
          </a:p>
        </p:txBody>
      </p:sp>
      <p:sp>
        <p:nvSpPr>
          <p:cNvPr id="23" name="Isosceles Triangle 22">
            <a:extLst>
              <a:ext uri="{FF2B5EF4-FFF2-40B4-BE49-F238E27FC236}">
                <a16:creationId xmlns:a16="http://schemas.microsoft.com/office/drawing/2014/main" id="{D6394FC8-3C5A-4CEC-8992-DCA388BA0858}"/>
              </a:ext>
            </a:extLst>
          </p:cNvPr>
          <p:cNvSpPr/>
          <p:nvPr/>
        </p:nvSpPr>
        <p:spPr>
          <a:xfrm rot="5400000">
            <a:off x="5960795" y="6221596"/>
            <a:ext cx="365760" cy="338953"/>
          </a:xfrm>
          <a:prstGeom prst="triangle">
            <a:avLst/>
          </a:prstGeom>
          <a:solidFill>
            <a:srgbClr val="812990"/>
          </a:solidFill>
          <a:ln>
            <a:solidFill>
              <a:srgbClr val="8129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ndara" panose="020E0502030303020204" pitchFamily="34" charset="0"/>
            </a:endParaRPr>
          </a:p>
        </p:txBody>
      </p:sp>
      <p:grpSp>
        <p:nvGrpSpPr>
          <p:cNvPr id="24" name="Group 23">
            <a:extLst>
              <a:ext uri="{FF2B5EF4-FFF2-40B4-BE49-F238E27FC236}">
                <a16:creationId xmlns:a16="http://schemas.microsoft.com/office/drawing/2014/main" id="{4BF3A6E8-FB0F-4680-806A-68B742B46FEB}"/>
              </a:ext>
            </a:extLst>
          </p:cNvPr>
          <p:cNvGrpSpPr/>
          <p:nvPr/>
        </p:nvGrpSpPr>
        <p:grpSpPr>
          <a:xfrm rot="5400000">
            <a:off x="5887178" y="6203199"/>
            <a:ext cx="417647" cy="349480"/>
            <a:chOff x="4333009" y="4935682"/>
            <a:chExt cx="417647" cy="349480"/>
          </a:xfrm>
        </p:grpSpPr>
        <p:sp>
          <p:nvSpPr>
            <p:cNvPr id="25" name="Minus Sign 24">
              <a:extLst>
                <a:ext uri="{FF2B5EF4-FFF2-40B4-BE49-F238E27FC236}">
                  <a16:creationId xmlns:a16="http://schemas.microsoft.com/office/drawing/2014/main" id="{DFC01D26-4D60-4D9B-B11C-EA7B8938691E}"/>
                </a:ext>
              </a:extLst>
            </p:cNvPr>
            <p:cNvSpPr/>
            <p:nvPr/>
          </p:nvSpPr>
          <p:spPr>
            <a:xfrm>
              <a:off x="4333009" y="4935682"/>
              <a:ext cx="417647" cy="228600"/>
            </a:xfrm>
            <a:prstGeom prst="mathMinus">
              <a:avLst/>
            </a:prstGeom>
            <a:solidFill>
              <a:srgbClr val="812990"/>
            </a:solidFill>
            <a:ln>
              <a:solidFill>
                <a:srgbClr val="8129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ndara" panose="020E0502030303020204" pitchFamily="34" charset="0"/>
              </a:endParaRPr>
            </a:p>
          </p:txBody>
        </p:sp>
        <p:sp>
          <p:nvSpPr>
            <p:cNvPr id="26" name="Minus Sign 25">
              <a:extLst>
                <a:ext uri="{FF2B5EF4-FFF2-40B4-BE49-F238E27FC236}">
                  <a16:creationId xmlns:a16="http://schemas.microsoft.com/office/drawing/2014/main" id="{EC62F0BC-DFBC-4C02-B17D-7E10D86C9677}"/>
                </a:ext>
              </a:extLst>
            </p:cNvPr>
            <p:cNvSpPr/>
            <p:nvPr/>
          </p:nvSpPr>
          <p:spPr>
            <a:xfrm>
              <a:off x="4333009" y="5056562"/>
              <a:ext cx="417647" cy="228600"/>
            </a:xfrm>
            <a:prstGeom prst="mathMinus">
              <a:avLst/>
            </a:prstGeom>
            <a:solidFill>
              <a:srgbClr val="812990"/>
            </a:solidFill>
            <a:ln>
              <a:solidFill>
                <a:srgbClr val="8129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ndara" panose="020E0502030303020204" pitchFamily="34" charset="0"/>
              </a:endParaRPr>
            </a:p>
          </p:txBody>
        </p:sp>
      </p:grpSp>
      <p:pic>
        <p:nvPicPr>
          <p:cNvPr id="27" name="Track 045">
            <a:hlinkClick r:id="" action="ppaction://media"/>
            <a:extLst>
              <a:ext uri="{FF2B5EF4-FFF2-40B4-BE49-F238E27FC236}">
                <a16:creationId xmlns:a16="http://schemas.microsoft.com/office/drawing/2014/main" id="{73205529-58CE-4CED-9C52-730A269FB328}"/>
              </a:ext>
            </a:extLst>
          </p:cNvPr>
          <p:cNvPicPr>
            <a:picLocks noChangeAspect="1"/>
          </p:cNvPicPr>
          <p:nvPr>
            <a:audioFile r:link="rId1"/>
            <p:extLst>
              <p:ext uri="{DAA4B4D4-6D71-4841-9C94-3DE7FCFB9230}">
                <p14:media xmlns:p14="http://schemas.microsoft.com/office/powerpoint/2010/main" r:embed="rId2">
                  <p14:trim st="55600" end="2614.4375"/>
                </p14:media>
              </p:ext>
            </p:extLst>
          </p:nvPr>
        </p:nvPicPr>
        <p:blipFill>
          <a:blip r:embed="rId9"/>
          <a:stretch>
            <a:fillRect/>
          </a:stretch>
        </p:blipFill>
        <p:spPr>
          <a:xfrm>
            <a:off x="12275766" y="9145"/>
            <a:ext cx="487363" cy="487363"/>
          </a:xfrm>
          <a:prstGeom prst="rect">
            <a:avLst/>
          </a:prstGeom>
        </p:spPr>
      </p:pic>
      <p:sp>
        <p:nvSpPr>
          <p:cNvPr id="28" name="TextBox 27">
            <a:extLst>
              <a:ext uri="{FF2B5EF4-FFF2-40B4-BE49-F238E27FC236}">
                <a16:creationId xmlns:a16="http://schemas.microsoft.com/office/drawing/2014/main" id="{8CEC5A43-AAC6-4BC3-A935-42E9A5A054CA}"/>
              </a:ext>
            </a:extLst>
          </p:cNvPr>
          <p:cNvSpPr txBox="1"/>
          <p:nvPr/>
        </p:nvSpPr>
        <p:spPr>
          <a:xfrm>
            <a:off x="3886544" y="306288"/>
            <a:ext cx="2590377" cy="1077218"/>
          </a:xfrm>
          <a:prstGeom prst="rect">
            <a:avLst/>
          </a:prstGeom>
          <a:noFill/>
        </p:spPr>
        <p:txBody>
          <a:bodyPr wrap="square" rtlCol="0">
            <a:spAutoFit/>
          </a:bodyPr>
          <a:lstStyle/>
          <a:p>
            <a:pPr algn="ctr"/>
            <a:r>
              <a:rPr lang="en-US" sz="3200" dirty="0">
                <a:solidFill>
                  <a:srgbClr val="008DCF"/>
                </a:solidFill>
                <a:effectLst>
                  <a:glow rad="165100">
                    <a:schemeClr val="bg1"/>
                  </a:glow>
                </a:effectLst>
                <a:latin typeface="Candara" panose="020E0502030303020204" pitchFamily="34" charset="0"/>
              </a:rPr>
              <a:t>Oh, there’s a volleyball.</a:t>
            </a:r>
          </a:p>
        </p:txBody>
      </p:sp>
      <p:sp>
        <p:nvSpPr>
          <p:cNvPr id="29" name="TextBox 28">
            <a:extLst>
              <a:ext uri="{FF2B5EF4-FFF2-40B4-BE49-F238E27FC236}">
                <a16:creationId xmlns:a16="http://schemas.microsoft.com/office/drawing/2014/main" id="{AE7BF1FD-0F85-494C-8A86-CAC23071A2A7}"/>
              </a:ext>
            </a:extLst>
          </p:cNvPr>
          <p:cNvSpPr txBox="1"/>
          <p:nvPr/>
        </p:nvSpPr>
        <p:spPr>
          <a:xfrm>
            <a:off x="7853971" y="277541"/>
            <a:ext cx="2287293" cy="584775"/>
          </a:xfrm>
          <a:prstGeom prst="rect">
            <a:avLst/>
          </a:prstGeom>
          <a:noFill/>
        </p:spPr>
        <p:txBody>
          <a:bodyPr wrap="square" rtlCol="0">
            <a:spAutoFit/>
          </a:bodyPr>
          <a:lstStyle/>
          <a:p>
            <a:pPr algn="ctr"/>
            <a:r>
              <a:rPr lang="en-US" sz="3200" dirty="0">
                <a:solidFill>
                  <a:srgbClr val="008DCF"/>
                </a:solidFill>
                <a:effectLst>
                  <a:glow rad="165100">
                    <a:schemeClr val="bg1"/>
                  </a:glow>
                </a:effectLst>
                <a:latin typeface="Candara" panose="020E0502030303020204" pitchFamily="34" charset="0"/>
              </a:rPr>
              <a:t>Let’s play!</a:t>
            </a:r>
          </a:p>
        </p:txBody>
      </p:sp>
      <p:sp>
        <p:nvSpPr>
          <p:cNvPr id="30" name="TextBox 29">
            <a:extLst>
              <a:ext uri="{FF2B5EF4-FFF2-40B4-BE49-F238E27FC236}">
                <a16:creationId xmlns:a16="http://schemas.microsoft.com/office/drawing/2014/main" id="{460E1D5A-D79C-481A-B27C-AB5067F354B4}"/>
              </a:ext>
            </a:extLst>
          </p:cNvPr>
          <p:cNvSpPr txBox="1"/>
          <p:nvPr/>
        </p:nvSpPr>
        <p:spPr>
          <a:xfrm>
            <a:off x="9318499" y="3682296"/>
            <a:ext cx="1175860" cy="584775"/>
          </a:xfrm>
          <a:prstGeom prst="rect">
            <a:avLst/>
          </a:prstGeom>
          <a:noFill/>
        </p:spPr>
        <p:txBody>
          <a:bodyPr wrap="square" rtlCol="0">
            <a:spAutoFit/>
          </a:bodyPr>
          <a:lstStyle/>
          <a:p>
            <a:pPr algn="ctr"/>
            <a:r>
              <a:rPr lang="en-US" sz="3200" dirty="0">
                <a:solidFill>
                  <a:srgbClr val="008DCF"/>
                </a:solidFill>
                <a:effectLst>
                  <a:glow rad="165100">
                    <a:schemeClr val="bg1"/>
                  </a:glow>
                </a:effectLst>
                <a:latin typeface="Candara" panose="020E0502030303020204" pitchFamily="34" charset="0"/>
              </a:rPr>
              <a:t>OK.</a:t>
            </a:r>
          </a:p>
        </p:txBody>
      </p:sp>
    </p:spTree>
    <p:extLst>
      <p:ext uri="{BB962C8B-B14F-4D97-AF65-F5344CB8AC3E}">
        <p14:creationId xmlns:p14="http://schemas.microsoft.com/office/powerpoint/2010/main" val="170166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2" nodeType="withEffect">
                                  <p:stCondLst>
                                    <p:cond delay="0"/>
                                  </p:stCondLst>
                                  <p:iterate type="wd">
                                    <p:tmAbs val="0"/>
                                  </p:iterate>
                                  <p:childTnLst>
                                    <p:set>
                                      <p:cBhvr>
                                        <p:cTn id="6" dur="1" fill="hold">
                                          <p:stCondLst>
                                            <p:cond delay="0"/>
                                          </p:stCondLst>
                                        </p:cTn>
                                        <p:tgtEl>
                                          <p:spTgt spid="28"/>
                                        </p:tgtEl>
                                        <p:attrNameLst>
                                          <p:attrName>style.visibility</p:attrName>
                                        </p:attrNameLst>
                                      </p:cBhvr>
                                      <p:to>
                                        <p:strVal val="visible"/>
                                      </p:to>
                                    </p:set>
                                  </p:childTnLst>
                                  <p:subTnLst>
                                    <p:set>
                                      <p:cBhvr override="childStyle">
                                        <p:cTn dur="1" fill="hold" display="0" masterRel="sameClick" afterEffect="1">
                                          <p:stCondLst>
                                            <p:cond evt="end" delay="0">
                                              <p:tn val="5"/>
                                            </p:cond>
                                          </p:stCondLst>
                                        </p:cTn>
                                        <p:tgtEl>
                                          <p:spTgt spid="28"/>
                                        </p:tgtEl>
                                        <p:attrNameLst>
                                          <p:attrName>style.visibility</p:attrName>
                                        </p:attrNameLst>
                                      </p:cBhvr>
                                      <p:to>
                                        <p:strVal val="hidden"/>
                                      </p:to>
                                    </p:set>
                                  </p:subTnLst>
                                </p:cTn>
                              </p:par>
                              <p:par>
                                <p:cTn id="7" presetID="1" presetClass="exit" presetSubtype="0" fill="hold" grpId="3" nodeType="withEffect">
                                  <p:stCondLst>
                                    <p:cond delay="0"/>
                                  </p:stCondLst>
                                  <p:iterate type="wd">
                                    <p:tmAbs val="0"/>
                                  </p:iterate>
                                  <p:childTnLst>
                                    <p:set>
                                      <p:cBhvr>
                                        <p:cTn id="8" dur="1" fill="hold">
                                          <p:stCondLst>
                                            <p:cond delay="0"/>
                                          </p:stCondLst>
                                        </p:cTn>
                                        <p:tgtEl>
                                          <p:spTgt spid="28"/>
                                        </p:tgtEl>
                                        <p:attrNameLst>
                                          <p:attrName>style.visibility</p:attrName>
                                        </p:attrNameLst>
                                      </p:cBhvr>
                                      <p:to>
                                        <p:strVal val="hidden"/>
                                      </p:to>
                                    </p:set>
                                  </p:childTnLst>
                                </p:cTn>
                              </p:par>
                              <p:par>
                                <p:cTn id="9" presetID="1" presetClass="entr" presetSubtype="0" fill="hold" grpId="2" nodeType="withEffect">
                                  <p:stCondLst>
                                    <p:cond delay="0"/>
                                  </p:stCondLst>
                                  <p:iterate type="wd">
                                    <p:tmAbs val="0"/>
                                  </p:iterate>
                                  <p:childTnLst>
                                    <p:set>
                                      <p:cBhvr>
                                        <p:cTn id="10" dur="1" fill="hold">
                                          <p:stCondLst>
                                            <p:cond delay="0"/>
                                          </p:stCondLst>
                                        </p:cTn>
                                        <p:tgtEl>
                                          <p:spTgt spid="29"/>
                                        </p:tgtEl>
                                        <p:attrNameLst>
                                          <p:attrName>style.visibility</p:attrName>
                                        </p:attrNameLst>
                                      </p:cBhvr>
                                      <p:to>
                                        <p:strVal val="visible"/>
                                      </p:to>
                                    </p:set>
                                  </p:childTnLst>
                                  <p:subTnLst>
                                    <p:set>
                                      <p:cBhvr override="childStyle">
                                        <p:cTn dur="1" fill="hold" display="0" masterRel="sameClick" afterEffect="1">
                                          <p:stCondLst>
                                            <p:cond evt="end" delay="0">
                                              <p:tn val="9"/>
                                            </p:cond>
                                          </p:stCondLst>
                                        </p:cTn>
                                        <p:tgtEl>
                                          <p:spTgt spid="29"/>
                                        </p:tgtEl>
                                        <p:attrNameLst>
                                          <p:attrName>style.visibility</p:attrName>
                                        </p:attrNameLst>
                                      </p:cBhvr>
                                      <p:to>
                                        <p:strVal val="hidden"/>
                                      </p:to>
                                    </p:set>
                                  </p:subTnLst>
                                </p:cTn>
                              </p:par>
                              <p:par>
                                <p:cTn id="11" presetID="1" presetClass="exit" presetSubtype="0" fill="hold" grpId="3" nodeType="withEffect">
                                  <p:stCondLst>
                                    <p:cond delay="0"/>
                                  </p:stCondLst>
                                  <p:iterate type="wd">
                                    <p:tmAbs val="0"/>
                                  </p:iterate>
                                  <p:childTnLst>
                                    <p:set>
                                      <p:cBhvr>
                                        <p:cTn id="12" dur="1" fill="hold">
                                          <p:stCondLst>
                                            <p:cond delay="0"/>
                                          </p:stCondLst>
                                        </p:cTn>
                                        <p:tgtEl>
                                          <p:spTgt spid="29"/>
                                        </p:tgtEl>
                                        <p:attrNameLst>
                                          <p:attrName>style.visibility</p:attrName>
                                        </p:attrNameLst>
                                      </p:cBhvr>
                                      <p:to>
                                        <p:strVal val="hidden"/>
                                      </p:to>
                                    </p:set>
                                  </p:childTnLst>
                                </p:cTn>
                              </p:par>
                              <p:par>
                                <p:cTn id="13" presetID="1" presetClass="entr" presetSubtype="0" fill="hold" grpId="2" nodeType="withEffect">
                                  <p:stCondLst>
                                    <p:cond delay="0"/>
                                  </p:stCondLst>
                                  <p:iterate type="wd">
                                    <p:tmAbs val="0"/>
                                  </p:iterate>
                                  <p:childTnLst>
                                    <p:set>
                                      <p:cBhvr>
                                        <p:cTn id="14" dur="1" fill="hold">
                                          <p:stCondLst>
                                            <p:cond delay="0"/>
                                          </p:stCondLst>
                                        </p:cTn>
                                        <p:tgtEl>
                                          <p:spTgt spid="30"/>
                                        </p:tgtEl>
                                        <p:attrNameLst>
                                          <p:attrName>style.visibility</p:attrName>
                                        </p:attrNameLst>
                                      </p:cBhvr>
                                      <p:to>
                                        <p:strVal val="visible"/>
                                      </p:to>
                                    </p:set>
                                  </p:childTnLst>
                                  <p:subTnLst>
                                    <p:set>
                                      <p:cBhvr override="childStyle">
                                        <p:cTn dur="1" fill="hold" display="0" masterRel="sameClick" afterEffect="1">
                                          <p:stCondLst>
                                            <p:cond evt="end" delay="0">
                                              <p:tn val="13"/>
                                            </p:cond>
                                          </p:stCondLst>
                                        </p:cTn>
                                        <p:tgtEl>
                                          <p:spTgt spid="30"/>
                                        </p:tgtEl>
                                        <p:attrNameLst>
                                          <p:attrName>style.visibility</p:attrName>
                                        </p:attrNameLst>
                                      </p:cBhvr>
                                      <p:to>
                                        <p:strVal val="hidden"/>
                                      </p:to>
                                    </p:set>
                                  </p:subTnLst>
                                </p:cTn>
                              </p:par>
                              <p:par>
                                <p:cTn id="15" presetID="1" presetClass="exit" presetSubtype="0" fill="hold" grpId="3" nodeType="withEffect">
                                  <p:stCondLst>
                                    <p:cond delay="0"/>
                                  </p:stCondLst>
                                  <p:iterate type="wd">
                                    <p:tmAbs val="0"/>
                                  </p:iterate>
                                  <p:childTnLst>
                                    <p:set>
                                      <p:cBhvr>
                                        <p:cTn id="16"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3"/>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24"/>
                                        </p:tgtEl>
                                        <p:attrNameLst>
                                          <p:attrName>style.visibility</p:attrName>
                                        </p:attrNameLst>
                                      </p:cBhvr>
                                      <p:to>
                                        <p:strVal val="visible"/>
                                      </p:to>
                                    </p:set>
                                  </p:childTnLst>
                                </p:cTn>
                              </p:par>
                              <p:par>
                                <p:cTn id="24" presetID="1" presetClass="mediacall" presetSubtype="0" fill="hold" nodeType="withEffect">
                                  <p:stCondLst>
                                    <p:cond delay="0"/>
                                  </p:stCondLst>
                                  <p:childTnLst>
                                    <p:cmd type="call" cmd="playFrom(0.0)">
                                      <p:cBhvr>
                                        <p:cTn id="25" dur="10357" fill="hold"/>
                                        <p:tgtEl>
                                          <p:spTgt spid="27"/>
                                        </p:tgtEl>
                                      </p:cBhvr>
                                    </p:cmd>
                                  </p:childTnLst>
                                </p:cTn>
                              </p:par>
                              <p:par>
                                <p:cTn id="26" presetID="1" presetClass="entr" presetSubtype="0" fill="hold" grpId="0" nodeType="withEffect">
                                  <p:stCondLst>
                                    <p:cond delay="1750"/>
                                  </p:stCondLst>
                                  <p:iterate type="wd">
                                    <p:tmAbs val="650"/>
                                  </p:iterate>
                                  <p:childTnLst>
                                    <p:set>
                                      <p:cBhvr>
                                        <p:cTn id="27" dur="1" fill="hold">
                                          <p:stCondLst>
                                            <p:cond delay="499"/>
                                          </p:stCondLst>
                                        </p:cTn>
                                        <p:tgtEl>
                                          <p:spTgt spid="28"/>
                                        </p:tgtEl>
                                        <p:attrNameLst>
                                          <p:attrName>style.visibility</p:attrName>
                                        </p:attrNameLst>
                                      </p:cBhvr>
                                      <p:to>
                                        <p:strVal val="visible"/>
                                      </p:to>
                                    </p:set>
                                  </p:childTnLst>
                                  <p:subTnLst>
                                    <p:set>
                                      <p:cBhvr override="childStyle">
                                        <p:cTn dur="1" fill="hold" display="0" masterRel="nextClick" afterEffect="1"/>
                                        <p:tgtEl>
                                          <p:spTgt spid="28"/>
                                        </p:tgtEl>
                                        <p:attrNameLst>
                                          <p:attrName>style.visibility</p:attrName>
                                        </p:attrNameLst>
                                      </p:cBhvr>
                                      <p:to>
                                        <p:strVal val="hidden"/>
                                      </p:to>
                                    </p:set>
                                  </p:subTnLst>
                                </p:cTn>
                              </p:par>
                              <p:par>
                                <p:cTn id="28" presetID="1" presetClass="entr" presetSubtype="0" fill="hold" grpId="0" nodeType="withEffect">
                                  <p:stCondLst>
                                    <p:cond delay="6000"/>
                                  </p:stCondLst>
                                  <p:iterate type="wd">
                                    <p:tmAbs val="650"/>
                                  </p:iterate>
                                  <p:childTnLst>
                                    <p:set>
                                      <p:cBhvr>
                                        <p:cTn id="29" dur="1" fill="hold">
                                          <p:stCondLst>
                                            <p:cond delay="499"/>
                                          </p:stCondLst>
                                        </p:cTn>
                                        <p:tgtEl>
                                          <p:spTgt spid="29"/>
                                        </p:tgtEl>
                                        <p:attrNameLst>
                                          <p:attrName>style.visibility</p:attrName>
                                        </p:attrNameLst>
                                      </p:cBhvr>
                                      <p:to>
                                        <p:strVal val="visible"/>
                                      </p:to>
                                    </p:set>
                                  </p:childTnLst>
                                  <p:subTnLst>
                                    <p:set>
                                      <p:cBhvr override="childStyle">
                                        <p:cTn dur="1" fill="hold" display="0" masterRel="nextClick" afterEffect="1"/>
                                        <p:tgtEl>
                                          <p:spTgt spid="29"/>
                                        </p:tgtEl>
                                        <p:attrNameLst>
                                          <p:attrName>style.visibility</p:attrName>
                                        </p:attrNameLst>
                                      </p:cBhvr>
                                      <p:to>
                                        <p:strVal val="hidden"/>
                                      </p:to>
                                    </p:set>
                                  </p:subTnLst>
                                </p:cTn>
                              </p:par>
                              <p:par>
                                <p:cTn id="30" presetID="1" presetClass="entr" presetSubtype="0" fill="hold" grpId="0" nodeType="withEffect">
                                  <p:stCondLst>
                                    <p:cond delay="8250"/>
                                  </p:stCondLst>
                                  <p:iterate type="wd">
                                    <p:tmAbs val="650"/>
                                  </p:iterate>
                                  <p:childTnLst>
                                    <p:set>
                                      <p:cBhvr>
                                        <p:cTn id="31" dur="1" fill="hold">
                                          <p:stCondLst>
                                            <p:cond delay="499"/>
                                          </p:stCondLst>
                                        </p:cTn>
                                        <p:tgtEl>
                                          <p:spTgt spid="30"/>
                                        </p:tgtEl>
                                        <p:attrNameLst>
                                          <p:attrName>style.visibility</p:attrName>
                                        </p:attrNameLst>
                                      </p:cBhvr>
                                      <p:to>
                                        <p:strVal val="visible"/>
                                      </p:to>
                                    </p:set>
                                  </p:childTnLst>
                                  <p:subTnLst>
                                    <p:set>
                                      <p:cBhvr override="childStyle">
                                        <p:cTn dur="1" fill="hold" display="0" masterRel="nextClick" afterEffect="1"/>
                                        <p:tgtEl>
                                          <p:spTgt spid="30"/>
                                        </p:tgtEl>
                                        <p:attrNameLst>
                                          <p:attrName>style.visibility</p:attrName>
                                        </p:attrNameLst>
                                      </p:cBhvr>
                                      <p:to>
                                        <p:strVal val="hidden"/>
                                      </p:to>
                                    </p:set>
                                  </p:subTnLst>
                                </p:cTn>
                              </p:par>
                            </p:childTnLst>
                          </p:cTn>
                        </p:par>
                        <p:par>
                          <p:cTn id="32" fill="hold">
                            <p:stCondLst>
                              <p:cond delay="10357"/>
                            </p:stCondLst>
                            <p:childTnLst>
                              <p:par>
                                <p:cTn id="33" presetID="1" presetClass="exit" presetSubtype="0" fill="hold" grpId="1" nodeType="afterEffect">
                                  <p:stCondLst>
                                    <p:cond delay="0"/>
                                  </p:stCondLst>
                                  <p:iterate type="wd">
                                    <p:tmAbs val="0"/>
                                  </p:iterate>
                                  <p:childTnLst>
                                    <p:set>
                                      <p:cBhvr>
                                        <p:cTn id="34" dur="1" fill="hold">
                                          <p:stCondLst>
                                            <p:cond delay="0"/>
                                          </p:stCondLst>
                                        </p:cTn>
                                        <p:tgtEl>
                                          <p:spTgt spid="30"/>
                                        </p:tgtEl>
                                        <p:attrNameLst>
                                          <p:attrName>style.visibility</p:attrName>
                                        </p:attrNameLst>
                                      </p:cBhvr>
                                      <p:to>
                                        <p:strVal val="hidden"/>
                                      </p:to>
                                    </p:set>
                                  </p:childTnLst>
                                </p:cTn>
                              </p:par>
                            </p:childTnLst>
                          </p:cTn>
                        </p:par>
                        <p:par>
                          <p:cTn id="35" fill="hold">
                            <p:stCondLst>
                              <p:cond delay="10357"/>
                            </p:stCondLst>
                            <p:childTnLst>
                              <p:par>
                                <p:cTn id="36" presetID="1" presetClass="exit" presetSubtype="0" fill="hold" grpId="1" nodeType="afterEffect">
                                  <p:stCondLst>
                                    <p:cond delay="0"/>
                                  </p:stCondLst>
                                  <p:iterate type="wd">
                                    <p:tmAbs val="0"/>
                                  </p:iterate>
                                  <p:childTnLst>
                                    <p:set>
                                      <p:cBhvr>
                                        <p:cTn id="37" dur="1" fill="hold">
                                          <p:stCondLst>
                                            <p:cond delay="0"/>
                                          </p:stCondLst>
                                        </p:cTn>
                                        <p:tgtEl>
                                          <p:spTgt spid="29"/>
                                        </p:tgtEl>
                                        <p:attrNameLst>
                                          <p:attrName>style.visibility</p:attrName>
                                        </p:attrNameLst>
                                      </p:cBhvr>
                                      <p:to>
                                        <p:strVal val="hidden"/>
                                      </p:to>
                                    </p:set>
                                  </p:childTnLst>
                                </p:cTn>
                              </p:par>
                            </p:childTnLst>
                          </p:cTn>
                        </p:par>
                        <p:par>
                          <p:cTn id="38" fill="hold">
                            <p:stCondLst>
                              <p:cond delay="10357"/>
                            </p:stCondLst>
                            <p:childTnLst>
                              <p:par>
                                <p:cTn id="39" presetID="1" presetClass="exit" presetSubtype="0" fill="hold" grpId="1" nodeType="afterEffect">
                                  <p:stCondLst>
                                    <p:cond delay="0"/>
                                  </p:stCondLst>
                                  <p:iterate type="wd">
                                    <p:tmAbs val="0"/>
                                  </p:iterate>
                                  <p:childTnLst>
                                    <p:set>
                                      <p:cBhvr>
                                        <p:cTn id="40" dur="1" fill="hold">
                                          <p:stCondLst>
                                            <p:cond delay="0"/>
                                          </p:stCondLst>
                                        </p:cTn>
                                        <p:tgtEl>
                                          <p:spTgt spid="28"/>
                                        </p:tgtEl>
                                        <p:attrNameLst>
                                          <p:attrName>style.visibility</p:attrName>
                                        </p:attrNameLst>
                                      </p:cBhvr>
                                      <p:to>
                                        <p:strVal val="hidden"/>
                                      </p:to>
                                    </p:set>
                                  </p:childTnLst>
                                </p:cTn>
                              </p:par>
                            </p:childTnLst>
                          </p:cTn>
                        </p:par>
                        <p:par>
                          <p:cTn id="41" fill="hold">
                            <p:stCondLst>
                              <p:cond delay="10357"/>
                            </p:stCondLst>
                            <p:childTnLst>
                              <p:par>
                                <p:cTn id="42" presetID="1" presetClass="entr" presetSubtype="0" fill="hold" grpId="1" nodeType="afterEffect">
                                  <p:stCondLst>
                                    <p:cond delay="0"/>
                                  </p:stCondLst>
                                  <p:childTnLst>
                                    <p:set>
                                      <p:cBhvr>
                                        <p:cTn id="43" dur="1" fill="hold">
                                          <p:stCondLst>
                                            <p:cond delay="0"/>
                                          </p:stCondLst>
                                        </p:cTn>
                                        <p:tgtEl>
                                          <p:spTgt spid="23"/>
                                        </p:tgtEl>
                                        <p:attrNameLst>
                                          <p:attrName>style.visibility</p:attrName>
                                        </p:attrNameLst>
                                      </p:cBhvr>
                                      <p:to>
                                        <p:strVal val="visible"/>
                                      </p:to>
                                    </p:set>
                                  </p:childTnLst>
                                </p:cTn>
                              </p:par>
                              <p:par>
                                <p:cTn id="44" presetID="1" presetClass="exit" presetSubtype="0" fill="hold" nodeType="withEffect">
                                  <p:stCondLst>
                                    <p:cond delay="0"/>
                                  </p:stCondLst>
                                  <p:childTnLst>
                                    <p:set>
                                      <p:cBhvr>
                                        <p:cTn id="45"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audio>
              <p:cMediaNode vol="80000">
                <p:cTn id="46" fill="hold" display="0">
                  <p:stCondLst>
                    <p:cond delay="indefinite"/>
                  </p:stCondLst>
                  <p:endCondLst>
                    <p:cond evt="onStopAudio" delay="0">
                      <p:tgtEl>
                        <p:sldTgt/>
                      </p:tgtEl>
                    </p:cond>
                  </p:endCondLst>
                </p:cTn>
                <p:tgtEl>
                  <p:spTgt spid="27"/>
                </p:tgtEl>
              </p:cMediaNode>
            </p:audio>
          </p:childTnLst>
        </p:cTn>
      </p:par>
    </p:tnLst>
    <p:bldLst>
      <p:bldP spid="23" grpId="0" animBg="1"/>
      <p:bldP spid="23" grpId="1" animBg="1"/>
      <p:bldP spid="28" grpId="0"/>
      <p:bldP spid="28" grpId="1"/>
      <p:bldP spid="28" grpId="2"/>
      <p:bldP spid="28" grpId="3"/>
      <p:bldP spid="29" grpId="0"/>
      <p:bldP spid="29" grpId="1"/>
      <p:bldP spid="29" grpId="2"/>
      <p:bldP spid="29" grpId="3"/>
      <p:bldP spid="30" grpId="0"/>
      <p:bldP spid="30" grpId="1"/>
      <p:bldP spid="30" grpId="2"/>
      <p:bldP spid="30" grpId="3"/>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a:gsLst>
            <a:gs pos="0">
              <a:srgbClr val="812990"/>
            </a:gs>
            <a:gs pos="86000">
              <a:srgbClr val="F499C1"/>
            </a:gs>
            <a:gs pos="24000">
              <a:srgbClr val="F5A9CA"/>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288"/>
            <a:ext cx="12192000" cy="6839712"/>
          </a:xfrm>
          <a:prstGeom prst="rect">
            <a:avLst/>
          </a:prstGeom>
        </p:spPr>
      </p:pic>
      <p:sp>
        <p:nvSpPr>
          <p:cNvPr id="3" name="TextBox 2"/>
          <p:cNvSpPr txBox="1"/>
          <p:nvPr/>
        </p:nvSpPr>
        <p:spPr>
          <a:xfrm>
            <a:off x="3700540" y="1924604"/>
            <a:ext cx="6172200" cy="553998"/>
          </a:xfrm>
          <a:prstGeom prst="rect">
            <a:avLst/>
          </a:prstGeom>
          <a:noFill/>
        </p:spPr>
        <p:txBody>
          <a:bodyPr wrap="square" rtlCol="0">
            <a:spAutoFit/>
          </a:bodyPr>
          <a:lstStyle/>
          <a:p>
            <a:pPr marL="514350" indent="-514350">
              <a:buAutoNum type="arabicPeriod"/>
            </a:pPr>
            <a:r>
              <a:rPr lang="en-US" sz="3000" b="1" dirty="0"/>
              <a:t>Warm up and Review</a:t>
            </a:r>
          </a:p>
        </p:txBody>
      </p:sp>
      <p:sp>
        <p:nvSpPr>
          <p:cNvPr id="5" name="TextBox 4"/>
          <p:cNvSpPr txBox="1"/>
          <p:nvPr/>
        </p:nvSpPr>
        <p:spPr>
          <a:xfrm>
            <a:off x="3677195" y="2978338"/>
            <a:ext cx="5029199" cy="553998"/>
          </a:xfrm>
          <a:prstGeom prst="rect">
            <a:avLst/>
          </a:prstGeom>
          <a:noFill/>
        </p:spPr>
        <p:txBody>
          <a:bodyPr wrap="square" rtlCol="0">
            <a:spAutoFit/>
          </a:bodyPr>
          <a:lstStyle/>
          <a:p>
            <a:r>
              <a:rPr lang="en-US" sz="3000" b="1" dirty="0"/>
              <a:t>2. Activity 1: Listen and read.</a:t>
            </a:r>
          </a:p>
        </p:txBody>
      </p:sp>
      <p:sp>
        <p:nvSpPr>
          <p:cNvPr id="14" name="Google Shape;391;p20"/>
          <p:cNvSpPr txBox="1">
            <a:spLocks/>
          </p:cNvSpPr>
          <p:nvPr/>
        </p:nvSpPr>
        <p:spPr>
          <a:xfrm>
            <a:off x="-427125" y="280920"/>
            <a:ext cx="9419400" cy="763500"/>
          </a:xfrm>
          <a:prstGeom prst="rect">
            <a:avLst/>
          </a:prstGeom>
        </p:spPr>
        <p:txBody>
          <a:bodyPr spcFirstLastPara="1" wrap="square" lIns="121900" tIns="121900" rIns="121900" bIns="1219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n-US" sz="5400" b="1" dirty="0">
                <a:ln w="22225">
                  <a:solidFill>
                    <a:schemeClr val="accent2"/>
                  </a:solidFill>
                  <a:prstDash val="solid"/>
                </a:ln>
                <a:solidFill>
                  <a:schemeClr val="accent2">
                    <a:lumMod val="40000"/>
                    <a:lumOff val="60000"/>
                  </a:schemeClr>
                </a:solidFill>
              </a:rPr>
              <a:t>Table of contents</a:t>
            </a:r>
          </a:p>
        </p:txBody>
      </p:sp>
      <p:grpSp>
        <p:nvGrpSpPr>
          <p:cNvPr id="15" name="Google Shape;400;p20"/>
          <p:cNvGrpSpPr/>
          <p:nvPr/>
        </p:nvGrpSpPr>
        <p:grpSpPr>
          <a:xfrm rot="7877061">
            <a:off x="2828536" y="1911795"/>
            <a:ext cx="630555" cy="552624"/>
            <a:chOff x="1800137" y="386015"/>
            <a:chExt cx="1421864" cy="1316154"/>
          </a:xfrm>
        </p:grpSpPr>
        <p:sp>
          <p:nvSpPr>
            <p:cNvPr id="16" name="Google Shape;401;p20"/>
            <p:cNvSpPr/>
            <p:nvPr/>
          </p:nvSpPr>
          <p:spPr>
            <a:xfrm>
              <a:off x="1806885" y="392710"/>
              <a:ext cx="1408097" cy="1302736"/>
            </a:xfrm>
            <a:custGeom>
              <a:avLst/>
              <a:gdLst/>
              <a:ahLst/>
              <a:cxnLst/>
              <a:rect l="l" t="t" r="r" b="b"/>
              <a:pathLst>
                <a:path w="1408097" h="1302736" extrusionOk="0">
                  <a:moveTo>
                    <a:pt x="672235" y="0"/>
                  </a:moveTo>
                  <a:lnTo>
                    <a:pt x="95226" y="806810"/>
                  </a:lnTo>
                  <a:lnTo>
                    <a:pt x="0" y="939918"/>
                  </a:lnTo>
                  <a:cubicBezTo>
                    <a:pt x="0" y="939918"/>
                    <a:pt x="1621" y="941934"/>
                    <a:pt x="1674" y="942015"/>
                  </a:cubicBezTo>
                  <a:cubicBezTo>
                    <a:pt x="5798" y="948009"/>
                    <a:pt x="168299" y="1182185"/>
                    <a:pt x="484926" y="1270181"/>
                  </a:cubicBezTo>
                  <a:cubicBezTo>
                    <a:pt x="496292" y="1273335"/>
                    <a:pt x="508320" y="1275793"/>
                    <a:pt x="520087" y="1278552"/>
                  </a:cubicBezTo>
                  <a:cubicBezTo>
                    <a:pt x="533046" y="1281559"/>
                    <a:pt x="545992" y="1284647"/>
                    <a:pt x="559433" y="1287131"/>
                  </a:cubicBezTo>
                  <a:cubicBezTo>
                    <a:pt x="578199" y="1290634"/>
                    <a:pt x="597909" y="1292938"/>
                    <a:pt x="617613" y="1295295"/>
                  </a:cubicBezTo>
                  <a:cubicBezTo>
                    <a:pt x="628000" y="1296528"/>
                    <a:pt x="637945" y="1298376"/>
                    <a:pt x="648587" y="1299267"/>
                  </a:cubicBezTo>
                  <a:cubicBezTo>
                    <a:pt x="679073" y="1301845"/>
                    <a:pt x="710396" y="1303158"/>
                    <a:pt x="742979" y="1302615"/>
                  </a:cubicBezTo>
                  <a:cubicBezTo>
                    <a:pt x="834972" y="1301109"/>
                    <a:pt x="915855" y="1285511"/>
                    <a:pt x="986592" y="1261180"/>
                  </a:cubicBezTo>
                  <a:cubicBezTo>
                    <a:pt x="1289710" y="1156923"/>
                    <a:pt x="1405553" y="893252"/>
                    <a:pt x="1408098" y="887385"/>
                  </a:cubicBezTo>
                  <a:lnTo>
                    <a:pt x="1382360" y="856203"/>
                  </a:lnTo>
                  <a:lnTo>
                    <a:pt x="1294458" y="750091"/>
                  </a:lnTo>
                  <a:lnTo>
                    <a:pt x="1040170" y="443691"/>
                  </a:lnTo>
                  <a:cubicBezTo>
                    <a:pt x="1026059" y="457923"/>
                    <a:pt x="1004299" y="473019"/>
                    <a:pt x="972775" y="472992"/>
                  </a:cubicBezTo>
                  <a:cubicBezTo>
                    <a:pt x="913705" y="472958"/>
                    <a:pt x="890111" y="423814"/>
                    <a:pt x="890111" y="423814"/>
                  </a:cubicBezTo>
                  <a:cubicBezTo>
                    <a:pt x="890111" y="423814"/>
                    <a:pt x="810032" y="463662"/>
                    <a:pt x="766627" y="403092"/>
                  </a:cubicBezTo>
                  <a:cubicBezTo>
                    <a:pt x="723222" y="342522"/>
                    <a:pt x="789652" y="277097"/>
                    <a:pt x="789652" y="277097"/>
                  </a:cubicBezTo>
                  <a:cubicBezTo>
                    <a:pt x="789652" y="277097"/>
                    <a:pt x="731627" y="270418"/>
                    <a:pt x="748209" y="197151"/>
                  </a:cubicBezTo>
                  <a:cubicBezTo>
                    <a:pt x="755228" y="166146"/>
                    <a:pt x="773284" y="152075"/>
                    <a:pt x="793623" y="146294"/>
                  </a:cubicBezTo>
                  <a:lnTo>
                    <a:pt x="672235" y="0"/>
                  </a:lnTo>
                  <a:close/>
                </a:path>
              </a:pathLst>
            </a:custGeom>
            <a:solidFill>
              <a:srgbClr val="FFFCF9"/>
            </a:solidFill>
            <a:ln w="114300" cap="flat" cmpd="sng">
              <a:solidFill>
                <a:srgbClr val="FFFCF9"/>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17" name="Google Shape;402;p20"/>
            <p:cNvGrpSpPr/>
            <p:nvPr/>
          </p:nvGrpSpPr>
          <p:grpSpPr>
            <a:xfrm>
              <a:off x="1813274" y="399386"/>
              <a:ext cx="1408727" cy="1302783"/>
              <a:chOff x="1813274" y="399386"/>
              <a:chExt cx="1408727" cy="1302783"/>
            </a:xfrm>
          </p:grpSpPr>
          <p:grpSp>
            <p:nvGrpSpPr>
              <p:cNvPr id="22" name="Google Shape;403;p20"/>
              <p:cNvGrpSpPr/>
              <p:nvPr/>
            </p:nvGrpSpPr>
            <p:grpSpPr>
              <a:xfrm>
                <a:off x="1813274" y="399386"/>
                <a:ext cx="1408727" cy="1302783"/>
                <a:chOff x="1813274" y="399386"/>
                <a:chExt cx="1408727" cy="1302783"/>
              </a:xfrm>
            </p:grpSpPr>
            <p:sp>
              <p:nvSpPr>
                <p:cNvPr id="33" name="Google Shape;404;p20"/>
                <p:cNvSpPr/>
                <p:nvPr/>
              </p:nvSpPr>
              <p:spPr>
                <a:xfrm>
                  <a:off x="1813274" y="1149512"/>
                  <a:ext cx="1408727" cy="552657"/>
                </a:xfrm>
                <a:custGeom>
                  <a:avLst/>
                  <a:gdLst/>
                  <a:ahLst/>
                  <a:cxnLst/>
                  <a:rect l="l" t="t" r="r" b="b"/>
                  <a:pathLst>
                    <a:path w="1408727" h="552657" extrusionOk="0">
                      <a:moveTo>
                        <a:pt x="1294459" y="0"/>
                      </a:moveTo>
                      <a:cubicBezTo>
                        <a:pt x="1199552" y="121314"/>
                        <a:pt x="1016556" y="282645"/>
                        <a:pt x="711583" y="287768"/>
                      </a:cubicBezTo>
                      <a:cubicBezTo>
                        <a:pt x="642942" y="288927"/>
                        <a:pt x="578943" y="282424"/>
                        <a:pt x="519666" y="270610"/>
                      </a:cubicBezTo>
                      <a:cubicBezTo>
                        <a:pt x="328344" y="232482"/>
                        <a:pt x="187293" y="138171"/>
                        <a:pt x="95226" y="56712"/>
                      </a:cubicBezTo>
                      <a:lnTo>
                        <a:pt x="0" y="189821"/>
                      </a:lnTo>
                      <a:cubicBezTo>
                        <a:pt x="0" y="189821"/>
                        <a:pt x="186739" y="464194"/>
                        <a:pt x="551062" y="535781"/>
                      </a:cubicBezTo>
                      <a:cubicBezTo>
                        <a:pt x="610333" y="547428"/>
                        <a:pt x="674346" y="553663"/>
                        <a:pt x="742979" y="552524"/>
                      </a:cubicBezTo>
                      <a:cubicBezTo>
                        <a:pt x="1233561" y="544387"/>
                        <a:pt x="1408728" y="137923"/>
                        <a:pt x="1408728" y="137917"/>
                      </a:cubicBezTo>
                      <a:lnTo>
                        <a:pt x="1294459" y="0"/>
                      </a:lnTo>
                      <a:close/>
                    </a:path>
                  </a:pathLst>
                </a:custGeom>
                <a:solidFill>
                  <a:srgbClr val="BDDA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4" name="Google Shape;405;p20"/>
                <p:cNvSpPr/>
                <p:nvPr/>
              </p:nvSpPr>
              <p:spPr>
                <a:xfrm>
                  <a:off x="1813274" y="1220703"/>
                  <a:ext cx="1408727" cy="481462"/>
                </a:xfrm>
                <a:custGeom>
                  <a:avLst/>
                  <a:gdLst/>
                  <a:ahLst/>
                  <a:cxnLst/>
                  <a:rect l="l" t="t" r="r" b="b"/>
                  <a:pathLst>
                    <a:path w="1408727" h="481462" extrusionOk="0">
                      <a:moveTo>
                        <a:pt x="1351607" y="0"/>
                      </a:moveTo>
                      <a:cubicBezTo>
                        <a:pt x="1254349" y="106634"/>
                        <a:pt x="1086007" y="333102"/>
                        <a:pt x="709285" y="339638"/>
                      </a:cubicBezTo>
                      <a:cubicBezTo>
                        <a:pt x="643766" y="340777"/>
                        <a:pt x="582526" y="334542"/>
                        <a:pt x="525948" y="322895"/>
                      </a:cubicBezTo>
                      <a:cubicBezTo>
                        <a:pt x="288443" y="274012"/>
                        <a:pt x="132076" y="132050"/>
                        <a:pt x="55461" y="46010"/>
                      </a:cubicBezTo>
                      <a:lnTo>
                        <a:pt x="0" y="122814"/>
                      </a:lnTo>
                      <a:cubicBezTo>
                        <a:pt x="0" y="122814"/>
                        <a:pt x="252443" y="489369"/>
                        <a:pt x="742979" y="481333"/>
                      </a:cubicBezTo>
                      <a:cubicBezTo>
                        <a:pt x="1233614" y="473289"/>
                        <a:pt x="1408728" y="64870"/>
                        <a:pt x="1408728" y="64863"/>
                      </a:cubicBezTo>
                      <a:lnTo>
                        <a:pt x="1351607" y="0"/>
                      </a:lnTo>
                      <a:close/>
                    </a:path>
                  </a:pathLst>
                </a:custGeom>
                <a:solidFill>
                  <a:srgbClr val="9BB66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5" name="Google Shape;406;p20"/>
                <p:cNvSpPr/>
                <p:nvPr/>
              </p:nvSpPr>
              <p:spPr>
                <a:xfrm>
                  <a:off x="1908427" y="399386"/>
                  <a:ext cx="1199231" cy="1037997"/>
                </a:xfrm>
                <a:custGeom>
                  <a:avLst/>
                  <a:gdLst/>
                  <a:ahLst/>
                  <a:cxnLst/>
                  <a:rect l="l" t="t" r="r" b="b"/>
                  <a:pathLst>
                    <a:path w="1199231" h="1037997" extrusionOk="0">
                      <a:moveTo>
                        <a:pt x="577009" y="0"/>
                      </a:moveTo>
                      <a:lnTo>
                        <a:pt x="0" y="806811"/>
                      </a:lnTo>
                      <a:cubicBezTo>
                        <a:pt x="92066" y="888263"/>
                        <a:pt x="233118" y="982581"/>
                        <a:pt x="424439" y="1020708"/>
                      </a:cubicBezTo>
                      <a:cubicBezTo>
                        <a:pt x="483716" y="1032515"/>
                        <a:pt x="547715" y="1039018"/>
                        <a:pt x="616355" y="1037867"/>
                      </a:cubicBezTo>
                      <a:cubicBezTo>
                        <a:pt x="921329" y="1032737"/>
                        <a:pt x="1104325" y="871413"/>
                        <a:pt x="1199232" y="750092"/>
                      </a:cubicBezTo>
                      <a:lnTo>
                        <a:pt x="944943" y="443692"/>
                      </a:lnTo>
                      <a:cubicBezTo>
                        <a:pt x="930832" y="457924"/>
                        <a:pt x="909073" y="473012"/>
                        <a:pt x="877549" y="472992"/>
                      </a:cubicBezTo>
                      <a:cubicBezTo>
                        <a:pt x="818479" y="472959"/>
                        <a:pt x="794884" y="423814"/>
                        <a:pt x="794884" y="423814"/>
                      </a:cubicBezTo>
                      <a:cubicBezTo>
                        <a:pt x="794884" y="423814"/>
                        <a:pt x="714805" y="463656"/>
                        <a:pt x="671400" y="403093"/>
                      </a:cubicBezTo>
                      <a:cubicBezTo>
                        <a:pt x="627995" y="342523"/>
                        <a:pt x="694425" y="277097"/>
                        <a:pt x="694425" y="277097"/>
                      </a:cubicBezTo>
                      <a:cubicBezTo>
                        <a:pt x="694425" y="277097"/>
                        <a:pt x="636400" y="270420"/>
                        <a:pt x="652983" y="197151"/>
                      </a:cubicBezTo>
                      <a:cubicBezTo>
                        <a:pt x="660001" y="166146"/>
                        <a:pt x="678057" y="152073"/>
                        <a:pt x="698397" y="146294"/>
                      </a:cubicBezTo>
                      <a:lnTo>
                        <a:pt x="577009" y="0"/>
                      </a:lnTo>
                      <a:close/>
                    </a:path>
                  </a:pathLst>
                </a:custGeom>
                <a:solidFill>
                  <a:srgbClr val="F47C7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nvGrpSpPr>
              <p:cNvPr id="23" name="Google Shape;407;p20"/>
              <p:cNvGrpSpPr/>
              <p:nvPr/>
            </p:nvGrpSpPr>
            <p:grpSpPr>
              <a:xfrm>
                <a:off x="2040710" y="579350"/>
                <a:ext cx="884187" cy="760477"/>
                <a:chOff x="2040710" y="579350"/>
                <a:chExt cx="884187" cy="760477"/>
              </a:xfrm>
            </p:grpSpPr>
            <p:sp>
              <p:nvSpPr>
                <p:cNvPr id="24" name="Google Shape;408;p20"/>
                <p:cNvSpPr/>
                <p:nvPr/>
              </p:nvSpPr>
              <p:spPr>
                <a:xfrm>
                  <a:off x="2237523" y="1064717"/>
                  <a:ext cx="45514" cy="73535"/>
                </a:xfrm>
                <a:custGeom>
                  <a:avLst/>
                  <a:gdLst/>
                  <a:ahLst/>
                  <a:cxnLst/>
                  <a:rect l="l" t="t" r="r" b="b"/>
                  <a:pathLst>
                    <a:path w="45514" h="73535" extrusionOk="0">
                      <a:moveTo>
                        <a:pt x="0" y="36768"/>
                      </a:moveTo>
                      <a:cubicBezTo>
                        <a:pt x="0" y="16462"/>
                        <a:pt x="10187" y="0"/>
                        <a:pt x="22757" y="0"/>
                      </a:cubicBezTo>
                      <a:cubicBezTo>
                        <a:pt x="35328" y="0"/>
                        <a:pt x="45515" y="16462"/>
                        <a:pt x="45515" y="36768"/>
                      </a:cubicBezTo>
                      <a:cubicBezTo>
                        <a:pt x="45515" y="57074"/>
                        <a:pt x="35328" y="73536"/>
                        <a:pt x="22757" y="73536"/>
                      </a:cubicBezTo>
                      <a:cubicBezTo>
                        <a:pt x="10187" y="73536"/>
                        <a:pt x="0" y="57074"/>
                        <a:pt x="0" y="36768"/>
                      </a:cubicBezTo>
                      <a:close/>
                    </a:path>
                  </a:pathLst>
                </a:custGeom>
                <a:solidFill>
                  <a:srgbClr val="DE5A5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5" name="Google Shape;409;p20"/>
                <p:cNvSpPr/>
                <p:nvPr/>
              </p:nvSpPr>
              <p:spPr>
                <a:xfrm>
                  <a:off x="2460074" y="973206"/>
                  <a:ext cx="45521" cy="73536"/>
                </a:xfrm>
                <a:custGeom>
                  <a:avLst/>
                  <a:gdLst/>
                  <a:ahLst/>
                  <a:cxnLst/>
                  <a:rect l="l" t="t" r="r" b="b"/>
                  <a:pathLst>
                    <a:path w="45521" h="73536" extrusionOk="0">
                      <a:moveTo>
                        <a:pt x="0" y="36768"/>
                      </a:moveTo>
                      <a:cubicBezTo>
                        <a:pt x="0" y="16462"/>
                        <a:pt x="10193" y="0"/>
                        <a:pt x="22764" y="0"/>
                      </a:cubicBezTo>
                      <a:cubicBezTo>
                        <a:pt x="35328" y="0"/>
                        <a:pt x="45521" y="16462"/>
                        <a:pt x="45521" y="36768"/>
                      </a:cubicBezTo>
                      <a:cubicBezTo>
                        <a:pt x="45521" y="57074"/>
                        <a:pt x="35328" y="73536"/>
                        <a:pt x="22764" y="73536"/>
                      </a:cubicBezTo>
                      <a:cubicBezTo>
                        <a:pt x="10193" y="73536"/>
                        <a:pt x="0" y="57074"/>
                        <a:pt x="0" y="36768"/>
                      </a:cubicBezTo>
                      <a:close/>
                    </a:path>
                  </a:pathLst>
                </a:custGeom>
                <a:solidFill>
                  <a:srgbClr val="DE5A5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6" name="Google Shape;410;p20"/>
                <p:cNvSpPr/>
                <p:nvPr/>
              </p:nvSpPr>
              <p:spPr>
                <a:xfrm>
                  <a:off x="2696038" y="898833"/>
                  <a:ext cx="45514" cy="73535"/>
                </a:xfrm>
                <a:custGeom>
                  <a:avLst/>
                  <a:gdLst/>
                  <a:ahLst/>
                  <a:cxnLst/>
                  <a:rect l="l" t="t" r="r" b="b"/>
                  <a:pathLst>
                    <a:path w="45514" h="73535" extrusionOk="0">
                      <a:moveTo>
                        <a:pt x="0" y="36768"/>
                      </a:moveTo>
                      <a:cubicBezTo>
                        <a:pt x="0" y="16462"/>
                        <a:pt x="10187" y="0"/>
                        <a:pt x="22757" y="0"/>
                      </a:cubicBezTo>
                      <a:cubicBezTo>
                        <a:pt x="35321" y="0"/>
                        <a:pt x="45515" y="16462"/>
                        <a:pt x="45515" y="36768"/>
                      </a:cubicBezTo>
                      <a:cubicBezTo>
                        <a:pt x="45515" y="57074"/>
                        <a:pt x="35321" y="73536"/>
                        <a:pt x="22757" y="73536"/>
                      </a:cubicBezTo>
                      <a:cubicBezTo>
                        <a:pt x="10187" y="73536"/>
                        <a:pt x="0" y="57074"/>
                        <a:pt x="0" y="36768"/>
                      </a:cubicBezTo>
                      <a:close/>
                    </a:path>
                  </a:pathLst>
                </a:custGeom>
                <a:solidFill>
                  <a:srgbClr val="DE5A5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7" name="Google Shape;411;p20"/>
                <p:cNvSpPr/>
                <p:nvPr/>
              </p:nvSpPr>
              <p:spPr>
                <a:xfrm>
                  <a:off x="2367993" y="1266292"/>
                  <a:ext cx="45521" cy="73535"/>
                </a:xfrm>
                <a:custGeom>
                  <a:avLst/>
                  <a:gdLst/>
                  <a:ahLst/>
                  <a:cxnLst/>
                  <a:rect l="l" t="t" r="r" b="b"/>
                  <a:pathLst>
                    <a:path w="45521" h="73535" extrusionOk="0">
                      <a:moveTo>
                        <a:pt x="0" y="36768"/>
                      </a:moveTo>
                      <a:cubicBezTo>
                        <a:pt x="0" y="16462"/>
                        <a:pt x="10193" y="0"/>
                        <a:pt x="22764" y="0"/>
                      </a:cubicBezTo>
                      <a:cubicBezTo>
                        <a:pt x="35328" y="0"/>
                        <a:pt x="45521" y="16462"/>
                        <a:pt x="45521" y="36768"/>
                      </a:cubicBezTo>
                      <a:cubicBezTo>
                        <a:pt x="45521" y="57074"/>
                        <a:pt x="35328" y="73536"/>
                        <a:pt x="22764" y="73536"/>
                      </a:cubicBezTo>
                      <a:cubicBezTo>
                        <a:pt x="10193" y="73536"/>
                        <a:pt x="0" y="57074"/>
                        <a:pt x="0" y="36768"/>
                      </a:cubicBezTo>
                      <a:close/>
                    </a:path>
                  </a:pathLst>
                </a:custGeom>
                <a:solidFill>
                  <a:srgbClr val="DE5A5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8" name="Google Shape;412;p20"/>
                <p:cNvSpPr/>
                <p:nvPr/>
              </p:nvSpPr>
              <p:spPr>
                <a:xfrm>
                  <a:off x="2634728" y="1123457"/>
                  <a:ext cx="47164" cy="72508"/>
                </a:xfrm>
                <a:custGeom>
                  <a:avLst/>
                  <a:gdLst/>
                  <a:ahLst/>
                  <a:cxnLst/>
                  <a:rect l="l" t="t" r="r" b="b"/>
                  <a:pathLst>
                    <a:path w="47164" h="72508" extrusionOk="0">
                      <a:moveTo>
                        <a:pt x="1349" y="41103"/>
                      </a:moveTo>
                      <a:cubicBezTo>
                        <a:pt x="-2984" y="21266"/>
                        <a:pt x="3466" y="3009"/>
                        <a:pt x="15748" y="330"/>
                      </a:cubicBezTo>
                      <a:cubicBezTo>
                        <a:pt x="28031" y="-2349"/>
                        <a:pt x="41493" y="11568"/>
                        <a:pt x="45819" y="31405"/>
                      </a:cubicBezTo>
                      <a:cubicBezTo>
                        <a:pt x="50146" y="51243"/>
                        <a:pt x="43696" y="69500"/>
                        <a:pt x="31413" y="72178"/>
                      </a:cubicBezTo>
                      <a:cubicBezTo>
                        <a:pt x="19137" y="74857"/>
                        <a:pt x="5676" y="60940"/>
                        <a:pt x="1349" y="41103"/>
                      </a:cubicBezTo>
                      <a:close/>
                    </a:path>
                  </a:pathLst>
                </a:custGeom>
                <a:solidFill>
                  <a:srgbClr val="DE5A5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9" name="Google Shape;413;p20"/>
                <p:cNvSpPr/>
                <p:nvPr/>
              </p:nvSpPr>
              <p:spPr>
                <a:xfrm>
                  <a:off x="2877668" y="1123457"/>
                  <a:ext cx="47229" cy="72462"/>
                </a:xfrm>
                <a:custGeom>
                  <a:avLst/>
                  <a:gdLst/>
                  <a:ahLst/>
                  <a:cxnLst/>
                  <a:rect l="l" t="t" r="r" b="b"/>
                  <a:pathLst>
                    <a:path w="47229" h="72462" extrusionOk="0">
                      <a:moveTo>
                        <a:pt x="1400" y="41177"/>
                      </a:moveTo>
                      <a:cubicBezTo>
                        <a:pt x="-3014" y="21360"/>
                        <a:pt x="3356" y="3076"/>
                        <a:pt x="15625" y="344"/>
                      </a:cubicBezTo>
                      <a:cubicBezTo>
                        <a:pt x="27894" y="-2389"/>
                        <a:pt x="41416" y="11468"/>
                        <a:pt x="45830" y="31285"/>
                      </a:cubicBezTo>
                      <a:cubicBezTo>
                        <a:pt x="50243" y="51109"/>
                        <a:pt x="43874" y="69393"/>
                        <a:pt x="31605" y="72118"/>
                      </a:cubicBezTo>
                      <a:cubicBezTo>
                        <a:pt x="19335" y="74851"/>
                        <a:pt x="5814" y="61001"/>
                        <a:pt x="1400" y="41177"/>
                      </a:cubicBezTo>
                      <a:close/>
                    </a:path>
                  </a:pathLst>
                </a:custGeom>
                <a:solidFill>
                  <a:srgbClr val="DE5A5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0" name="Google Shape;414;p20"/>
                <p:cNvSpPr/>
                <p:nvPr/>
              </p:nvSpPr>
              <p:spPr>
                <a:xfrm>
                  <a:off x="2040710" y="1107015"/>
                  <a:ext cx="53450" cy="68005"/>
                </a:xfrm>
                <a:custGeom>
                  <a:avLst/>
                  <a:gdLst/>
                  <a:ahLst/>
                  <a:cxnLst/>
                  <a:rect l="l" t="t" r="r" b="b"/>
                  <a:pathLst>
                    <a:path w="53450" h="68005" extrusionOk="0">
                      <a:moveTo>
                        <a:pt x="6826" y="22961"/>
                      </a:moveTo>
                      <a:cubicBezTo>
                        <a:pt x="16677" y="5206"/>
                        <a:pt x="33574" y="-4244"/>
                        <a:pt x="44564" y="1851"/>
                      </a:cubicBezTo>
                      <a:cubicBezTo>
                        <a:pt x="55555" y="7952"/>
                        <a:pt x="56477" y="27287"/>
                        <a:pt x="46625" y="45041"/>
                      </a:cubicBezTo>
                      <a:cubicBezTo>
                        <a:pt x="36773" y="62803"/>
                        <a:pt x="19877" y="72252"/>
                        <a:pt x="8886" y="66151"/>
                      </a:cubicBezTo>
                      <a:cubicBezTo>
                        <a:pt x="-2104" y="60050"/>
                        <a:pt x="-3027" y="40715"/>
                        <a:pt x="6826" y="22961"/>
                      </a:cubicBezTo>
                      <a:close/>
                    </a:path>
                  </a:pathLst>
                </a:custGeom>
                <a:solidFill>
                  <a:srgbClr val="DE5A5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1" name="Google Shape;415;p20"/>
                <p:cNvSpPr/>
                <p:nvPr/>
              </p:nvSpPr>
              <p:spPr>
                <a:xfrm>
                  <a:off x="2302095" y="804818"/>
                  <a:ext cx="55651" cy="66213"/>
                </a:xfrm>
                <a:custGeom>
                  <a:avLst/>
                  <a:gdLst/>
                  <a:ahLst/>
                  <a:cxnLst/>
                  <a:rect l="l" t="t" r="r" b="b"/>
                  <a:pathLst>
                    <a:path w="55651" h="66213" extrusionOk="0">
                      <a:moveTo>
                        <a:pt x="8884" y="20486"/>
                      </a:moveTo>
                      <a:cubicBezTo>
                        <a:pt x="20149" y="3588"/>
                        <a:pt x="37756" y="-4462"/>
                        <a:pt x="48211" y="2510"/>
                      </a:cubicBezTo>
                      <a:cubicBezTo>
                        <a:pt x="58672" y="9482"/>
                        <a:pt x="58022" y="28830"/>
                        <a:pt x="46764" y="45728"/>
                      </a:cubicBezTo>
                      <a:cubicBezTo>
                        <a:pt x="35506" y="62625"/>
                        <a:pt x="17899" y="70675"/>
                        <a:pt x="7438" y="63703"/>
                      </a:cubicBezTo>
                      <a:cubicBezTo>
                        <a:pt x="-3017" y="56738"/>
                        <a:pt x="-2374" y="37389"/>
                        <a:pt x="8884" y="20486"/>
                      </a:cubicBezTo>
                      <a:close/>
                    </a:path>
                  </a:pathLst>
                </a:custGeom>
                <a:solidFill>
                  <a:srgbClr val="DE5A5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2" name="Google Shape;416;p20"/>
                <p:cNvSpPr/>
                <p:nvPr/>
              </p:nvSpPr>
              <p:spPr>
                <a:xfrm>
                  <a:off x="2460075" y="579350"/>
                  <a:ext cx="46056" cy="73206"/>
                </a:xfrm>
                <a:custGeom>
                  <a:avLst/>
                  <a:gdLst/>
                  <a:ahLst/>
                  <a:cxnLst/>
                  <a:rect l="l" t="t" r="r" b="b"/>
                  <a:pathLst>
                    <a:path w="46056" h="73206" extrusionOk="0">
                      <a:moveTo>
                        <a:pt x="434" y="39347"/>
                      </a:moveTo>
                      <a:cubicBezTo>
                        <a:pt x="-2011" y="19190"/>
                        <a:pt x="6120" y="1620"/>
                        <a:pt x="18597" y="105"/>
                      </a:cubicBezTo>
                      <a:cubicBezTo>
                        <a:pt x="31074" y="-1411"/>
                        <a:pt x="43169" y="13701"/>
                        <a:pt x="45620" y="33858"/>
                      </a:cubicBezTo>
                      <a:cubicBezTo>
                        <a:pt x="48072" y="54016"/>
                        <a:pt x="39941" y="71585"/>
                        <a:pt x="27464" y="73102"/>
                      </a:cubicBezTo>
                      <a:cubicBezTo>
                        <a:pt x="14987" y="74617"/>
                        <a:pt x="2885" y="59505"/>
                        <a:pt x="434" y="39347"/>
                      </a:cubicBezTo>
                      <a:close/>
                    </a:path>
                  </a:pathLst>
                </a:custGeom>
                <a:solidFill>
                  <a:srgbClr val="DE5A5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18" name="Google Shape;417;p20"/>
            <p:cNvGrpSpPr/>
            <p:nvPr/>
          </p:nvGrpSpPr>
          <p:grpSpPr>
            <a:xfrm>
              <a:off x="1800137" y="386015"/>
              <a:ext cx="1421838" cy="1316151"/>
              <a:chOff x="1800137" y="386015"/>
              <a:chExt cx="1421838" cy="1316151"/>
            </a:xfrm>
          </p:grpSpPr>
          <p:sp>
            <p:nvSpPr>
              <p:cNvPr id="19" name="Google Shape;418;p20"/>
              <p:cNvSpPr/>
              <p:nvPr/>
            </p:nvSpPr>
            <p:spPr>
              <a:xfrm>
                <a:off x="1800137" y="1136110"/>
                <a:ext cx="1421706" cy="566056"/>
              </a:xfrm>
              <a:custGeom>
                <a:avLst/>
                <a:gdLst/>
                <a:ahLst/>
                <a:cxnLst/>
                <a:rect l="l" t="t" r="r" b="b"/>
                <a:pathLst>
                  <a:path w="1421706" h="566056" extrusionOk="0">
                    <a:moveTo>
                      <a:pt x="1301106" y="1"/>
                    </a:moveTo>
                    <a:cubicBezTo>
                      <a:pt x="1299164" y="27"/>
                      <a:pt x="1297188" y="831"/>
                      <a:pt x="1295869" y="2512"/>
                    </a:cubicBezTo>
                    <a:cubicBezTo>
                      <a:pt x="1239143" y="75030"/>
                      <a:pt x="1169263" y="139016"/>
                      <a:pt x="1085119" y="188361"/>
                    </a:cubicBezTo>
                    <a:cubicBezTo>
                      <a:pt x="979563" y="250257"/>
                      <a:pt x="857693" y="285431"/>
                      <a:pt x="718229" y="287775"/>
                    </a:cubicBezTo>
                    <a:cubicBezTo>
                      <a:pt x="652750" y="288874"/>
                      <a:pt x="589327" y="283087"/>
                      <a:pt x="527779" y="270825"/>
                    </a:cubicBezTo>
                    <a:cubicBezTo>
                      <a:pt x="362933" y="237975"/>
                      <a:pt x="223378" y="161820"/>
                      <a:pt x="106478" y="58394"/>
                    </a:cubicBezTo>
                    <a:cubicBezTo>
                      <a:pt x="103503" y="55762"/>
                      <a:pt x="98743" y="56211"/>
                      <a:pt x="96432" y="59439"/>
                    </a:cubicBezTo>
                    <a:lnTo>
                      <a:pt x="1205" y="192547"/>
                    </a:lnTo>
                    <a:cubicBezTo>
                      <a:pt x="-429" y="194831"/>
                      <a:pt x="-375" y="197972"/>
                      <a:pt x="1205" y="200296"/>
                    </a:cubicBezTo>
                    <a:cubicBezTo>
                      <a:pt x="1724" y="201053"/>
                      <a:pt x="2651" y="202432"/>
                      <a:pt x="4135" y="204481"/>
                    </a:cubicBezTo>
                    <a:cubicBezTo>
                      <a:pt x="6585" y="207857"/>
                      <a:pt x="9516" y="211802"/>
                      <a:pt x="12926" y="216202"/>
                    </a:cubicBezTo>
                    <a:cubicBezTo>
                      <a:pt x="22638" y="228732"/>
                      <a:pt x="34352" y="242629"/>
                      <a:pt x="47877" y="257638"/>
                    </a:cubicBezTo>
                    <a:cubicBezTo>
                      <a:pt x="86477" y="300473"/>
                      <a:pt x="132582" y="343457"/>
                      <a:pt x="186217" y="383419"/>
                    </a:cubicBezTo>
                    <a:cubicBezTo>
                      <a:pt x="293588" y="463425"/>
                      <a:pt x="417027" y="521785"/>
                      <a:pt x="556450" y="549176"/>
                    </a:cubicBezTo>
                    <a:cubicBezTo>
                      <a:pt x="618467" y="561365"/>
                      <a:pt x="683022" y="567031"/>
                      <a:pt x="749834" y="565920"/>
                    </a:cubicBezTo>
                    <a:cubicBezTo>
                      <a:pt x="966269" y="562336"/>
                      <a:pt x="1138610" y="483135"/>
                      <a:pt x="1271176" y="353703"/>
                    </a:cubicBezTo>
                    <a:cubicBezTo>
                      <a:pt x="1317561" y="308410"/>
                      <a:pt x="1355695" y="260022"/>
                      <a:pt x="1386074" y="211802"/>
                    </a:cubicBezTo>
                    <a:cubicBezTo>
                      <a:pt x="1396716" y="194911"/>
                      <a:pt x="1405590" y="179213"/>
                      <a:pt x="1412863" y="165135"/>
                    </a:cubicBezTo>
                    <a:cubicBezTo>
                      <a:pt x="1415415" y="160186"/>
                      <a:pt x="1417565" y="155953"/>
                      <a:pt x="1419353" y="152156"/>
                    </a:cubicBezTo>
                    <a:cubicBezTo>
                      <a:pt x="1420438" y="149852"/>
                      <a:pt x="1421282" y="148204"/>
                      <a:pt x="1421657" y="147340"/>
                    </a:cubicBezTo>
                    <a:cubicBezTo>
                      <a:pt x="1421878" y="142351"/>
                      <a:pt x="1421335" y="141313"/>
                      <a:pt x="1420605" y="140436"/>
                    </a:cubicBezTo>
                    <a:cubicBezTo>
                      <a:pt x="1417036" y="136122"/>
                      <a:pt x="1309906" y="6825"/>
                      <a:pt x="1306336" y="2512"/>
                    </a:cubicBezTo>
                    <a:cubicBezTo>
                      <a:pt x="1304970" y="871"/>
                      <a:pt x="1303041" y="-26"/>
                      <a:pt x="1301106" y="1"/>
                    </a:cubicBezTo>
                    <a:close/>
                    <a:moveTo>
                      <a:pt x="1301106" y="17166"/>
                    </a:moveTo>
                    <a:cubicBezTo>
                      <a:pt x="1312558" y="30989"/>
                      <a:pt x="1399924" y="136578"/>
                      <a:pt x="1407633" y="145880"/>
                    </a:cubicBezTo>
                    <a:cubicBezTo>
                      <a:pt x="1407539" y="146075"/>
                      <a:pt x="1407525" y="146081"/>
                      <a:pt x="1407425" y="146296"/>
                    </a:cubicBezTo>
                    <a:cubicBezTo>
                      <a:pt x="1405704" y="149946"/>
                      <a:pt x="1403621" y="154265"/>
                      <a:pt x="1401143" y="159061"/>
                    </a:cubicBezTo>
                    <a:cubicBezTo>
                      <a:pt x="1394044" y="172810"/>
                      <a:pt x="1385203" y="188127"/>
                      <a:pt x="1374776" y="204689"/>
                    </a:cubicBezTo>
                    <a:cubicBezTo>
                      <a:pt x="1344933" y="252052"/>
                      <a:pt x="1307555" y="299563"/>
                      <a:pt x="1261967" y="344073"/>
                    </a:cubicBezTo>
                    <a:cubicBezTo>
                      <a:pt x="1131739" y="471227"/>
                      <a:pt x="962452" y="549002"/>
                      <a:pt x="749626" y="552525"/>
                    </a:cubicBezTo>
                    <a:cubicBezTo>
                      <a:pt x="683759" y="553617"/>
                      <a:pt x="620268" y="547998"/>
                      <a:pt x="559169" y="535996"/>
                    </a:cubicBezTo>
                    <a:cubicBezTo>
                      <a:pt x="421828" y="509006"/>
                      <a:pt x="300014" y="451403"/>
                      <a:pt x="194170" y="372536"/>
                    </a:cubicBezTo>
                    <a:cubicBezTo>
                      <a:pt x="141277" y="333123"/>
                      <a:pt x="95749" y="291057"/>
                      <a:pt x="57714" y="248851"/>
                    </a:cubicBezTo>
                    <a:cubicBezTo>
                      <a:pt x="44415" y="234090"/>
                      <a:pt x="33114" y="220314"/>
                      <a:pt x="23599" y="208038"/>
                    </a:cubicBezTo>
                    <a:cubicBezTo>
                      <a:pt x="20279" y="203752"/>
                      <a:pt x="17384" y="200001"/>
                      <a:pt x="15018" y="196733"/>
                    </a:cubicBezTo>
                    <a:lnTo>
                      <a:pt x="103339" y="73255"/>
                    </a:lnTo>
                    <a:cubicBezTo>
                      <a:pt x="220736" y="175603"/>
                      <a:pt x="360361" y="250981"/>
                      <a:pt x="525060" y="283797"/>
                    </a:cubicBezTo>
                    <a:cubicBezTo>
                      <a:pt x="587539" y="296247"/>
                      <a:pt x="651993" y="302288"/>
                      <a:pt x="718444" y="301170"/>
                    </a:cubicBezTo>
                    <a:cubicBezTo>
                      <a:pt x="860245" y="298786"/>
                      <a:pt x="984506" y="262922"/>
                      <a:pt x="1092024" y="199874"/>
                    </a:cubicBezTo>
                    <a:cubicBezTo>
                      <a:pt x="1175197" y="151098"/>
                      <a:pt x="1244320" y="88264"/>
                      <a:pt x="1301106" y="1716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0" name="Google Shape;419;p20"/>
              <p:cNvSpPr/>
              <p:nvPr/>
            </p:nvSpPr>
            <p:spPr>
              <a:xfrm>
                <a:off x="1800219" y="1207269"/>
                <a:ext cx="1421756" cy="494894"/>
              </a:xfrm>
              <a:custGeom>
                <a:avLst/>
                <a:gdLst/>
                <a:ahLst/>
                <a:cxnLst/>
                <a:rect l="l" t="t" r="r" b="b"/>
                <a:pathLst>
                  <a:path w="1421756" h="494894" extrusionOk="0">
                    <a:moveTo>
                      <a:pt x="1358366" y="0"/>
                    </a:moveTo>
                    <a:cubicBezTo>
                      <a:pt x="1356537" y="-13"/>
                      <a:pt x="1354689" y="831"/>
                      <a:pt x="1353343" y="2304"/>
                    </a:cubicBezTo>
                    <a:cubicBezTo>
                      <a:pt x="1346659" y="9631"/>
                      <a:pt x="1307386" y="53973"/>
                      <a:pt x="1294534" y="68024"/>
                    </a:cubicBezTo>
                    <a:cubicBezTo>
                      <a:pt x="1268254" y="96735"/>
                      <a:pt x="1244117" y="121087"/>
                      <a:pt x="1218353" y="144413"/>
                    </a:cubicBezTo>
                    <a:cubicBezTo>
                      <a:pt x="1083704" y="266304"/>
                      <a:pt x="926017" y="336029"/>
                      <a:pt x="715850" y="339679"/>
                    </a:cubicBezTo>
                    <a:cubicBezTo>
                      <a:pt x="652990" y="340770"/>
                      <a:pt x="592225" y="335138"/>
                      <a:pt x="533972" y="323143"/>
                    </a:cubicBezTo>
                    <a:cubicBezTo>
                      <a:pt x="426220" y="300962"/>
                      <a:pt x="328539" y="258320"/>
                      <a:pt x="240759" y="199666"/>
                    </a:cubicBezTo>
                    <a:cubicBezTo>
                      <a:pt x="173122" y="154473"/>
                      <a:pt x="115433" y="102683"/>
                      <a:pt x="67049" y="48348"/>
                    </a:cubicBezTo>
                    <a:cubicBezTo>
                      <a:pt x="64201" y="45146"/>
                      <a:pt x="59301" y="45294"/>
                      <a:pt x="56794" y="48770"/>
                    </a:cubicBezTo>
                    <a:lnTo>
                      <a:pt x="1332" y="125574"/>
                    </a:lnTo>
                    <a:cubicBezTo>
                      <a:pt x="-325" y="127871"/>
                      <a:pt x="-483" y="130985"/>
                      <a:pt x="1123" y="133323"/>
                    </a:cubicBezTo>
                    <a:cubicBezTo>
                      <a:pt x="1643" y="134073"/>
                      <a:pt x="2569" y="135479"/>
                      <a:pt x="4053" y="137508"/>
                    </a:cubicBezTo>
                    <a:cubicBezTo>
                      <a:pt x="6503" y="140844"/>
                      <a:pt x="9433" y="144668"/>
                      <a:pt x="12843" y="149014"/>
                    </a:cubicBezTo>
                    <a:cubicBezTo>
                      <a:pt x="22558" y="161404"/>
                      <a:pt x="34268" y="175201"/>
                      <a:pt x="47794" y="190035"/>
                    </a:cubicBezTo>
                    <a:cubicBezTo>
                      <a:pt x="86400" y="232375"/>
                      <a:pt x="132493" y="274856"/>
                      <a:pt x="186135" y="314356"/>
                    </a:cubicBezTo>
                    <a:cubicBezTo>
                      <a:pt x="343475" y="430212"/>
                      <a:pt x="531581" y="498337"/>
                      <a:pt x="749752" y="494761"/>
                    </a:cubicBezTo>
                    <a:cubicBezTo>
                      <a:pt x="966214" y="491211"/>
                      <a:pt x="1138749" y="411741"/>
                      <a:pt x="1271301" y="281707"/>
                    </a:cubicBezTo>
                    <a:cubicBezTo>
                      <a:pt x="1317680" y="236206"/>
                      <a:pt x="1355620" y="187624"/>
                      <a:pt x="1385992" y="139183"/>
                    </a:cubicBezTo>
                    <a:cubicBezTo>
                      <a:pt x="1396634" y="122205"/>
                      <a:pt x="1405514" y="106446"/>
                      <a:pt x="1412781" y="92302"/>
                    </a:cubicBezTo>
                    <a:cubicBezTo>
                      <a:pt x="1415333" y="87332"/>
                      <a:pt x="1417482" y="82926"/>
                      <a:pt x="1419271" y="79115"/>
                    </a:cubicBezTo>
                    <a:cubicBezTo>
                      <a:pt x="1420356" y="76798"/>
                      <a:pt x="1421199" y="75164"/>
                      <a:pt x="1421575" y="74300"/>
                    </a:cubicBezTo>
                    <a:cubicBezTo>
                      <a:pt x="1422110" y="70033"/>
                      <a:pt x="1421394" y="68406"/>
                      <a:pt x="1420315" y="67187"/>
                    </a:cubicBezTo>
                    <a:cubicBezTo>
                      <a:pt x="1413176" y="59077"/>
                      <a:pt x="1370528" y="10414"/>
                      <a:pt x="1363389" y="2304"/>
                    </a:cubicBezTo>
                    <a:cubicBezTo>
                      <a:pt x="1362069" y="811"/>
                      <a:pt x="1360194" y="20"/>
                      <a:pt x="1358366" y="0"/>
                    </a:cubicBezTo>
                    <a:close/>
                    <a:moveTo>
                      <a:pt x="1358366" y="16743"/>
                    </a:moveTo>
                    <a:cubicBezTo>
                      <a:pt x="1369490" y="29381"/>
                      <a:pt x="1398636" y="62921"/>
                      <a:pt x="1407550" y="73047"/>
                    </a:cubicBezTo>
                    <a:cubicBezTo>
                      <a:pt x="1407376" y="73409"/>
                      <a:pt x="1407550" y="73014"/>
                      <a:pt x="1407343" y="73462"/>
                    </a:cubicBezTo>
                    <a:cubicBezTo>
                      <a:pt x="1405622" y="77133"/>
                      <a:pt x="1403331" y="81412"/>
                      <a:pt x="1400853" y="86227"/>
                    </a:cubicBezTo>
                    <a:cubicBezTo>
                      <a:pt x="1393754" y="100044"/>
                      <a:pt x="1385121" y="115421"/>
                      <a:pt x="1374694" y="132064"/>
                    </a:cubicBezTo>
                    <a:cubicBezTo>
                      <a:pt x="1344851" y="179661"/>
                      <a:pt x="1307473" y="227359"/>
                      <a:pt x="1261885" y="272077"/>
                    </a:cubicBezTo>
                    <a:cubicBezTo>
                      <a:pt x="1131670" y="399820"/>
                      <a:pt x="962383" y="477877"/>
                      <a:pt x="749544" y="481366"/>
                    </a:cubicBezTo>
                    <a:cubicBezTo>
                      <a:pt x="534508" y="484896"/>
                      <a:pt x="349194" y="417689"/>
                      <a:pt x="194088" y="303473"/>
                    </a:cubicBezTo>
                    <a:cubicBezTo>
                      <a:pt x="141189" y="264522"/>
                      <a:pt x="95669" y="222758"/>
                      <a:pt x="57631" y="181041"/>
                    </a:cubicBezTo>
                    <a:cubicBezTo>
                      <a:pt x="44333" y="166454"/>
                      <a:pt x="33032" y="152986"/>
                      <a:pt x="23517" y="140857"/>
                    </a:cubicBezTo>
                    <a:cubicBezTo>
                      <a:pt x="20197" y="136618"/>
                      <a:pt x="17302" y="132780"/>
                      <a:pt x="14936" y="129552"/>
                    </a:cubicBezTo>
                    <a:lnTo>
                      <a:pt x="62863" y="63209"/>
                    </a:lnTo>
                    <a:cubicBezTo>
                      <a:pt x="110815" y="116117"/>
                      <a:pt x="167114" y="166581"/>
                      <a:pt x="233225" y="210756"/>
                    </a:cubicBezTo>
                    <a:cubicBezTo>
                      <a:pt x="322387" y="270335"/>
                      <a:pt x="421726" y="313580"/>
                      <a:pt x="531253" y="336123"/>
                    </a:cubicBezTo>
                    <a:cubicBezTo>
                      <a:pt x="590471" y="348312"/>
                      <a:pt x="652206" y="354185"/>
                      <a:pt x="716058" y="353073"/>
                    </a:cubicBezTo>
                    <a:cubicBezTo>
                      <a:pt x="929680" y="349363"/>
                      <a:pt x="1090422" y="278412"/>
                      <a:pt x="1227354" y="154459"/>
                    </a:cubicBezTo>
                    <a:cubicBezTo>
                      <a:pt x="1253466" y="130818"/>
                      <a:pt x="1277824" y="106025"/>
                      <a:pt x="1304372" y="77019"/>
                    </a:cubicBezTo>
                    <a:cubicBezTo>
                      <a:pt x="1316253" y="64039"/>
                      <a:pt x="1347737" y="28571"/>
                      <a:pt x="1358366" y="1674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1" name="Google Shape;420;p20"/>
              <p:cNvSpPr/>
              <p:nvPr/>
            </p:nvSpPr>
            <p:spPr>
              <a:xfrm>
                <a:off x="1895333" y="386015"/>
                <a:ext cx="1212622" cy="1051396"/>
              </a:xfrm>
              <a:custGeom>
                <a:avLst/>
                <a:gdLst/>
                <a:ahLst/>
                <a:cxnLst/>
                <a:rect l="l" t="t" r="r" b="b"/>
                <a:pathLst>
                  <a:path w="1212622" h="1051396" extrusionOk="0">
                    <a:moveTo>
                      <a:pt x="583479" y="4"/>
                    </a:moveTo>
                    <a:cubicBezTo>
                      <a:pt x="581497" y="75"/>
                      <a:pt x="579521" y="939"/>
                      <a:pt x="578249" y="2724"/>
                    </a:cubicBezTo>
                    <a:lnTo>
                      <a:pt x="1236" y="809534"/>
                    </a:lnTo>
                    <a:cubicBezTo>
                      <a:pt x="-760" y="812327"/>
                      <a:pt x="-287" y="816265"/>
                      <a:pt x="2283" y="818535"/>
                    </a:cubicBezTo>
                    <a:cubicBezTo>
                      <a:pt x="120846" y="923434"/>
                      <a:pt x="262496" y="1000540"/>
                      <a:pt x="429864" y="1033892"/>
                    </a:cubicBezTo>
                    <a:cubicBezTo>
                      <a:pt x="492343" y="1046342"/>
                      <a:pt x="556798" y="1052384"/>
                      <a:pt x="623248" y="1051265"/>
                    </a:cubicBezTo>
                    <a:cubicBezTo>
                      <a:pt x="765049" y="1048881"/>
                      <a:pt x="889103" y="1013017"/>
                      <a:pt x="996620" y="949969"/>
                    </a:cubicBezTo>
                    <a:cubicBezTo>
                      <a:pt x="1082319" y="899713"/>
                      <a:pt x="1153423" y="834756"/>
                      <a:pt x="1211141" y="760979"/>
                    </a:cubicBezTo>
                    <a:cubicBezTo>
                      <a:pt x="1213083" y="758501"/>
                      <a:pt x="1213150" y="755032"/>
                      <a:pt x="1211141" y="752607"/>
                    </a:cubicBezTo>
                    <a:lnTo>
                      <a:pt x="956852" y="446207"/>
                    </a:lnTo>
                    <a:cubicBezTo>
                      <a:pt x="954327" y="443167"/>
                      <a:pt x="949592" y="442772"/>
                      <a:pt x="946806" y="445584"/>
                    </a:cubicBezTo>
                    <a:cubicBezTo>
                      <a:pt x="929688" y="462837"/>
                      <a:pt x="909509" y="473016"/>
                      <a:pt x="884227" y="472996"/>
                    </a:cubicBezTo>
                    <a:cubicBezTo>
                      <a:pt x="860184" y="472983"/>
                      <a:pt x="840849" y="464457"/>
                      <a:pt x="825418" y="450185"/>
                    </a:cubicBezTo>
                    <a:cubicBezTo>
                      <a:pt x="819993" y="445169"/>
                      <a:pt x="815466" y="439852"/>
                      <a:pt x="811816" y="434487"/>
                    </a:cubicBezTo>
                    <a:cubicBezTo>
                      <a:pt x="809660" y="431326"/>
                      <a:pt x="808226" y="428835"/>
                      <a:pt x="807630" y="427582"/>
                    </a:cubicBezTo>
                    <a:cubicBezTo>
                      <a:pt x="806010" y="424213"/>
                      <a:pt x="801971" y="422780"/>
                      <a:pt x="798629" y="424441"/>
                    </a:cubicBezTo>
                    <a:cubicBezTo>
                      <a:pt x="798629" y="424441"/>
                      <a:pt x="795635" y="425827"/>
                      <a:pt x="794443" y="426330"/>
                    </a:cubicBezTo>
                    <a:cubicBezTo>
                      <a:pt x="791001" y="427756"/>
                      <a:pt x="787217" y="429169"/>
                      <a:pt x="782931" y="430516"/>
                    </a:cubicBezTo>
                    <a:cubicBezTo>
                      <a:pt x="764306" y="436356"/>
                      <a:pt x="745239" y="438525"/>
                      <a:pt x="727678" y="434909"/>
                    </a:cubicBezTo>
                    <a:cubicBezTo>
                      <a:pt x="710064" y="431272"/>
                      <a:pt x="695076" y="421943"/>
                      <a:pt x="683523" y="405816"/>
                    </a:cubicBezTo>
                    <a:cubicBezTo>
                      <a:pt x="680797" y="402019"/>
                      <a:pt x="678487" y="398235"/>
                      <a:pt x="676612" y="394303"/>
                    </a:cubicBezTo>
                    <a:cubicBezTo>
                      <a:pt x="664094" y="368070"/>
                      <a:pt x="670062" y="339473"/>
                      <a:pt x="687917" y="311425"/>
                    </a:cubicBezTo>
                    <a:cubicBezTo>
                      <a:pt x="691868" y="305216"/>
                      <a:pt x="696027" y="299684"/>
                      <a:pt x="700266" y="294682"/>
                    </a:cubicBezTo>
                    <a:cubicBezTo>
                      <a:pt x="701740" y="292940"/>
                      <a:pt x="703233" y="291380"/>
                      <a:pt x="704452" y="290081"/>
                    </a:cubicBezTo>
                    <a:cubicBezTo>
                      <a:pt x="705162" y="289317"/>
                      <a:pt x="705684" y="288842"/>
                      <a:pt x="705912" y="288614"/>
                    </a:cubicBezTo>
                    <a:cubicBezTo>
                      <a:pt x="709924" y="284662"/>
                      <a:pt x="707526" y="277747"/>
                      <a:pt x="701941" y="277103"/>
                    </a:cubicBezTo>
                    <a:cubicBezTo>
                      <a:pt x="701941" y="277103"/>
                      <a:pt x="700621" y="277014"/>
                      <a:pt x="700052" y="276894"/>
                    </a:cubicBezTo>
                    <a:cubicBezTo>
                      <a:pt x="698371" y="276541"/>
                      <a:pt x="696402" y="275902"/>
                      <a:pt x="694406" y="275219"/>
                    </a:cubicBezTo>
                    <a:cubicBezTo>
                      <a:pt x="688700" y="273269"/>
                      <a:pt x="683229" y="270342"/>
                      <a:pt x="678500" y="266220"/>
                    </a:cubicBezTo>
                    <a:cubicBezTo>
                      <a:pt x="664891" y="254372"/>
                      <a:pt x="659420" y="235059"/>
                      <a:pt x="666150" y="205317"/>
                    </a:cubicBezTo>
                    <a:cubicBezTo>
                      <a:pt x="671964" y="179606"/>
                      <a:pt x="685961" y="165450"/>
                      <a:pt x="706964" y="159483"/>
                    </a:cubicBezTo>
                    <a:cubicBezTo>
                      <a:pt x="711618" y="158160"/>
                      <a:pt x="713400" y="152533"/>
                      <a:pt x="710312" y="148808"/>
                    </a:cubicBezTo>
                    <a:cubicBezTo>
                      <a:pt x="706515" y="144237"/>
                      <a:pt x="592715" y="7087"/>
                      <a:pt x="588924" y="2515"/>
                    </a:cubicBezTo>
                    <a:cubicBezTo>
                      <a:pt x="587518" y="826"/>
                      <a:pt x="585462" y="-67"/>
                      <a:pt x="583479" y="4"/>
                    </a:cubicBezTo>
                    <a:close/>
                    <a:moveTo>
                      <a:pt x="584109" y="17584"/>
                    </a:moveTo>
                    <a:cubicBezTo>
                      <a:pt x="596204" y="32162"/>
                      <a:pt x="682023" y="135357"/>
                      <a:pt x="694406" y="150274"/>
                    </a:cubicBezTo>
                    <a:cubicBezTo>
                      <a:pt x="673772" y="159010"/>
                      <a:pt x="659226" y="175636"/>
                      <a:pt x="653171" y="202387"/>
                    </a:cubicBezTo>
                    <a:cubicBezTo>
                      <a:pt x="645396" y="236754"/>
                      <a:pt x="652227" y="261042"/>
                      <a:pt x="669707" y="276266"/>
                    </a:cubicBezTo>
                    <a:cubicBezTo>
                      <a:pt x="675533" y="281343"/>
                      <a:pt x="682324" y="284884"/>
                      <a:pt x="689169" y="287361"/>
                    </a:cubicBezTo>
                    <a:cubicBezTo>
                      <a:pt x="684930" y="292472"/>
                      <a:pt x="680576" y="298084"/>
                      <a:pt x="676612" y="304312"/>
                    </a:cubicBezTo>
                    <a:cubicBezTo>
                      <a:pt x="656533" y="335856"/>
                      <a:pt x="649581" y="368961"/>
                      <a:pt x="664476" y="400164"/>
                    </a:cubicBezTo>
                    <a:cubicBezTo>
                      <a:pt x="666693" y="404811"/>
                      <a:pt x="669459" y="409339"/>
                      <a:pt x="672640" y="413772"/>
                    </a:cubicBezTo>
                    <a:cubicBezTo>
                      <a:pt x="686209" y="432706"/>
                      <a:pt x="704124" y="443796"/>
                      <a:pt x="724959" y="448096"/>
                    </a:cubicBezTo>
                    <a:cubicBezTo>
                      <a:pt x="745078" y="452241"/>
                      <a:pt x="766295" y="449750"/>
                      <a:pt x="786909" y="443281"/>
                    </a:cubicBezTo>
                    <a:cubicBezTo>
                      <a:pt x="791296" y="441901"/>
                      <a:pt x="795220" y="440367"/>
                      <a:pt x="798837" y="438887"/>
                    </a:cubicBezTo>
                    <a:cubicBezTo>
                      <a:pt x="799540" y="440026"/>
                      <a:pt x="799794" y="440655"/>
                      <a:pt x="800725" y="442021"/>
                    </a:cubicBezTo>
                    <a:cubicBezTo>
                      <a:pt x="804918" y="448190"/>
                      <a:pt x="810001" y="454277"/>
                      <a:pt x="816209" y="460024"/>
                    </a:cubicBezTo>
                    <a:cubicBezTo>
                      <a:pt x="833984" y="476466"/>
                      <a:pt x="856607" y="486377"/>
                      <a:pt x="884227" y="486391"/>
                    </a:cubicBezTo>
                    <a:cubicBezTo>
                      <a:pt x="910875" y="486411"/>
                      <a:pt x="932601" y="476392"/>
                      <a:pt x="950992" y="459816"/>
                    </a:cubicBezTo>
                    <a:lnTo>
                      <a:pt x="1197324" y="756585"/>
                    </a:lnTo>
                    <a:cubicBezTo>
                      <a:pt x="1141174" y="827422"/>
                      <a:pt x="1072494" y="890035"/>
                      <a:pt x="989923" y="938456"/>
                    </a:cubicBezTo>
                    <a:cubicBezTo>
                      <a:pt x="884368" y="1000352"/>
                      <a:pt x="762497" y="1035526"/>
                      <a:pt x="623034" y="1037870"/>
                    </a:cubicBezTo>
                    <a:cubicBezTo>
                      <a:pt x="557554" y="1038969"/>
                      <a:pt x="493924" y="1033182"/>
                      <a:pt x="432376" y="1020920"/>
                    </a:cubicBezTo>
                    <a:cubicBezTo>
                      <a:pt x="269668" y="988498"/>
                      <a:pt x="131640" y="913844"/>
                      <a:pt x="15677" y="812467"/>
                    </a:cubicBezTo>
                    <a:lnTo>
                      <a:pt x="584109" y="17584"/>
                    </a:lnTo>
                    <a:close/>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36" name="Google Shape;421;p20"/>
          <p:cNvGrpSpPr/>
          <p:nvPr/>
        </p:nvGrpSpPr>
        <p:grpSpPr>
          <a:xfrm>
            <a:off x="2747431" y="2848473"/>
            <a:ext cx="672543" cy="593462"/>
            <a:chOff x="3540575" y="179636"/>
            <a:chExt cx="2203888" cy="1909229"/>
          </a:xfrm>
        </p:grpSpPr>
        <p:sp>
          <p:nvSpPr>
            <p:cNvPr id="37" name="Google Shape;422;p20"/>
            <p:cNvSpPr/>
            <p:nvPr/>
          </p:nvSpPr>
          <p:spPr>
            <a:xfrm>
              <a:off x="3547368" y="186373"/>
              <a:ext cx="2190461" cy="1895817"/>
            </a:xfrm>
            <a:custGeom>
              <a:avLst/>
              <a:gdLst/>
              <a:ahLst/>
              <a:cxnLst/>
              <a:rect l="l" t="t" r="r" b="b"/>
              <a:pathLst>
                <a:path w="2190461" h="1895817" extrusionOk="0">
                  <a:moveTo>
                    <a:pt x="1635493" y="452"/>
                  </a:moveTo>
                  <a:cubicBezTo>
                    <a:pt x="1504273" y="5288"/>
                    <a:pt x="1323460" y="53870"/>
                    <a:pt x="1164146" y="245041"/>
                  </a:cubicBezTo>
                  <a:cubicBezTo>
                    <a:pt x="1059106" y="371096"/>
                    <a:pt x="1041264" y="510658"/>
                    <a:pt x="1046073" y="613012"/>
                  </a:cubicBezTo>
                  <a:cubicBezTo>
                    <a:pt x="1033897" y="615042"/>
                    <a:pt x="1022210" y="618069"/>
                    <a:pt x="1011133" y="622650"/>
                  </a:cubicBezTo>
                  <a:cubicBezTo>
                    <a:pt x="992629" y="521260"/>
                    <a:pt x="913862" y="354015"/>
                    <a:pt x="584846" y="351552"/>
                  </a:cubicBezTo>
                  <a:cubicBezTo>
                    <a:pt x="122748" y="348093"/>
                    <a:pt x="0" y="637109"/>
                    <a:pt x="0" y="637109"/>
                  </a:cubicBezTo>
                  <a:lnTo>
                    <a:pt x="322668" y="641683"/>
                  </a:lnTo>
                  <a:lnTo>
                    <a:pt x="428210" y="547948"/>
                  </a:lnTo>
                  <a:lnTo>
                    <a:pt x="423394" y="634698"/>
                  </a:lnTo>
                  <a:lnTo>
                    <a:pt x="628947" y="645541"/>
                  </a:lnTo>
                  <a:lnTo>
                    <a:pt x="724129" y="527220"/>
                  </a:lnTo>
                  <a:lnTo>
                    <a:pt x="763408" y="655902"/>
                  </a:lnTo>
                  <a:lnTo>
                    <a:pt x="935943" y="685303"/>
                  </a:lnTo>
                  <a:cubicBezTo>
                    <a:pt x="933150" y="689616"/>
                    <a:pt x="930893" y="694244"/>
                    <a:pt x="928476" y="698798"/>
                  </a:cubicBezTo>
                  <a:cubicBezTo>
                    <a:pt x="894661" y="694773"/>
                    <a:pt x="856527" y="691611"/>
                    <a:pt x="812325" y="693011"/>
                  </a:cubicBezTo>
                  <a:cubicBezTo>
                    <a:pt x="688425" y="696916"/>
                    <a:pt x="535433" y="732980"/>
                    <a:pt x="419055" y="860972"/>
                  </a:cubicBezTo>
                  <a:cubicBezTo>
                    <a:pt x="150816" y="1155953"/>
                    <a:pt x="216395" y="1387498"/>
                    <a:pt x="216395" y="1387498"/>
                  </a:cubicBezTo>
                  <a:lnTo>
                    <a:pt x="479297" y="1181711"/>
                  </a:lnTo>
                  <a:lnTo>
                    <a:pt x="502436" y="1048449"/>
                  </a:lnTo>
                  <a:lnTo>
                    <a:pt x="564606" y="1120739"/>
                  </a:lnTo>
                  <a:lnTo>
                    <a:pt x="717143" y="1010375"/>
                  </a:lnTo>
                  <a:lnTo>
                    <a:pt x="711116" y="815672"/>
                  </a:lnTo>
                  <a:lnTo>
                    <a:pt x="761720" y="867957"/>
                  </a:lnTo>
                  <a:cubicBezTo>
                    <a:pt x="751567" y="889281"/>
                    <a:pt x="745332" y="912889"/>
                    <a:pt x="745332" y="938084"/>
                  </a:cubicBezTo>
                  <a:cubicBezTo>
                    <a:pt x="745332" y="1028605"/>
                    <a:pt x="818674" y="1101946"/>
                    <a:pt x="909201" y="1101946"/>
                  </a:cubicBezTo>
                  <a:cubicBezTo>
                    <a:pt x="918115" y="1101946"/>
                    <a:pt x="926687" y="1100660"/>
                    <a:pt x="935220" y="1099294"/>
                  </a:cubicBezTo>
                  <a:cubicBezTo>
                    <a:pt x="939339" y="1224875"/>
                    <a:pt x="945346" y="1373165"/>
                    <a:pt x="954260" y="1466057"/>
                  </a:cubicBezTo>
                  <a:cubicBezTo>
                    <a:pt x="966107" y="1589527"/>
                    <a:pt x="1024561" y="1859320"/>
                    <a:pt x="1076914" y="1879331"/>
                  </a:cubicBezTo>
                  <a:cubicBezTo>
                    <a:pt x="1204604" y="1928094"/>
                    <a:pt x="1320091" y="1856078"/>
                    <a:pt x="1333071" y="1825834"/>
                  </a:cubicBezTo>
                  <a:cubicBezTo>
                    <a:pt x="1356431" y="1771358"/>
                    <a:pt x="1319308" y="1670705"/>
                    <a:pt x="1307769" y="1635705"/>
                  </a:cubicBezTo>
                  <a:cubicBezTo>
                    <a:pt x="1225359" y="1385221"/>
                    <a:pt x="1200746" y="1318964"/>
                    <a:pt x="1182463" y="1140744"/>
                  </a:cubicBezTo>
                  <a:cubicBezTo>
                    <a:pt x="1180989" y="1126398"/>
                    <a:pt x="1180453" y="1113854"/>
                    <a:pt x="1179328" y="1100017"/>
                  </a:cubicBezTo>
                  <a:cubicBezTo>
                    <a:pt x="1180728" y="1100051"/>
                    <a:pt x="1182021" y="1100480"/>
                    <a:pt x="1183427" y="1100500"/>
                  </a:cubicBezTo>
                  <a:cubicBezTo>
                    <a:pt x="1214723" y="1100500"/>
                    <a:pt x="1243857" y="1091405"/>
                    <a:pt x="1268730" y="1076162"/>
                  </a:cubicBezTo>
                  <a:lnTo>
                    <a:pt x="1344396" y="1123873"/>
                  </a:lnTo>
                  <a:lnTo>
                    <a:pt x="1457895" y="1042187"/>
                  </a:lnTo>
                  <a:lnTo>
                    <a:pt x="1451873" y="1208942"/>
                  </a:lnTo>
                  <a:lnTo>
                    <a:pt x="1603928" y="1319547"/>
                  </a:lnTo>
                  <a:lnTo>
                    <a:pt x="1676459" y="1252072"/>
                  </a:lnTo>
                  <a:lnTo>
                    <a:pt x="1692125" y="1386774"/>
                  </a:lnTo>
                  <a:lnTo>
                    <a:pt x="1953097" y="1579314"/>
                  </a:lnTo>
                  <a:cubicBezTo>
                    <a:pt x="1953097" y="1579314"/>
                    <a:pt x="2008175" y="1226315"/>
                    <a:pt x="1641038" y="967003"/>
                  </a:cubicBezTo>
                  <a:cubicBezTo>
                    <a:pt x="1527780" y="887004"/>
                    <a:pt x="1420048" y="861454"/>
                    <a:pt x="1328255" y="861213"/>
                  </a:cubicBezTo>
                  <a:cubicBezTo>
                    <a:pt x="1324043" y="853150"/>
                    <a:pt x="1319234" y="845488"/>
                    <a:pt x="1313796" y="838322"/>
                  </a:cubicBezTo>
                  <a:lnTo>
                    <a:pt x="1441031" y="814948"/>
                  </a:lnTo>
                  <a:lnTo>
                    <a:pt x="1463440" y="705783"/>
                  </a:lnTo>
                  <a:lnTo>
                    <a:pt x="1571152" y="823862"/>
                  </a:lnTo>
                  <a:lnTo>
                    <a:pt x="1766585" y="822657"/>
                  </a:lnTo>
                  <a:lnTo>
                    <a:pt x="1772606" y="739042"/>
                  </a:lnTo>
                  <a:lnTo>
                    <a:pt x="1858156" y="821934"/>
                  </a:lnTo>
                  <a:lnTo>
                    <a:pt x="2190462" y="816388"/>
                  </a:lnTo>
                  <a:cubicBezTo>
                    <a:pt x="2190462" y="816388"/>
                    <a:pt x="2061988" y="520650"/>
                    <a:pt x="1658625" y="519030"/>
                  </a:cubicBezTo>
                  <a:cubicBezTo>
                    <a:pt x="1631735" y="518922"/>
                    <a:pt x="1603667" y="520202"/>
                    <a:pt x="1574286" y="522887"/>
                  </a:cubicBezTo>
                  <a:cubicBezTo>
                    <a:pt x="1405394" y="538298"/>
                    <a:pt x="1291287" y="615725"/>
                    <a:pt x="1215473" y="694458"/>
                  </a:cubicBezTo>
                  <a:cubicBezTo>
                    <a:pt x="1205883" y="677393"/>
                    <a:pt x="1193701" y="662197"/>
                    <a:pt x="1178846" y="649640"/>
                  </a:cubicBezTo>
                  <a:lnTo>
                    <a:pt x="1277169" y="551317"/>
                  </a:lnTo>
                  <a:lnTo>
                    <a:pt x="1206077" y="445291"/>
                  </a:lnTo>
                  <a:lnTo>
                    <a:pt x="1383193" y="462882"/>
                  </a:lnTo>
                  <a:lnTo>
                    <a:pt x="1506811" y="325286"/>
                  </a:lnTo>
                  <a:lnTo>
                    <a:pt x="1443676" y="252030"/>
                  </a:lnTo>
                  <a:lnTo>
                    <a:pt x="1581278" y="256608"/>
                  </a:lnTo>
                  <a:lnTo>
                    <a:pt x="1818877" y="22381"/>
                  </a:lnTo>
                  <a:cubicBezTo>
                    <a:pt x="1818877" y="22381"/>
                    <a:pt x="1767784" y="4581"/>
                    <a:pt x="1688508" y="693"/>
                  </a:cubicBezTo>
                  <a:cubicBezTo>
                    <a:pt x="1671992" y="-118"/>
                    <a:pt x="1654238" y="-242"/>
                    <a:pt x="1635493" y="452"/>
                  </a:cubicBezTo>
                  <a:close/>
                </a:path>
              </a:pathLst>
            </a:custGeom>
            <a:solidFill>
              <a:srgbClr val="FFFCF9"/>
            </a:solidFill>
            <a:ln w="114300" cap="flat" cmpd="sng">
              <a:solidFill>
                <a:srgbClr val="FFFCF9"/>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38" name="Google Shape;423;p20"/>
            <p:cNvGrpSpPr/>
            <p:nvPr/>
          </p:nvGrpSpPr>
          <p:grpSpPr>
            <a:xfrm>
              <a:off x="3540575" y="179636"/>
              <a:ext cx="2203888" cy="1909229"/>
              <a:chOff x="3540575" y="179636"/>
              <a:chExt cx="2203888" cy="1909229"/>
            </a:xfrm>
          </p:grpSpPr>
          <p:sp>
            <p:nvSpPr>
              <p:cNvPr id="39" name="Google Shape;424;p20"/>
              <p:cNvSpPr/>
              <p:nvPr/>
            </p:nvSpPr>
            <p:spPr>
              <a:xfrm>
                <a:off x="4483431" y="1055569"/>
                <a:ext cx="410964" cy="1033296"/>
              </a:xfrm>
              <a:custGeom>
                <a:avLst/>
                <a:gdLst/>
                <a:ahLst/>
                <a:cxnLst/>
                <a:rect l="l" t="t" r="r" b="b"/>
                <a:pathLst>
                  <a:path w="410964" h="1033296" extrusionOk="0">
                    <a:moveTo>
                      <a:pt x="0" y="54147"/>
                    </a:moveTo>
                    <a:cubicBezTo>
                      <a:pt x="0" y="54147"/>
                      <a:pt x="8887" y="441564"/>
                      <a:pt x="24445" y="603658"/>
                    </a:cubicBezTo>
                    <a:cubicBezTo>
                      <a:pt x="36293" y="727129"/>
                      <a:pt x="94833" y="996828"/>
                      <a:pt x="147166" y="1016812"/>
                    </a:cubicBezTo>
                    <a:cubicBezTo>
                      <a:pt x="274856" y="1065575"/>
                      <a:pt x="390457" y="993546"/>
                      <a:pt x="403416" y="963321"/>
                    </a:cubicBezTo>
                    <a:cubicBezTo>
                      <a:pt x="426777" y="908846"/>
                      <a:pt x="389513" y="808239"/>
                      <a:pt x="378000" y="773239"/>
                    </a:cubicBezTo>
                    <a:cubicBezTo>
                      <a:pt x="295584" y="522755"/>
                      <a:pt x="271085" y="456405"/>
                      <a:pt x="252802" y="278184"/>
                    </a:cubicBezTo>
                    <a:cubicBezTo>
                      <a:pt x="237304" y="127121"/>
                      <a:pt x="242508" y="0"/>
                      <a:pt x="242508" y="0"/>
                    </a:cubicBezTo>
                    <a:lnTo>
                      <a:pt x="0" y="54147"/>
                    </a:lnTo>
                    <a:close/>
                  </a:path>
                </a:pathLst>
              </a:custGeom>
              <a:solidFill>
                <a:srgbClr val="FFC58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0" name="Google Shape;425;p20"/>
              <p:cNvSpPr/>
              <p:nvPr/>
            </p:nvSpPr>
            <p:spPr>
              <a:xfrm>
                <a:off x="4470357" y="1042234"/>
                <a:ext cx="424341" cy="1046629"/>
              </a:xfrm>
              <a:custGeom>
                <a:avLst/>
                <a:gdLst/>
                <a:ahLst/>
                <a:cxnLst/>
                <a:rect l="l" t="t" r="r" b="b"/>
                <a:pathLst>
                  <a:path w="424341" h="1046629" extrusionOk="0">
                    <a:moveTo>
                      <a:pt x="247801" y="168"/>
                    </a:moveTo>
                    <a:cubicBezTo>
                      <a:pt x="240219" y="1862"/>
                      <a:pt x="12814" y="52473"/>
                      <a:pt x="5232" y="54168"/>
                    </a:cubicBezTo>
                    <a:cubicBezTo>
                      <a:pt x="2118" y="54864"/>
                      <a:pt x="-72" y="57671"/>
                      <a:pt x="2" y="60865"/>
                    </a:cubicBezTo>
                    <a:cubicBezTo>
                      <a:pt x="29" y="62077"/>
                      <a:pt x="1763" y="132345"/>
                      <a:pt x="2513" y="157761"/>
                    </a:cubicBezTo>
                    <a:cubicBezTo>
                      <a:pt x="4650" y="230386"/>
                      <a:pt x="7181" y="303032"/>
                      <a:pt x="10048" y="370821"/>
                    </a:cubicBezTo>
                    <a:cubicBezTo>
                      <a:pt x="14414" y="474107"/>
                      <a:pt x="19276" y="556597"/>
                      <a:pt x="24487" y="610878"/>
                    </a:cubicBezTo>
                    <a:cubicBezTo>
                      <a:pt x="30796" y="676578"/>
                      <a:pt x="49059" y="775751"/>
                      <a:pt x="70738" y="857418"/>
                    </a:cubicBezTo>
                    <a:cubicBezTo>
                      <a:pt x="97052" y="956538"/>
                      <a:pt x="124504" y="1019344"/>
                      <a:pt x="151527" y="1029665"/>
                    </a:cubicBezTo>
                    <a:cubicBezTo>
                      <a:pt x="210510" y="1052188"/>
                      <a:pt x="271462" y="1051377"/>
                      <a:pt x="327123" y="1032592"/>
                    </a:cubicBezTo>
                    <a:cubicBezTo>
                      <a:pt x="370936" y="1017804"/>
                      <a:pt x="407939" y="991979"/>
                      <a:pt x="416277" y="972531"/>
                    </a:cubicBezTo>
                    <a:cubicBezTo>
                      <a:pt x="425680" y="950597"/>
                      <a:pt x="426470" y="921276"/>
                      <a:pt x="420670" y="885674"/>
                    </a:cubicBezTo>
                    <a:cubicBezTo>
                      <a:pt x="417516" y="866292"/>
                      <a:pt x="412620" y="845785"/>
                      <a:pt x="406024" y="823724"/>
                    </a:cubicBezTo>
                    <a:cubicBezTo>
                      <a:pt x="403465" y="815165"/>
                      <a:pt x="400773" y="806767"/>
                      <a:pt x="397652" y="797350"/>
                    </a:cubicBezTo>
                    <a:cubicBezTo>
                      <a:pt x="396366" y="793486"/>
                      <a:pt x="391812" y="780493"/>
                      <a:pt x="390955" y="777888"/>
                    </a:cubicBezTo>
                    <a:cubicBezTo>
                      <a:pt x="315724" y="549230"/>
                      <a:pt x="307909" y="523941"/>
                      <a:pt x="292170" y="453492"/>
                    </a:cubicBezTo>
                    <a:cubicBezTo>
                      <a:pt x="280892" y="402995"/>
                      <a:pt x="273190" y="352116"/>
                      <a:pt x="266218" y="284172"/>
                    </a:cubicBezTo>
                    <a:cubicBezTo>
                      <a:pt x="256340" y="187879"/>
                      <a:pt x="253888" y="95818"/>
                      <a:pt x="255543" y="21304"/>
                    </a:cubicBezTo>
                    <a:cubicBezTo>
                      <a:pt x="255636" y="17206"/>
                      <a:pt x="255938" y="7488"/>
                      <a:pt x="255965" y="6865"/>
                    </a:cubicBezTo>
                    <a:cubicBezTo>
                      <a:pt x="256145" y="2472"/>
                      <a:pt x="252094" y="-790"/>
                      <a:pt x="247801" y="168"/>
                    </a:cubicBezTo>
                    <a:close/>
                    <a:moveTo>
                      <a:pt x="242356" y="15029"/>
                    </a:moveTo>
                    <a:cubicBezTo>
                      <a:pt x="242282" y="17648"/>
                      <a:pt x="242188" y="19382"/>
                      <a:pt x="242148" y="21097"/>
                    </a:cubicBezTo>
                    <a:cubicBezTo>
                      <a:pt x="240480" y="96120"/>
                      <a:pt x="242885" y="188508"/>
                      <a:pt x="252824" y="285431"/>
                    </a:cubicBezTo>
                    <a:cubicBezTo>
                      <a:pt x="259842" y="353864"/>
                      <a:pt x="267792" y="405373"/>
                      <a:pt x="279191" y="456419"/>
                    </a:cubicBezTo>
                    <a:cubicBezTo>
                      <a:pt x="295070" y="527504"/>
                      <a:pt x="302973" y="552826"/>
                      <a:pt x="378397" y="782074"/>
                    </a:cubicBezTo>
                    <a:cubicBezTo>
                      <a:pt x="379275" y="784732"/>
                      <a:pt x="383614" y="797926"/>
                      <a:pt x="384887" y="801750"/>
                    </a:cubicBezTo>
                    <a:cubicBezTo>
                      <a:pt x="387968" y="811046"/>
                      <a:pt x="390533" y="819284"/>
                      <a:pt x="393044" y="827702"/>
                    </a:cubicBezTo>
                    <a:cubicBezTo>
                      <a:pt x="399494" y="849254"/>
                      <a:pt x="404436" y="869024"/>
                      <a:pt x="407490" y="887763"/>
                    </a:cubicBezTo>
                    <a:cubicBezTo>
                      <a:pt x="412915" y="921082"/>
                      <a:pt x="412118" y="948193"/>
                      <a:pt x="403927" y="967293"/>
                    </a:cubicBezTo>
                    <a:cubicBezTo>
                      <a:pt x="397411" y="982496"/>
                      <a:pt x="363496" y="1006345"/>
                      <a:pt x="322937" y="1020034"/>
                    </a:cubicBezTo>
                    <a:cubicBezTo>
                      <a:pt x="270096" y="1037869"/>
                      <a:pt x="212258" y="1038673"/>
                      <a:pt x="156343" y="1017315"/>
                    </a:cubicBezTo>
                    <a:cubicBezTo>
                      <a:pt x="115021" y="1001536"/>
                      <a:pt x="53098" y="768130"/>
                      <a:pt x="37882" y="609619"/>
                    </a:cubicBezTo>
                    <a:cubicBezTo>
                      <a:pt x="32705" y="555646"/>
                      <a:pt x="27795" y="473256"/>
                      <a:pt x="23442" y="370192"/>
                    </a:cubicBezTo>
                    <a:cubicBezTo>
                      <a:pt x="20582" y="302469"/>
                      <a:pt x="18044" y="229918"/>
                      <a:pt x="15908" y="157346"/>
                    </a:cubicBezTo>
                    <a:cubicBezTo>
                      <a:pt x="15205" y="133376"/>
                      <a:pt x="13811" y="74220"/>
                      <a:pt x="13604" y="66096"/>
                    </a:cubicBezTo>
                    <a:cubicBezTo>
                      <a:pt x="29858" y="62466"/>
                      <a:pt x="221400" y="19710"/>
                      <a:pt x="242356" y="15029"/>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1" name="Google Shape;426;p20"/>
              <p:cNvSpPr/>
              <p:nvPr/>
            </p:nvSpPr>
            <p:spPr>
              <a:xfrm>
                <a:off x="4509564" y="1319795"/>
                <a:ext cx="187476" cy="43144"/>
              </a:xfrm>
              <a:custGeom>
                <a:avLst/>
                <a:gdLst/>
                <a:ahLst/>
                <a:cxnLst/>
                <a:rect l="l" t="t" r="r" b="b"/>
                <a:pathLst>
                  <a:path w="187476" h="43144" extrusionOk="0">
                    <a:moveTo>
                      <a:pt x="149965" y="222"/>
                    </a:moveTo>
                    <a:cubicBezTo>
                      <a:pt x="149965" y="222"/>
                      <a:pt x="185822" y="2278"/>
                      <a:pt x="187369" y="14795"/>
                    </a:cubicBezTo>
                    <a:cubicBezTo>
                      <a:pt x="189513" y="32107"/>
                      <a:pt x="158772" y="28109"/>
                      <a:pt x="150514" y="27252"/>
                    </a:cubicBezTo>
                    <a:cubicBezTo>
                      <a:pt x="101243" y="22122"/>
                      <a:pt x="51857" y="27868"/>
                      <a:pt x="0" y="43144"/>
                    </a:cubicBezTo>
                    <a:cubicBezTo>
                      <a:pt x="0" y="43144"/>
                      <a:pt x="113271" y="-3596"/>
                      <a:pt x="149965" y="222"/>
                    </a:cubicBezTo>
                    <a:close/>
                  </a:path>
                </a:pathLst>
              </a:custGeom>
              <a:solidFill>
                <a:srgbClr val="D1996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42" name="Google Shape;427;p20"/>
              <p:cNvGrpSpPr/>
              <p:nvPr/>
            </p:nvGrpSpPr>
            <p:grpSpPr>
              <a:xfrm>
                <a:off x="3540575" y="179636"/>
                <a:ext cx="2203888" cy="1592821"/>
                <a:chOff x="3540575" y="179636"/>
                <a:chExt cx="2203888" cy="1592821"/>
              </a:xfrm>
            </p:grpSpPr>
            <p:grpSp>
              <p:nvGrpSpPr>
                <p:cNvPr id="48" name="Google Shape;428;p20"/>
                <p:cNvGrpSpPr/>
                <p:nvPr/>
              </p:nvGrpSpPr>
              <p:grpSpPr>
                <a:xfrm>
                  <a:off x="3540575" y="179636"/>
                  <a:ext cx="2203888" cy="1592821"/>
                  <a:chOff x="3540575" y="179636"/>
                  <a:chExt cx="2203888" cy="1592821"/>
                </a:xfrm>
              </p:grpSpPr>
              <p:sp>
                <p:nvSpPr>
                  <p:cNvPr id="55" name="Google Shape;429;p20"/>
                  <p:cNvSpPr/>
                  <p:nvPr/>
                </p:nvSpPr>
                <p:spPr>
                  <a:xfrm>
                    <a:off x="4598234" y="193041"/>
                    <a:ext cx="774440" cy="758887"/>
                  </a:xfrm>
                  <a:custGeom>
                    <a:avLst/>
                    <a:gdLst/>
                    <a:ahLst/>
                    <a:cxnLst/>
                    <a:rect l="l" t="t" r="r" b="b"/>
                    <a:pathLst>
                      <a:path w="774440" h="758887" extrusionOk="0">
                        <a:moveTo>
                          <a:pt x="25231" y="758888"/>
                        </a:moveTo>
                        <a:cubicBezTo>
                          <a:pt x="25231" y="758888"/>
                          <a:pt x="-73487" y="476759"/>
                          <a:pt x="119609" y="245044"/>
                        </a:cubicBezTo>
                        <a:cubicBezTo>
                          <a:pt x="410906" y="-104511"/>
                          <a:pt x="774441" y="22494"/>
                          <a:pt x="774441" y="22494"/>
                        </a:cubicBezTo>
                        <a:lnTo>
                          <a:pt x="536748" y="256696"/>
                        </a:lnTo>
                        <a:lnTo>
                          <a:pt x="399253" y="252035"/>
                        </a:lnTo>
                        <a:lnTo>
                          <a:pt x="462174" y="325441"/>
                        </a:lnTo>
                        <a:lnTo>
                          <a:pt x="338663" y="462933"/>
                        </a:lnTo>
                        <a:lnTo>
                          <a:pt x="161554" y="445456"/>
                        </a:lnTo>
                        <a:lnTo>
                          <a:pt x="232632" y="551487"/>
                        </a:lnTo>
                        <a:lnTo>
                          <a:pt x="25231" y="758888"/>
                        </a:lnTo>
                        <a:close/>
                      </a:path>
                    </a:pathLst>
                  </a:custGeom>
                  <a:solidFill>
                    <a:srgbClr val="BDD98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6" name="Google Shape;430;p20"/>
                  <p:cNvSpPr/>
                  <p:nvPr/>
                </p:nvSpPr>
                <p:spPr>
                  <a:xfrm>
                    <a:off x="4584570" y="179636"/>
                    <a:ext cx="788354" cy="772230"/>
                  </a:xfrm>
                  <a:custGeom>
                    <a:avLst/>
                    <a:gdLst/>
                    <a:ahLst/>
                    <a:cxnLst/>
                    <a:rect l="l" t="t" r="r" b="b"/>
                    <a:pathLst>
                      <a:path w="788354" h="772230" extrusionOk="0">
                        <a:moveTo>
                          <a:pt x="597165" y="494"/>
                        </a:moveTo>
                        <a:cubicBezTo>
                          <a:pt x="580275" y="1164"/>
                          <a:pt x="562962" y="2535"/>
                          <a:pt x="545469" y="4680"/>
                        </a:cubicBezTo>
                        <a:cubicBezTo>
                          <a:pt x="450917" y="16274"/>
                          <a:pt x="358595" y="49425"/>
                          <a:pt x="271926" y="108906"/>
                        </a:cubicBezTo>
                        <a:cubicBezTo>
                          <a:pt x="218642" y="145474"/>
                          <a:pt x="168333" y="191441"/>
                          <a:pt x="121659" y="247456"/>
                        </a:cubicBezTo>
                        <a:cubicBezTo>
                          <a:pt x="93129" y="281691"/>
                          <a:pt x="69983" y="318289"/>
                          <a:pt x="51753" y="356705"/>
                        </a:cubicBezTo>
                        <a:cubicBezTo>
                          <a:pt x="-4738" y="475747"/>
                          <a:pt x="-10638" y="602169"/>
                          <a:pt x="13244" y="718360"/>
                        </a:cubicBezTo>
                        <a:cubicBezTo>
                          <a:pt x="16037" y="731949"/>
                          <a:pt x="19037" y="743984"/>
                          <a:pt x="22037" y="754565"/>
                        </a:cubicBezTo>
                        <a:cubicBezTo>
                          <a:pt x="23089" y="758282"/>
                          <a:pt x="24080" y="761624"/>
                          <a:pt x="24964" y="764403"/>
                        </a:cubicBezTo>
                        <a:cubicBezTo>
                          <a:pt x="25500" y="766091"/>
                          <a:pt x="26002" y="767129"/>
                          <a:pt x="26223" y="767752"/>
                        </a:cubicBezTo>
                        <a:cubicBezTo>
                          <a:pt x="27851" y="772407"/>
                          <a:pt x="33825" y="773753"/>
                          <a:pt x="37314" y="770264"/>
                        </a:cubicBezTo>
                        <a:cubicBezTo>
                          <a:pt x="43797" y="763781"/>
                          <a:pt x="238239" y="569339"/>
                          <a:pt x="244722" y="562856"/>
                        </a:cubicBezTo>
                        <a:cubicBezTo>
                          <a:pt x="246979" y="560592"/>
                          <a:pt x="247340" y="557143"/>
                          <a:pt x="245559" y="554484"/>
                        </a:cubicBezTo>
                        <a:lnTo>
                          <a:pt x="182350" y="460303"/>
                        </a:lnTo>
                        <a:lnTo>
                          <a:pt x="345181" y="476418"/>
                        </a:lnTo>
                        <a:cubicBezTo>
                          <a:pt x="347297" y="476628"/>
                          <a:pt x="349407" y="475702"/>
                          <a:pt x="350826" y="474117"/>
                        </a:cubicBezTo>
                        <a:lnTo>
                          <a:pt x="474518" y="336613"/>
                        </a:lnTo>
                        <a:cubicBezTo>
                          <a:pt x="476769" y="334112"/>
                          <a:pt x="476708" y="330376"/>
                          <a:pt x="474518" y="327823"/>
                        </a:cubicBezTo>
                        <a:lnTo>
                          <a:pt x="421570" y="265873"/>
                        </a:lnTo>
                        <a:lnTo>
                          <a:pt x="543795" y="270059"/>
                        </a:lnTo>
                        <a:cubicBezTo>
                          <a:pt x="545630" y="270121"/>
                          <a:pt x="547512" y="269466"/>
                          <a:pt x="548818" y="268176"/>
                        </a:cubicBezTo>
                        <a:lnTo>
                          <a:pt x="786363" y="33980"/>
                        </a:lnTo>
                        <a:cubicBezTo>
                          <a:pt x="789892" y="30500"/>
                          <a:pt x="788533" y="24524"/>
                          <a:pt x="783851" y="22888"/>
                        </a:cubicBezTo>
                        <a:cubicBezTo>
                          <a:pt x="783282" y="22690"/>
                          <a:pt x="782237" y="22323"/>
                          <a:pt x="780711" y="21841"/>
                        </a:cubicBezTo>
                        <a:cubicBezTo>
                          <a:pt x="778206" y="21050"/>
                          <a:pt x="775292" y="20273"/>
                          <a:pt x="771917" y="19330"/>
                        </a:cubicBezTo>
                        <a:cubicBezTo>
                          <a:pt x="762333" y="16650"/>
                          <a:pt x="751329" y="13871"/>
                          <a:pt x="738853" y="11377"/>
                        </a:cubicBezTo>
                        <a:cubicBezTo>
                          <a:pt x="695488" y="2709"/>
                          <a:pt x="647830" y="-1517"/>
                          <a:pt x="597165" y="494"/>
                        </a:cubicBezTo>
                        <a:close/>
                        <a:moveTo>
                          <a:pt x="597581" y="13888"/>
                        </a:moveTo>
                        <a:cubicBezTo>
                          <a:pt x="647147" y="11921"/>
                          <a:pt x="693767" y="16093"/>
                          <a:pt x="736133" y="24563"/>
                        </a:cubicBezTo>
                        <a:cubicBezTo>
                          <a:pt x="748269" y="26989"/>
                          <a:pt x="759098" y="29506"/>
                          <a:pt x="768361" y="32097"/>
                        </a:cubicBezTo>
                        <a:cubicBezTo>
                          <a:pt x="768608" y="32165"/>
                          <a:pt x="768749" y="32238"/>
                          <a:pt x="768990" y="32306"/>
                        </a:cubicBezTo>
                        <a:lnTo>
                          <a:pt x="541699" y="256664"/>
                        </a:lnTo>
                        <a:lnTo>
                          <a:pt x="406708" y="252060"/>
                        </a:lnTo>
                        <a:cubicBezTo>
                          <a:pt x="400882" y="251862"/>
                          <a:pt x="397680" y="258727"/>
                          <a:pt x="401478" y="263153"/>
                        </a:cubicBezTo>
                        <a:lnTo>
                          <a:pt x="460494" y="332218"/>
                        </a:lnTo>
                        <a:lnTo>
                          <a:pt x="343084" y="462605"/>
                        </a:lnTo>
                        <a:lnTo>
                          <a:pt x="169585" y="445444"/>
                        </a:lnTo>
                        <a:cubicBezTo>
                          <a:pt x="163953" y="444888"/>
                          <a:pt x="160155" y="451207"/>
                          <a:pt x="163303" y="455908"/>
                        </a:cubicBezTo>
                        <a:lnTo>
                          <a:pt x="231113" y="557411"/>
                        </a:lnTo>
                        <a:cubicBezTo>
                          <a:pt x="218348" y="570183"/>
                          <a:pt x="54814" y="733717"/>
                          <a:pt x="35640" y="752891"/>
                        </a:cubicBezTo>
                        <a:cubicBezTo>
                          <a:pt x="35439" y="752188"/>
                          <a:pt x="35224" y="751746"/>
                          <a:pt x="35010" y="751009"/>
                        </a:cubicBezTo>
                        <a:cubicBezTo>
                          <a:pt x="32097" y="740735"/>
                          <a:pt x="29157" y="728895"/>
                          <a:pt x="26431" y="715634"/>
                        </a:cubicBezTo>
                        <a:cubicBezTo>
                          <a:pt x="3084" y="602055"/>
                          <a:pt x="8824" y="478398"/>
                          <a:pt x="63895" y="362356"/>
                        </a:cubicBezTo>
                        <a:cubicBezTo>
                          <a:pt x="81643" y="324948"/>
                          <a:pt x="104320" y="289400"/>
                          <a:pt x="132121" y="256037"/>
                        </a:cubicBezTo>
                        <a:cubicBezTo>
                          <a:pt x="178017" y="200958"/>
                          <a:pt x="227202" y="155866"/>
                          <a:pt x="279460" y="119999"/>
                        </a:cubicBezTo>
                        <a:cubicBezTo>
                          <a:pt x="364288" y="61779"/>
                          <a:pt x="454661" y="29206"/>
                          <a:pt x="547143" y="17865"/>
                        </a:cubicBezTo>
                        <a:cubicBezTo>
                          <a:pt x="564255" y="15766"/>
                          <a:pt x="581058" y="14544"/>
                          <a:pt x="597581" y="1388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7" name="Google Shape;431;p20"/>
                  <p:cNvSpPr/>
                  <p:nvPr/>
                </p:nvSpPr>
                <p:spPr>
                  <a:xfrm>
                    <a:off x="4645358" y="712225"/>
                    <a:ext cx="1098840" cy="359712"/>
                  </a:xfrm>
                  <a:custGeom>
                    <a:avLst/>
                    <a:gdLst/>
                    <a:ahLst/>
                    <a:cxnLst/>
                    <a:rect l="l" t="t" r="r" b="b"/>
                    <a:pathLst>
                      <a:path w="1098840" h="359712" extrusionOk="0">
                        <a:moveTo>
                          <a:pt x="0" y="359712"/>
                        </a:moveTo>
                        <a:cubicBezTo>
                          <a:pt x="0" y="359712"/>
                          <a:pt x="117684" y="37078"/>
                          <a:pt x="482558" y="3779"/>
                        </a:cubicBezTo>
                        <a:cubicBezTo>
                          <a:pt x="952606" y="-39110"/>
                          <a:pt x="1098841" y="297200"/>
                          <a:pt x="1098841" y="297200"/>
                        </a:cubicBezTo>
                        <a:lnTo>
                          <a:pt x="766529" y="302893"/>
                        </a:lnTo>
                        <a:lnTo>
                          <a:pt x="680891" y="220034"/>
                        </a:lnTo>
                        <a:lnTo>
                          <a:pt x="674910" y="303535"/>
                        </a:lnTo>
                        <a:lnTo>
                          <a:pt x="479403" y="304828"/>
                        </a:lnTo>
                        <a:lnTo>
                          <a:pt x="371691" y="186715"/>
                        </a:lnTo>
                        <a:lnTo>
                          <a:pt x="349477" y="295720"/>
                        </a:lnTo>
                        <a:lnTo>
                          <a:pt x="0" y="359712"/>
                        </a:lnTo>
                        <a:close/>
                      </a:path>
                    </a:pathLst>
                  </a:custGeom>
                  <a:solidFill>
                    <a:srgbClr val="9CB57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8" name="Google Shape;432;p20"/>
                  <p:cNvSpPr/>
                  <p:nvPr/>
                </p:nvSpPr>
                <p:spPr>
                  <a:xfrm>
                    <a:off x="4632339" y="698744"/>
                    <a:ext cx="1112124" cy="373279"/>
                  </a:xfrm>
                  <a:custGeom>
                    <a:avLst/>
                    <a:gdLst/>
                    <a:ahLst/>
                    <a:cxnLst/>
                    <a:rect l="l" t="t" r="r" b="b"/>
                    <a:pathLst>
                      <a:path w="1112124" h="373279" extrusionOk="0">
                        <a:moveTo>
                          <a:pt x="568021" y="8"/>
                        </a:moveTo>
                        <a:cubicBezTo>
                          <a:pt x="542364" y="115"/>
                          <a:pt x="515742" y="1495"/>
                          <a:pt x="488491" y="3980"/>
                        </a:cubicBezTo>
                        <a:cubicBezTo>
                          <a:pt x="334648" y="18017"/>
                          <a:pt x="212610" y="82920"/>
                          <a:pt x="118882" y="182509"/>
                        </a:cubicBezTo>
                        <a:cubicBezTo>
                          <a:pt x="81558" y="222163"/>
                          <a:pt x="51300" y="264751"/>
                          <a:pt x="27632" y="307245"/>
                        </a:cubicBezTo>
                        <a:cubicBezTo>
                          <a:pt x="19341" y="322133"/>
                          <a:pt x="12476" y="336037"/>
                          <a:pt x="6917" y="348474"/>
                        </a:cubicBezTo>
                        <a:cubicBezTo>
                          <a:pt x="4962" y="352840"/>
                          <a:pt x="3247" y="356624"/>
                          <a:pt x="1894" y="359986"/>
                        </a:cubicBezTo>
                        <a:cubicBezTo>
                          <a:pt x="1071" y="362022"/>
                          <a:pt x="709" y="363402"/>
                          <a:pt x="428" y="364172"/>
                        </a:cubicBezTo>
                        <a:cubicBezTo>
                          <a:pt x="-1347" y="369034"/>
                          <a:pt x="2658" y="374104"/>
                          <a:pt x="7754" y="373166"/>
                        </a:cubicBezTo>
                        <a:cubicBezTo>
                          <a:pt x="18671" y="371171"/>
                          <a:pt x="346348" y="311130"/>
                          <a:pt x="357265" y="309127"/>
                        </a:cubicBezTo>
                        <a:cubicBezTo>
                          <a:pt x="359957" y="308631"/>
                          <a:pt x="362160" y="306575"/>
                          <a:pt x="362709" y="303897"/>
                        </a:cubicBezTo>
                        <a:lnTo>
                          <a:pt x="382172" y="207831"/>
                        </a:lnTo>
                        <a:lnTo>
                          <a:pt x="481164" y="316240"/>
                        </a:lnTo>
                        <a:cubicBezTo>
                          <a:pt x="482443" y="317646"/>
                          <a:pt x="484077" y="318349"/>
                          <a:pt x="485979" y="318336"/>
                        </a:cubicBezTo>
                        <a:lnTo>
                          <a:pt x="681667" y="317077"/>
                        </a:lnTo>
                        <a:cubicBezTo>
                          <a:pt x="685163" y="317057"/>
                          <a:pt x="687902" y="314284"/>
                          <a:pt x="688150" y="310801"/>
                        </a:cubicBezTo>
                        <a:lnTo>
                          <a:pt x="693173" y="241525"/>
                        </a:lnTo>
                        <a:lnTo>
                          <a:pt x="768517" y="314565"/>
                        </a:lnTo>
                        <a:cubicBezTo>
                          <a:pt x="769796" y="315804"/>
                          <a:pt x="771557" y="316481"/>
                          <a:pt x="773332" y="316454"/>
                        </a:cubicBezTo>
                        <a:lnTo>
                          <a:pt x="1105684" y="310801"/>
                        </a:lnTo>
                        <a:cubicBezTo>
                          <a:pt x="1110459" y="310721"/>
                          <a:pt x="1113446" y="305758"/>
                          <a:pt x="1111544" y="301385"/>
                        </a:cubicBezTo>
                        <a:cubicBezTo>
                          <a:pt x="1111263" y="300729"/>
                          <a:pt x="1110694" y="299537"/>
                          <a:pt x="1109870" y="297822"/>
                        </a:cubicBezTo>
                        <a:cubicBezTo>
                          <a:pt x="1108524" y="295023"/>
                          <a:pt x="1106990" y="291627"/>
                          <a:pt x="1105055" y="287991"/>
                        </a:cubicBezTo>
                        <a:cubicBezTo>
                          <a:pt x="1099549" y="277643"/>
                          <a:pt x="1092745" y="266245"/>
                          <a:pt x="1084548" y="253875"/>
                        </a:cubicBezTo>
                        <a:cubicBezTo>
                          <a:pt x="1061174" y="218587"/>
                          <a:pt x="1031338" y="183393"/>
                          <a:pt x="994550" y="150482"/>
                        </a:cubicBezTo>
                        <a:cubicBezTo>
                          <a:pt x="888324" y="55455"/>
                          <a:pt x="747608" y="-775"/>
                          <a:pt x="568021" y="8"/>
                        </a:cubicBezTo>
                        <a:close/>
                        <a:moveTo>
                          <a:pt x="567813" y="13403"/>
                        </a:moveTo>
                        <a:cubicBezTo>
                          <a:pt x="744132" y="12572"/>
                          <a:pt x="881707" y="67423"/>
                          <a:pt x="985555" y="160321"/>
                        </a:cubicBezTo>
                        <a:cubicBezTo>
                          <a:pt x="1021439" y="192427"/>
                          <a:pt x="1050686" y="226831"/>
                          <a:pt x="1073457" y="261201"/>
                        </a:cubicBezTo>
                        <a:cubicBezTo>
                          <a:pt x="1081407" y="273203"/>
                          <a:pt x="1087816" y="284501"/>
                          <a:pt x="1093127" y="294473"/>
                        </a:cubicBezTo>
                        <a:cubicBezTo>
                          <a:pt x="1093770" y="295686"/>
                          <a:pt x="1094232" y="296503"/>
                          <a:pt x="1094801" y="297614"/>
                        </a:cubicBezTo>
                        <a:lnTo>
                          <a:pt x="775636" y="303059"/>
                        </a:lnTo>
                        <a:lnTo>
                          <a:pt x="692128" y="222063"/>
                        </a:lnTo>
                        <a:cubicBezTo>
                          <a:pt x="688043" y="218105"/>
                          <a:pt x="681231" y="220783"/>
                          <a:pt x="680830" y="226456"/>
                        </a:cubicBezTo>
                        <a:lnTo>
                          <a:pt x="675177" y="303682"/>
                        </a:lnTo>
                        <a:lnTo>
                          <a:pt x="489120" y="304941"/>
                        </a:lnTo>
                        <a:lnTo>
                          <a:pt x="383217" y="188992"/>
                        </a:lnTo>
                        <a:cubicBezTo>
                          <a:pt x="379526" y="184946"/>
                          <a:pt x="372802" y="186768"/>
                          <a:pt x="371704" y="192133"/>
                        </a:cubicBezTo>
                        <a:lnTo>
                          <a:pt x="350360" y="296777"/>
                        </a:lnTo>
                        <a:cubicBezTo>
                          <a:pt x="332123" y="300119"/>
                          <a:pt x="48226" y="352070"/>
                          <a:pt x="17586" y="357682"/>
                        </a:cubicBezTo>
                        <a:cubicBezTo>
                          <a:pt x="18162" y="356356"/>
                          <a:pt x="18617" y="355352"/>
                          <a:pt x="19260" y="353912"/>
                        </a:cubicBezTo>
                        <a:cubicBezTo>
                          <a:pt x="24665" y="341830"/>
                          <a:pt x="31262" y="328268"/>
                          <a:pt x="39352" y="313728"/>
                        </a:cubicBezTo>
                        <a:cubicBezTo>
                          <a:pt x="62511" y="272151"/>
                          <a:pt x="91993" y="230521"/>
                          <a:pt x="128513" y="191717"/>
                        </a:cubicBezTo>
                        <a:cubicBezTo>
                          <a:pt x="220098" y="94399"/>
                          <a:pt x="339350" y="30889"/>
                          <a:pt x="489743" y="17167"/>
                        </a:cubicBezTo>
                        <a:cubicBezTo>
                          <a:pt x="516525" y="14722"/>
                          <a:pt x="542625" y="13516"/>
                          <a:pt x="567813" y="1340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9" name="Google Shape;433;p20"/>
                  <p:cNvSpPr/>
                  <p:nvPr/>
                </p:nvSpPr>
                <p:spPr>
                  <a:xfrm>
                    <a:off x="4607666" y="1054012"/>
                    <a:ext cx="902137" cy="718418"/>
                  </a:xfrm>
                  <a:custGeom>
                    <a:avLst/>
                    <a:gdLst/>
                    <a:ahLst/>
                    <a:cxnLst/>
                    <a:rect l="l" t="t" r="r" b="b"/>
                    <a:pathLst>
                      <a:path w="902137" h="718418" extrusionOk="0">
                        <a:moveTo>
                          <a:pt x="0" y="79064"/>
                        </a:moveTo>
                        <a:cubicBezTo>
                          <a:pt x="0" y="79064"/>
                          <a:pt x="273389" y="-115606"/>
                          <a:pt x="587109" y="105980"/>
                        </a:cubicBezTo>
                        <a:cubicBezTo>
                          <a:pt x="954254" y="365298"/>
                          <a:pt x="899208" y="718418"/>
                          <a:pt x="899208" y="718418"/>
                        </a:cubicBezTo>
                        <a:lnTo>
                          <a:pt x="638183" y="525818"/>
                        </a:lnTo>
                        <a:lnTo>
                          <a:pt x="622471" y="391177"/>
                        </a:lnTo>
                        <a:lnTo>
                          <a:pt x="550073" y="458692"/>
                        </a:lnTo>
                        <a:lnTo>
                          <a:pt x="397811" y="348013"/>
                        </a:lnTo>
                        <a:lnTo>
                          <a:pt x="403872" y="181304"/>
                        </a:lnTo>
                        <a:lnTo>
                          <a:pt x="290414" y="263065"/>
                        </a:lnTo>
                        <a:lnTo>
                          <a:pt x="0" y="79064"/>
                        </a:lnTo>
                        <a:close/>
                      </a:path>
                    </a:pathLst>
                  </a:custGeom>
                  <a:solidFill>
                    <a:srgbClr val="BDD98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0" name="Google Shape;434;p20"/>
                  <p:cNvSpPr/>
                  <p:nvPr/>
                </p:nvSpPr>
                <p:spPr>
                  <a:xfrm>
                    <a:off x="4594541" y="1040636"/>
                    <a:ext cx="915674" cy="731821"/>
                  </a:xfrm>
                  <a:custGeom>
                    <a:avLst/>
                    <a:gdLst/>
                    <a:ahLst/>
                    <a:cxnLst/>
                    <a:rect l="l" t="t" r="r" b="b"/>
                    <a:pathLst>
                      <a:path w="915674" h="731821" extrusionOk="0">
                        <a:moveTo>
                          <a:pt x="296701" y="299"/>
                        </a:moveTo>
                        <a:cubicBezTo>
                          <a:pt x="218778" y="-2366"/>
                          <a:pt x="145711" y="12943"/>
                          <a:pt x="79877" y="40067"/>
                        </a:cubicBezTo>
                        <a:cubicBezTo>
                          <a:pt x="58606" y="48827"/>
                          <a:pt x="39780" y="58291"/>
                          <a:pt x="23365" y="67694"/>
                        </a:cubicBezTo>
                        <a:cubicBezTo>
                          <a:pt x="17605" y="70995"/>
                          <a:pt x="12583" y="73929"/>
                          <a:pt x="8296" y="76695"/>
                        </a:cubicBezTo>
                        <a:cubicBezTo>
                          <a:pt x="5698" y="78369"/>
                          <a:pt x="3802" y="79575"/>
                          <a:pt x="2858" y="80251"/>
                        </a:cubicBezTo>
                        <a:cubicBezTo>
                          <a:pt x="-1020" y="83010"/>
                          <a:pt x="-953" y="88797"/>
                          <a:pt x="3066" y="91342"/>
                        </a:cubicBezTo>
                        <a:cubicBezTo>
                          <a:pt x="12140" y="97095"/>
                          <a:pt x="284485" y="269763"/>
                          <a:pt x="293560" y="275516"/>
                        </a:cubicBezTo>
                        <a:cubicBezTo>
                          <a:pt x="295870" y="276983"/>
                          <a:pt x="298871" y="276695"/>
                          <a:pt x="301094" y="275101"/>
                        </a:cubicBezTo>
                        <a:lnTo>
                          <a:pt x="403435" y="201431"/>
                        </a:lnTo>
                        <a:lnTo>
                          <a:pt x="397783" y="354417"/>
                        </a:lnTo>
                        <a:cubicBezTo>
                          <a:pt x="397702" y="356647"/>
                          <a:pt x="398700" y="358757"/>
                          <a:pt x="400508" y="360069"/>
                        </a:cubicBezTo>
                        <a:lnTo>
                          <a:pt x="552871" y="470782"/>
                        </a:lnTo>
                        <a:cubicBezTo>
                          <a:pt x="555463" y="472671"/>
                          <a:pt x="559106" y="472557"/>
                          <a:pt x="561450" y="470367"/>
                        </a:cubicBezTo>
                        <a:lnTo>
                          <a:pt x="624030" y="411973"/>
                        </a:lnTo>
                        <a:lnTo>
                          <a:pt x="638261" y="533361"/>
                        </a:lnTo>
                        <a:cubicBezTo>
                          <a:pt x="638475" y="535203"/>
                          <a:pt x="639487" y="536864"/>
                          <a:pt x="640980" y="537969"/>
                        </a:cubicBezTo>
                        <a:lnTo>
                          <a:pt x="901966" y="730515"/>
                        </a:lnTo>
                        <a:cubicBezTo>
                          <a:pt x="906011" y="733502"/>
                          <a:pt x="911865" y="731085"/>
                          <a:pt x="912635" y="726115"/>
                        </a:cubicBezTo>
                        <a:cubicBezTo>
                          <a:pt x="912742" y="725459"/>
                          <a:pt x="912843" y="724334"/>
                          <a:pt x="913057" y="722559"/>
                        </a:cubicBezTo>
                        <a:cubicBezTo>
                          <a:pt x="913412" y="719652"/>
                          <a:pt x="913780" y="716197"/>
                          <a:pt x="914102" y="712305"/>
                        </a:cubicBezTo>
                        <a:cubicBezTo>
                          <a:pt x="917866" y="667581"/>
                          <a:pt x="915274" y="611324"/>
                          <a:pt x="901966" y="548015"/>
                        </a:cubicBezTo>
                        <a:cubicBezTo>
                          <a:pt x="882564" y="455773"/>
                          <a:pt x="843097" y="365025"/>
                          <a:pt x="778904" y="280124"/>
                        </a:cubicBezTo>
                        <a:cubicBezTo>
                          <a:pt x="731273" y="217123"/>
                          <a:pt x="671232" y="159212"/>
                          <a:pt x="597656" y="107248"/>
                        </a:cubicBezTo>
                        <a:cubicBezTo>
                          <a:pt x="498811" y="37429"/>
                          <a:pt x="397702" y="3761"/>
                          <a:pt x="296701" y="299"/>
                        </a:cubicBezTo>
                        <a:close/>
                        <a:moveTo>
                          <a:pt x="296279" y="13694"/>
                        </a:moveTo>
                        <a:cubicBezTo>
                          <a:pt x="394688" y="17069"/>
                          <a:pt x="493212" y="49832"/>
                          <a:pt x="589914" y="118131"/>
                        </a:cubicBezTo>
                        <a:cubicBezTo>
                          <a:pt x="662365" y="169305"/>
                          <a:pt x="721435" y="226392"/>
                          <a:pt x="768228" y="288281"/>
                        </a:cubicBezTo>
                        <a:cubicBezTo>
                          <a:pt x="831183" y="371549"/>
                          <a:pt x="869980" y="460354"/>
                          <a:pt x="888987" y="550734"/>
                        </a:cubicBezTo>
                        <a:cubicBezTo>
                          <a:pt x="902013" y="612684"/>
                          <a:pt x="904364" y="667554"/>
                          <a:pt x="900707" y="711046"/>
                        </a:cubicBezTo>
                        <a:cubicBezTo>
                          <a:pt x="900654" y="711683"/>
                          <a:pt x="900553" y="712118"/>
                          <a:pt x="900499" y="712721"/>
                        </a:cubicBezTo>
                        <a:lnTo>
                          <a:pt x="651234" y="528760"/>
                        </a:lnTo>
                        <a:lnTo>
                          <a:pt x="635957" y="397112"/>
                        </a:lnTo>
                        <a:cubicBezTo>
                          <a:pt x="635321" y="391660"/>
                          <a:pt x="628671" y="389182"/>
                          <a:pt x="624653" y="392926"/>
                        </a:cubicBezTo>
                        <a:lnTo>
                          <a:pt x="556427" y="456765"/>
                        </a:lnTo>
                        <a:lnTo>
                          <a:pt x="411391" y="351490"/>
                        </a:lnTo>
                        <a:lnTo>
                          <a:pt x="417251" y="188244"/>
                        </a:lnTo>
                        <a:cubicBezTo>
                          <a:pt x="417453" y="182672"/>
                          <a:pt x="411304" y="179337"/>
                          <a:pt x="406784" y="182592"/>
                        </a:cubicBezTo>
                        <a:lnTo>
                          <a:pt x="296908" y="261707"/>
                        </a:lnTo>
                        <a:cubicBezTo>
                          <a:pt x="281839" y="252156"/>
                          <a:pt x="42713" y="100604"/>
                          <a:pt x="19179" y="85689"/>
                        </a:cubicBezTo>
                        <a:cubicBezTo>
                          <a:pt x="22495" y="83626"/>
                          <a:pt x="25749" y="81557"/>
                          <a:pt x="29855" y="79206"/>
                        </a:cubicBezTo>
                        <a:cubicBezTo>
                          <a:pt x="45781" y="70078"/>
                          <a:pt x="64393" y="60949"/>
                          <a:pt x="85107" y="52417"/>
                        </a:cubicBezTo>
                        <a:cubicBezTo>
                          <a:pt x="149281" y="25976"/>
                          <a:pt x="220412" y="11102"/>
                          <a:pt x="296279" y="13694"/>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1" name="Google Shape;435;p20"/>
                  <p:cNvSpPr/>
                  <p:nvPr/>
                </p:nvSpPr>
                <p:spPr>
                  <a:xfrm>
                    <a:off x="3553757" y="544557"/>
                    <a:ext cx="1017736" cy="347525"/>
                  </a:xfrm>
                  <a:custGeom>
                    <a:avLst/>
                    <a:gdLst/>
                    <a:ahLst/>
                    <a:cxnLst/>
                    <a:rect l="l" t="t" r="r" b="b"/>
                    <a:pathLst>
                      <a:path w="1017736" h="347525" extrusionOk="0">
                        <a:moveTo>
                          <a:pt x="1016986" y="347525"/>
                        </a:moveTo>
                        <a:cubicBezTo>
                          <a:pt x="1016986" y="347525"/>
                          <a:pt x="1055282" y="3554"/>
                          <a:pt x="584738" y="31"/>
                        </a:cubicBezTo>
                        <a:cubicBezTo>
                          <a:pt x="122640" y="-3428"/>
                          <a:pt x="0" y="285575"/>
                          <a:pt x="0" y="285575"/>
                        </a:cubicBezTo>
                        <a:lnTo>
                          <a:pt x="322721" y="290337"/>
                        </a:lnTo>
                        <a:lnTo>
                          <a:pt x="428203" y="196395"/>
                        </a:lnTo>
                        <a:lnTo>
                          <a:pt x="423348" y="283272"/>
                        </a:lnTo>
                        <a:lnTo>
                          <a:pt x="628820" y="294135"/>
                        </a:lnTo>
                        <a:lnTo>
                          <a:pt x="724021" y="175881"/>
                        </a:lnTo>
                        <a:lnTo>
                          <a:pt x="763462" y="304569"/>
                        </a:lnTo>
                        <a:lnTo>
                          <a:pt x="1016986" y="347525"/>
                        </a:lnTo>
                        <a:close/>
                      </a:path>
                    </a:pathLst>
                  </a:custGeom>
                  <a:solidFill>
                    <a:srgbClr val="9CB57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2" name="Google Shape;436;p20"/>
                  <p:cNvSpPr/>
                  <p:nvPr/>
                </p:nvSpPr>
                <p:spPr>
                  <a:xfrm>
                    <a:off x="3540575" y="531286"/>
                    <a:ext cx="1031271" cy="360730"/>
                  </a:xfrm>
                  <a:custGeom>
                    <a:avLst/>
                    <a:gdLst/>
                    <a:ahLst/>
                    <a:cxnLst/>
                    <a:rect l="l" t="t" r="r" b="b"/>
                    <a:pathLst>
                      <a:path w="1031271" h="360730" extrusionOk="0">
                        <a:moveTo>
                          <a:pt x="591572" y="32"/>
                        </a:moveTo>
                        <a:cubicBezTo>
                          <a:pt x="386816" y="-1501"/>
                          <a:pt x="231841" y="52711"/>
                          <a:pt x="120044" y="144233"/>
                        </a:cubicBezTo>
                        <a:cubicBezTo>
                          <a:pt x="81380" y="175878"/>
                          <a:pt x="50767" y="209679"/>
                          <a:pt x="27327" y="243647"/>
                        </a:cubicBezTo>
                        <a:cubicBezTo>
                          <a:pt x="19103" y="255562"/>
                          <a:pt x="12392" y="266740"/>
                          <a:pt x="7028" y="276712"/>
                        </a:cubicBezTo>
                        <a:cubicBezTo>
                          <a:pt x="5132" y="280228"/>
                          <a:pt x="3505" y="283422"/>
                          <a:pt x="2212" y="286128"/>
                        </a:cubicBezTo>
                        <a:cubicBezTo>
                          <a:pt x="1422" y="287789"/>
                          <a:pt x="812" y="288834"/>
                          <a:pt x="538" y="289477"/>
                        </a:cubicBezTo>
                        <a:cubicBezTo>
                          <a:pt x="-1317" y="293857"/>
                          <a:pt x="1850" y="298826"/>
                          <a:pt x="6606" y="298900"/>
                        </a:cubicBezTo>
                        <a:lnTo>
                          <a:pt x="329333" y="303708"/>
                        </a:lnTo>
                        <a:cubicBezTo>
                          <a:pt x="331008" y="303735"/>
                          <a:pt x="332682" y="302945"/>
                          <a:pt x="333935" y="301827"/>
                        </a:cubicBezTo>
                        <a:lnTo>
                          <a:pt x="427489" y="218740"/>
                        </a:lnTo>
                        <a:lnTo>
                          <a:pt x="423510" y="289477"/>
                        </a:lnTo>
                        <a:cubicBezTo>
                          <a:pt x="423303" y="293180"/>
                          <a:pt x="426089" y="296402"/>
                          <a:pt x="429792" y="296596"/>
                        </a:cubicBezTo>
                        <a:lnTo>
                          <a:pt x="635312" y="307479"/>
                        </a:lnTo>
                        <a:cubicBezTo>
                          <a:pt x="637461" y="307593"/>
                          <a:pt x="639403" y="306642"/>
                          <a:pt x="640756" y="304968"/>
                        </a:cubicBezTo>
                        <a:lnTo>
                          <a:pt x="728236" y="196345"/>
                        </a:lnTo>
                        <a:lnTo>
                          <a:pt x="763819" y="313132"/>
                        </a:lnTo>
                        <a:cubicBezTo>
                          <a:pt x="764555" y="315549"/>
                          <a:pt x="766551" y="317311"/>
                          <a:pt x="769049" y="317733"/>
                        </a:cubicBezTo>
                        <a:cubicBezTo>
                          <a:pt x="776972" y="319079"/>
                          <a:pt x="1014785" y="359296"/>
                          <a:pt x="1022708" y="360635"/>
                        </a:cubicBezTo>
                        <a:cubicBezTo>
                          <a:pt x="1026499" y="361278"/>
                          <a:pt x="1030028" y="358599"/>
                          <a:pt x="1030450" y="354775"/>
                        </a:cubicBezTo>
                        <a:cubicBezTo>
                          <a:pt x="1030557" y="353824"/>
                          <a:pt x="1030725" y="352223"/>
                          <a:pt x="1030872" y="349752"/>
                        </a:cubicBezTo>
                        <a:cubicBezTo>
                          <a:pt x="1031924" y="332112"/>
                          <a:pt x="1030999" y="309689"/>
                          <a:pt x="1026894" y="284454"/>
                        </a:cubicBezTo>
                        <a:cubicBezTo>
                          <a:pt x="1020880" y="247478"/>
                          <a:pt x="1008898" y="211206"/>
                          <a:pt x="989222" y="177090"/>
                        </a:cubicBezTo>
                        <a:cubicBezTo>
                          <a:pt x="926100" y="67649"/>
                          <a:pt x="798785" y="1583"/>
                          <a:pt x="591572" y="32"/>
                        </a:cubicBezTo>
                        <a:close/>
                        <a:moveTo>
                          <a:pt x="591572" y="13426"/>
                        </a:moveTo>
                        <a:cubicBezTo>
                          <a:pt x="794258" y="14944"/>
                          <a:pt x="916885" y="78694"/>
                          <a:pt x="977502" y="183787"/>
                        </a:cubicBezTo>
                        <a:cubicBezTo>
                          <a:pt x="996314" y="216410"/>
                          <a:pt x="1007941" y="251296"/>
                          <a:pt x="1013707" y="286758"/>
                        </a:cubicBezTo>
                        <a:cubicBezTo>
                          <a:pt x="1017451" y="309783"/>
                          <a:pt x="1018261" y="329875"/>
                          <a:pt x="1017478" y="346196"/>
                        </a:cubicBezTo>
                        <a:cubicBezTo>
                          <a:pt x="997580" y="342827"/>
                          <a:pt x="789663" y="307606"/>
                          <a:pt x="775324" y="305175"/>
                        </a:cubicBezTo>
                        <a:lnTo>
                          <a:pt x="737237" y="180439"/>
                        </a:lnTo>
                        <a:cubicBezTo>
                          <a:pt x="735663" y="175302"/>
                          <a:pt x="728886" y="174163"/>
                          <a:pt x="725517" y="178349"/>
                        </a:cubicBezTo>
                        <a:lnTo>
                          <a:pt x="632592" y="293877"/>
                        </a:lnTo>
                        <a:lnTo>
                          <a:pt x="437327" y="283617"/>
                        </a:lnTo>
                        <a:lnTo>
                          <a:pt x="441720" y="203464"/>
                        </a:lnTo>
                        <a:cubicBezTo>
                          <a:pt x="442055" y="197510"/>
                          <a:pt x="435077" y="194054"/>
                          <a:pt x="430630" y="198019"/>
                        </a:cubicBezTo>
                        <a:lnTo>
                          <a:pt x="327030" y="290314"/>
                        </a:lnTo>
                        <a:lnTo>
                          <a:pt x="17489" y="285713"/>
                        </a:lnTo>
                        <a:cubicBezTo>
                          <a:pt x="17978" y="284775"/>
                          <a:pt x="18199" y="284005"/>
                          <a:pt x="18748" y="282994"/>
                        </a:cubicBezTo>
                        <a:cubicBezTo>
                          <a:pt x="23885" y="273443"/>
                          <a:pt x="30481" y="262895"/>
                          <a:pt x="38418" y="251389"/>
                        </a:cubicBezTo>
                        <a:cubicBezTo>
                          <a:pt x="61168" y="218419"/>
                          <a:pt x="90971" y="185307"/>
                          <a:pt x="128623" y="154487"/>
                        </a:cubicBezTo>
                        <a:cubicBezTo>
                          <a:pt x="237996" y="64954"/>
                          <a:pt x="389930" y="11917"/>
                          <a:pt x="591572" y="1342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3" name="Google Shape;437;p20"/>
                  <p:cNvSpPr/>
                  <p:nvPr/>
                </p:nvSpPr>
                <p:spPr>
                  <a:xfrm>
                    <a:off x="3763054" y="885855"/>
                    <a:ext cx="821727" cy="694745"/>
                  </a:xfrm>
                  <a:custGeom>
                    <a:avLst/>
                    <a:gdLst/>
                    <a:ahLst/>
                    <a:cxnLst/>
                    <a:rect l="l" t="t" r="r" b="b"/>
                    <a:pathLst>
                      <a:path w="821727" h="694745" extrusionOk="0">
                        <a:moveTo>
                          <a:pt x="7072" y="694746"/>
                        </a:moveTo>
                        <a:cubicBezTo>
                          <a:pt x="7072" y="694746"/>
                          <a:pt x="-58508" y="463141"/>
                          <a:pt x="209731" y="168160"/>
                        </a:cubicBezTo>
                        <a:cubicBezTo>
                          <a:pt x="442488" y="-87803"/>
                          <a:pt x="821728" y="24557"/>
                          <a:pt x="821728" y="24557"/>
                        </a:cubicBezTo>
                        <a:lnTo>
                          <a:pt x="604020" y="228221"/>
                        </a:lnTo>
                        <a:lnTo>
                          <a:pt x="501685" y="122880"/>
                        </a:lnTo>
                        <a:lnTo>
                          <a:pt x="507706" y="317516"/>
                        </a:lnTo>
                        <a:lnTo>
                          <a:pt x="355209" y="427873"/>
                        </a:lnTo>
                        <a:lnTo>
                          <a:pt x="293005" y="355636"/>
                        </a:lnTo>
                        <a:lnTo>
                          <a:pt x="269926" y="489073"/>
                        </a:lnTo>
                        <a:lnTo>
                          <a:pt x="7072" y="694746"/>
                        </a:lnTo>
                        <a:close/>
                      </a:path>
                    </a:pathLst>
                  </a:custGeom>
                  <a:solidFill>
                    <a:srgbClr val="BDD98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4" name="Google Shape;438;p20"/>
                  <p:cNvSpPr/>
                  <p:nvPr/>
                </p:nvSpPr>
                <p:spPr>
                  <a:xfrm>
                    <a:off x="3749777" y="872074"/>
                    <a:ext cx="835287" cy="708554"/>
                  </a:xfrm>
                  <a:custGeom>
                    <a:avLst/>
                    <a:gdLst/>
                    <a:ahLst/>
                    <a:cxnLst/>
                    <a:rect l="l" t="t" r="r" b="b"/>
                    <a:pathLst>
                      <a:path w="835287" h="708554" extrusionOk="0">
                        <a:moveTo>
                          <a:pt x="603379" y="593"/>
                        </a:moveTo>
                        <a:cubicBezTo>
                          <a:pt x="545669" y="2930"/>
                          <a:pt x="487992" y="12286"/>
                          <a:pt x="431969" y="30315"/>
                        </a:cubicBezTo>
                        <a:cubicBezTo>
                          <a:pt x="347309" y="57553"/>
                          <a:pt x="272742" y="103496"/>
                          <a:pt x="211589" y="170750"/>
                        </a:cubicBezTo>
                        <a:cubicBezTo>
                          <a:pt x="110507" y="281905"/>
                          <a:pt x="49026" y="392035"/>
                          <a:pt x="19672" y="497865"/>
                        </a:cubicBezTo>
                        <a:cubicBezTo>
                          <a:pt x="-815" y="571722"/>
                          <a:pt x="-3735" y="634958"/>
                          <a:pt x="3766" y="684766"/>
                        </a:cubicBezTo>
                        <a:cubicBezTo>
                          <a:pt x="4556" y="690050"/>
                          <a:pt x="5414" y="694858"/>
                          <a:pt x="6277" y="698783"/>
                        </a:cubicBezTo>
                        <a:cubicBezTo>
                          <a:pt x="6800" y="701187"/>
                          <a:pt x="7275" y="702694"/>
                          <a:pt x="7530" y="703598"/>
                        </a:cubicBezTo>
                        <a:cubicBezTo>
                          <a:pt x="8829" y="708179"/>
                          <a:pt x="14247" y="710088"/>
                          <a:pt x="17998" y="707155"/>
                        </a:cubicBezTo>
                        <a:cubicBezTo>
                          <a:pt x="26209" y="700732"/>
                          <a:pt x="272648" y="507851"/>
                          <a:pt x="280865" y="501428"/>
                        </a:cubicBezTo>
                        <a:cubicBezTo>
                          <a:pt x="282171" y="500403"/>
                          <a:pt x="283089" y="498876"/>
                          <a:pt x="283377" y="497242"/>
                        </a:cubicBezTo>
                        <a:lnTo>
                          <a:pt x="304091" y="377736"/>
                        </a:lnTo>
                        <a:lnTo>
                          <a:pt x="357047" y="439264"/>
                        </a:lnTo>
                        <a:cubicBezTo>
                          <a:pt x="359317" y="441903"/>
                          <a:pt x="363222" y="442351"/>
                          <a:pt x="366041" y="440315"/>
                        </a:cubicBezTo>
                        <a:lnTo>
                          <a:pt x="518618" y="330018"/>
                        </a:lnTo>
                        <a:cubicBezTo>
                          <a:pt x="520413" y="328712"/>
                          <a:pt x="521404" y="326589"/>
                          <a:pt x="521337" y="324366"/>
                        </a:cubicBezTo>
                        <a:lnTo>
                          <a:pt x="515892" y="147096"/>
                        </a:lnTo>
                        <a:lnTo>
                          <a:pt x="606098" y="240020"/>
                        </a:lnTo>
                        <a:cubicBezTo>
                          <a:pt x="608643" y="242639"/>
                          <a:pt x="612849" y="242726"/>
                          <a:pt x="615514" y="240235"/>
                        </a:cubicBezTo>
                        <a:lnTo>
                          <a:pt x="833175" y="36591"/>
                        </a:lnTo>
                        <a:cubicBezTo>
                          <a:pt x="836959" y="33055"/>
                          <a:pt x="835419" y="26759"/>
                          <a:pt x="830456" y="25292"/>
                        </a:cubicBezTo>
                        <a:cubicBezTo>
                          <a:pt x="829760" y="25085"/>
                          <a:pt x="828400" y="24763"/>
                          <a:pt x="826478" y="24248"/>
                        </a:cubicBezTo>
                        <a:cubicBezTo>
                          <a:pt x="823317" y="23390"/>
                          <a:pt x="819613" y="22339"/>
                          <a:pt x="815388" y="21314"/>
                        </a:cubicBezTo>
                        <a:cubicBezTo>
                          <a:pt x="803353" y="18408"/>
                          <a:pt x="789703" y="15448"/>
                          <a:pt x="774367" y="12735"/>
                        </a:cubicBezTo>
                        <a:cubicBezTo>
                          <a:pt x="718766" y="2904"/>
                          <a:pt x="661089" y="-1738"/>
                          <a:pt x="603379" y="593"/>
                        </a:cubicBezTo>
                        <a:close/>
                        <a:moveTo>
                          <a:pt x="604216" y="13987"/>
                        </a:moveTo>
                        <a:cubicBezTo>
                          <a:pt x="660855" y="11717"/>
                          <a:pt x="717447" y="16265"/>
                          <a:pt x="772063" y="25922"/>
                        </a:cubicBezTo>
                        <a:cubicBezTo>
                          <a:pt x="787118" y="28581"/>
                          <a:pt x="800479" y="31447"/>
                          <a:pt x="812246" y="34294"/>
                        </a:cubicBezTo>
                        <a:cubicBezTo>
                          <a:pt x="813345" y="34555"/>
                          <a:pt x="814155" y="34662"/>
                          <a:pt x="815180" y="34916"/>
                        </a:cubicBezTo>
                        <a:lnTo>
                          <a:pt x="611121" y="225789"/>
                        </a:lnTo>
                        <a:lnTo>
                          <a:pt x="513381" y="125330"/>
                        </a:lnTo>
                        <a:cubicBezTo>
                          <a:pt x="509122" y="120949"/>
                          <a:pt x="501681" y="124037"/>
                          <a:pt x="501875" y="130145"/>
                        </a:cubicBezTo>
                        <a:lnTo>
                          <a:pt x="507735" y="321225"/>
                        </a:lnTo>
                        <a:lnTo>
                          <a:pt x="363115" y="426084"/>
                        </a:lnTo>
                        <a:lnTo>
                          <a:pt x="304929" y="358274"/>
                        </a:lnTo>
                        <a:cubicBezTo>
                          <a:pt x="301238" y="353981"/>
                          <a:pt x="294180" y="356044"/>
                          <a:pt x="293208" y="361622"/>
                        </a:cubicBezTo>
                        <a:lnTo>
                          <a:pt x="270605" y="492634"/>
                        </a:lnTo>
                        <a:cubicBezTo>
                          <a:pt x="259079" y="501656"/>
                          <a:pt x="40306" y="672489"/>
                          <a:pt x="18205" y="689788"/>
                        </a:cubicBezTo>
                        <a:cubicBezTo>
                          <a:pt x="17783" y="687511"/>
                          <a:pt x="17348" y="685529"/>
                          <a:pt x="16946" y="682877"/>
                        </a:cubicBezTo>
                        <a:cubicBezTo>
                          <a:pt x="9720" y="634871"/>
                          <a:pt x="12472" y="573390"/>
                          <a:pt x="32437" y="501428"/>
                        </a:cubicBezTo>
                        <a:cubicBezTo>
                          <a:pt x="61228" y="397640"/>
                          <a:pt x="121946" y="289379"/>
                          <a:pt x="221635" y="179745"/>
                        </a:cubicBezTo>
                        <a:cubicBezTo>
                          <a:pt x="281153" y="114299"/>
                          <a:pt x="353437" y="69628"/>
                          <a:pt x="435947" y="43080"/>
                        </a:cubicBezTo>
                        <a:cubicBezTo>
                          <a:pt x="490778" y="25440"/>
                          <a:pt x="547571" y="16265"/>
                          <a:pt x="604216" y="13987"/>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49" name="Google Shape;439;p20"/>
                <p:cNvSpPr/>
                <p:nvPr/>
              </p:nvSpPr>
              <p:spPr>
                <a:xfrm>
                  <a:off x="4299082" y="967312"/>
                  <a:ext cx="327811" cy="327811"/>
                </a:xfrm>
                <a:custGeom>
                  <a:avLst/>
                  <a:gdLst/>
                  <a:ahLst/>
                  <a:cxnLst/>
                  <a:rect l="l" t="t" r="r" b="b"/>
                  <a:pathLst>
                    <a:path w="327811" h="327811" extrusionOk="0">
                      <a:moveTo>
                        <a:pt x="0" y="163909"/>
                      </a:moveTo>
                      <a:cubicBezTo>
                        <a:pt x="0" y="73382"/>
                        <a:pt x="73382" y="0"/>
                        <a:pt x="163909" y="0"/>
                      </a:cubicBezTo>
                      <a:cubicBezTo>
                        <a:pt x="254429" y="0"/>
                        <a:pt x="327811" y="73382"/>
                        <a:pt x="327811" y="163909"/>
                      </a:cubicBezTo>
                      <a:cubicBezTo>
                        <a:pt x="327811" y="254429"/>
                        <a:pt x="254429" y="327811"/>
                        <a:pt x="163909" y="327811"/>
                      </a:cubicBezTo>
                      <a:cubicBezTo>
                        <a:pt x="73382" y="327811"/>
                        <a:pt x="0" y="254429"/>
                        <a:pt x="0" y="163909"/>
                      </a:cubicBezTo>
                      <a:close/>
                    </a:path>
                  </a:pathLst>
                </a:custGeom>
                <a:solidFill>
                  <a:srgbClr val="D29F7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0" name="Google Shape;440;p20"/>
                <p:cNvSpPr/>
                <p:nvPr/>
              </p:nvSpPr>
              <p:spPr>
                <a:xfrm>
                  <a:off x="4285976" y="953871"/>
                  <a:ext cx="341138" cy="341352"/>
                </a:xfrm>
                <a:custGeom>
                  <a:avLst/>
                  <a:gdLst/>
                  <a:ahLst/>
                  <a:cxnLst/>
                  <a:rect l="l" t="t" r="r" b="b"/>
                  <a:pathLst>
                    <a:path w="341138" h="341352" extrusionOk="0">
                      <a:moveTo>
                        <a:pt x="170566" y="0"/>
                      </a:moveTo>
                      <a:cubicBezTo>
                        <a:pt x="76349" y="0"/>
                        <a:pt x="0" y="76356"/>
                        <a:pt x="0" y="170573"/>
                      </a:cubicBezTo>
                      <a:cubicBezTo>
                        <a:pt x="0" y="264796"/>
                        <a:pt x="76349" y="341353"/>
                        <a:pt x="170566" y="341353"/>
                      </a:cubicBezTo>
                      <a:cubicBezTo>
                        <a:pt x="264790" y="341353"/>
                        <a:pt x="341139" y="264796"/>
                        <a:pt x="341139" y="170573"/>
                      </a:cubicBezTo>
                      <a:cubicBezTo>
                        <a:pt x="341139" y="76349"/>
                        <a:pt x="264790" y="0"/>
                        <a:pt x="170566" y="0"/>
                      </a:cubicBezTo>
                      <a:close/>
                      <a:moveTo>
                        <a:pt x="170566" y="13395"/>
                      </a:moveTo>
                      <a:cubicBezTo>
                        <a:pt x="257389" y="13395"/>
                        <a:pt x="327744" y="83749"/>
                        <a:pt x="327744" y="170573"/>
                      </a:cubicBezTo>
                      <a:cubicBezTo>
                        <a:pt x="327744" y="257396"/>
                        <a:pt x="257389" y="327958"/>
                        <a:pt x="170566" y="327958"/>
                      </a:cubicBezTo>
                      <a:cubicBezTo>
                        <a:pt x="83743" y="327958"/>
                        <a:pt x="13395" y="257396"/>
                        <a:pt x="13395" y="170573"/>
                      </a:cubicBezTo>
                      <a:cubicBezTo>
                        <a:pt x="13395" y="83749"/>
                        <a:pt x="83743" y="13395"/>
                        <a:pt x="170566" y="1339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1" name="Google Shape;441;p20"/>
                <p:cNvSpPr/>
                <p:nvPr/>
              </p:nvSpPr>
              <p:spPr>
                <a:xfrm>
                  <a:off x="4573282" y="965779"/>
                  <a:ext cx="327811" cy="327811"/>
                </a:xfrm>
                <a:custGeom>
                  <a:avLst/>
                  <a:gdLst/>
                  <a:ahLst/>
                  <a:cxnLst/>
                  <a:rect l="l" t="t" r="r" b="b"/>
                  <a:pathLst>
                    <a:path w="327811" h="327811" extrusionOk="0">
                      <a:moveTo>
                        <a:pt x="0" y="163909"/>
                      </a:moveTo>
                      <a:cubicBezTo>
                        <a:pt x="0" y="73382"/>
                        <a:pt x="73382" y="0"/>
                        <a:pt x="163902" y="0"/>
                      </a:cubicBezTo>
                      <a:cubicBezTo>
                        <a:pt x="254429" y="0"/>
                        <a:pt x="327811" y="73382"/>
                        <a:pt x="327811" y="163909"/>
                      </a:cubicBezTo>
                      <a:cubicBezTo>
                        <a:pt x="327811" y="254429"/>
                        <a:pt x="254429" y="327811"/>
                        <a:pt x="163902" y="327811"/>
                      </a:cubicBezTo>
                      <a:cubicBezTo>
                        <a:pt x="73382" y="327811"/>
                        <a:pt x="0" y="254429"/>
                        <a:pt x="0" y="163909"/>
                      </a:cubicBezTo>
                      <a:close/>
                    </a:path>
                  </a:pathLst>
                </a:custGeom>
                <a:solidFill>
                  <a:srgbClr val="D29F7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2" name="Google Shape;442;p20"/>
                <p:cNvSpPr/>
                <p:nvPr/>
              </p:nvSpPr>
              <p:spPr>
                <a:xfrm>
                  <a:off x="4560142" y="952411"/>
                  <a:ext cx="341352" cy="341138"/>
                </a:xfrm>
                <a:custGeom>
                  <a:avLst/>
                  <a:gdLst/>
                  <a:ahLst/>
                  <a:cxnLst/>
                  <a:rect l="l" t="t" r="r" b="b"/>
                  <a:pathLst>
                    <a:path w="341352" h="341138" extrusionOk="0">
                      <a:moveTo>
                        <a:pt x="170573" y="0"/>
                      </a:moveTo>
                      <a:cubicBezTo>
                        <a:pt x="76349" y="0"/>
                        <a:pt x="0" y="76349"/>
                        <a:pt x="0" y="170566"/>
                      </a:cubicBezTo>
                      <a:cubicBezTo>
                        <a:pt x="0" y="264790"/>
                        <a:pt x="76349" y="341139"/>
                        <a:pt x="170573" y="341139"/>
                      </a:cubicBezTo>
                      <a:cubicBezTo>
                        <a:pt x="264796" y="341139"/>
                        <a:pt x="341353" y="264790"/>
                        <a:pt x="341353" y="170566"/>
                      </a:cubicBezTo>
                      <a:cubicBezTo>
                        <a:pt x="341353" y="76349"/>
                        <a:pt x="264790" y="0"/>
                        <a:pt x="170573" y="0"/>
                      </a:cubicBezTo>
                      <a:close/>
                      <a:moveTo>
                        <a:pt x="170573" y="13395"/>
                      </a:moveTo>
                      <a:cubicBezTo>
                        <a:pt x="257396" y="13395"/>
                        <a:pt x="327958" y="83743"/>
                        <a:pt x="327958" y="170566"/>
                      </a:cubicBezTo>
                      <a:cubicBezTo>
                        <a:pt x="327958" y="257389"/>
                        <a:pt x="257396" y="327744"/>
                        <a:pt x="170573" y="327744"/>
                      </a:cubicBezTo>
                      <a:cubicBezTo>
                        <a:pt x="83749" y="327744"/>
                        <a:pt x="13395" y="257396"/>
                        <a:pt x="13395" y="170566"/>
                      </a:cubicBezTo>
                      <a:cubicBezTo>
                        <a:pt x="13395" y="83743"/>
                        <a:pt x="83749" y="13395"/>
                        <a:pt x="170573" y="1339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3" name="Google Shape;443;p20"/>
                <p:cNvSpPr/>
                <p:nvPr/>
              </p:nvSpPr>
              <p:spPr>
                <a:xfrm>
                  <a:off x="4462991" y="803403"/>
                  <a:ext cx="327811" cy="327817"/>
                </a:xfrm>
                <a:custGeom>
                  <a:avLst/>
                  <a:gdLst/>
                  <a:ahLst/>
                  <a:cxnLst/>
                  <a:rect l="l" t="t" r="r" b="b"/>
                  <a:pathLst>
                    <a:path w="327811" h="327817" extrusionOk="0">
                      <a:moveTo>
                        <a:pt x="0" y="163909"/>
                      </a:moveTo>
                      <a:cubicBezTo>
                        <a:pt x="0" y="73389"/>
                        <a:pt x="73382" y="0"/>
                        <a:pt x="163902" y="0"/>
                      </a:cubicBezTo>
                      <a:cubicBezTo>
                        <a:pt x="254429" y="0"/>
                        <a:pt x="327811" y="73389"/>
                        <a:pt x="327811" y="163909"/>
                      </a:cubicBezTo>
                      <a:cubicBezTo>
                        <a:pt x="327811" y="254429"/>
                        <a:pt x="254429" y="327818"/>
                        <a:pt x="163902" y="327818"/>
                      </a:cubicBezTo>
                      <a:cubicBezTo>
                        <a:pt x="73382" y="327818"/>
                        <a:pt x="0" y="254429"/>
                        <a:pt x="0" y="163909"/>
                      </a:cubicBezTo>
                      <a:close/>
                    </a:path>
                  </a:pathLst>
                </a:custGeom>
                <a:solidFill>
                  <a:srgbClr val="D29F7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54" name="Google Shape;444;p20"/>
                <p:cNvSpPr/>
                <p:nvPr/>
              </p:nvSpPr>
              <p:spPr>
                <a:xfrm>
                  <a:off x="4449844" y="790002"/>
                  <a:ext cx="341353" cy="341138"/>
                </a:xfrm>
                <a:custGeom>
                  <a:avLst/>
                  <a:gdLst/>
                  <a:ahLst/>
                  <a:cxnLst/>
                  <a:rect l="l" t="t" r="r" b="b"/>
                  <a:pathLst>
                    <a:path w="341353" h="341138" extrusionOk="0">
                      <a:moveTo>
                        <a:pt x="170573" y="0"/>
                      </a:moveTo>
                      <a:cubicBezTo>
                        <a:pt x="76349" y="0"/>
                        <a:pt x="0" y="76349"/>
                        <a:pt x="0" y="170566"/>
                      </a:cubicBezTo>
                      <a:cubicBezTo>
                        <a:pt x="0" y="264790"/>
                        <a:pt x="76356" y="341139"/>
                        <a:pt x="170573" y="341139"/>
                      </a:cubicBezTo>
                      <a:cubicBezTo>
                        <a:pt x="264797" y="341139"/>
                        <a:pt x="341353" y="264790"/>
                        <a:pt x="341353" y="170566"/>
                      </a:cubicBezTo>
                      <a:cubicBezTo>
                        <a:pt x="341353" y="76349"/>
                        <a:pt x="264797" y="0"/>
                        <a:pt x="170573" y="0"/>
                      </a:cubicBezTo>
                      <a:close/>
                      <a:moveTo>
                        <a:pt x="170573" y="13395"/>
                      </a:moveTo>
                      <a:cubicBezTo>
                        <a:pt x="257396" y="13395"/>
                        <a:pt x="327959" y="83743"/>
                        <a:pt x="327959" y="170566"/>
                      </a:cubicBezTo>
                      <a:cubicBezTo>
                        <a:pt x="327959" y="257389"/>
                        <a:pt x="257396" y="327744"/>
                        <a:pt x="170573" y="327744"/>
                      </a:cubicBezTo>
                      <a:cubicBezTo>
                        <a:pt x="83749" y="327744"/>
                        <a:pt x="13395" y="257389"/>
                        <a:pt x="13395" y="170566"/>
                      </a:cubicBezTo>
                      <a:cubicBezTo>
                        <a:pt x="13395" y="83743"/>
                        <a:pt x="83749" y="13395"/>
                        <a:pt x="170573" y="1339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43" name="Google Shape;445;p20"/>
              <p:cNvSpPr/>
              <p:nvPr/>
            </p:nvSpPr>
            <p:spPr>
              <a:xfrm>
                <a:off x="4602033" y="1367885"/>
                <a:ext cx="74958" cy="16914"/>
              </a:xfrm>
              <a:custGeom>
                <a:avLst/>
                <a:gdLst/>
                <a:ahLst/>
                <a:cxnLst/>
                <a:rect l="l" t="t" r="r" b="b"/>
                <a:pathLst>
                  <a:path w="74958" h="16914" extrusionOk="0">
                    <a:moveTo>
                      <a:pt x="35047" y="2971"/>
                    </a:moveTo>
                    <a:cubicBezTo>
                      <a:pt x="40853" y="2120"/>
                      <a:pt x="78023" y="-6620"/>
                      <a:pt x="74755" y="10579"/>
                    </a:cubicBezTo>
                    <a:cubicBezTo>
                      <a:pt x="72599" y="21924"/>
                      <a:pt x="53672" y="15153"/>
                      <a:pt x="35737" y="12240"/>
                    </a:cubicBezTo>
                    <a:cubicBezTo>
                      <a:pt x="19683" y="9635"/>
                      <a:pt x="3664" y="6581"/>
                      <a:pt x="0" y="6775"/>
                    </a:cubicBezTo>
                    <a:cubicBezTo>
                      <a:pt x="0" y="6775"/>
                      <a:pt x="33332" y="3219"/>
                      <a:pt x="35047" y="2971"/>
                    </a:cubicBezTo>
                    <a:close/>
                  </a:path>
                </a:pathLst>
              </a:custGeom>
              <a:solidFill>
                <a:srgbClr val="D1996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4" name="Google Shape;446;p20"/>
              <p:cNvSpPr/>
              <p:nvPr/>
            </p:nvSpPr>
            <p:spPr>
              <a:xfrm>
                <a:off x="4550807" y="1544470"/>
                <a:ext cx="196339" cy="67188"/>
              </a:xfrm>
              <a:custGeom>
                <a:avLst/>
                <a:gdLst/>
                <a:ahLst/>
                <a:cxnLst/>
                <a:rect l="l" t="t" r="r" b="b"/>
                <a:pathLst>
                  <a:path w="196339" h="67188" extrusionOk="0">
                    <a:moveTo>
                      <a:pt x="26" y="67126"/>
                    </a:moveTo>
                    <a:cubicBezTo>
                      <a:pt x="27598" y="42581"/>
                      <a:pt x="108421" y="3214"/>
                      <a:pt x="146234" y="334"/>
                    </a:cubicBezTo>
                    <a:cubicBezTo>
                      <a:pt x="167290" y="-1266"/>
                      <a:pt x="196698" y="2451"/>
                      <a:pt x="196336" y="20915"/>
                    </a:cubicBezTo>
                    <a:cubicBezTo>
                      <a:pt x="196155" y="30137"/>
                      <a:pt x="161162" y="31175"/>
                      <a:pt x="143709" y="32669"/>
                    </a:cubicBezTo>
                    <a:cubicBezTo>
                      <a:pt x="99052" y="36493"/>
                      <a:pt x="-1849" y="68800"/>
                      <a:pt x="26" y="67126"/>
                    </a:cubicBezTo>
                    <a:close/>
                  </a:path>
                </a:pathLst>
              </a:custGeom>
              <a:solidFill>
                <a:srgbClr val="D1996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5" name="Google Shape;447;p20"/>
              <p:cNvSpPr/>
              <p:nvPr/>
            </p:nvSpPr>
            <p:spPr>
              <a:xfrm>
                <a:off x="4573577" y="1604197"/>
                <a:ext cx="133289" cy="34275"/>
              </a:xfrm>
              <a:custGeom>
                <a:avLst/>
                <a:gdLst/>
                <a:ahLst/>
                <a:cxnLst/>
                <a:rect l="l" t="t" r="r" b="b"/>
                <a:pathLst>
                  <a:path w="133289" h="34275" extrusionOk="0">
                    <a:moveTo>
                      <a:pt x="0" y="34275"/>
                    </a:moveTo>
                    <a:cubicBezTo>
                      <a:pt x="0" y="34275"/>
                      <a:pt x="121428" y="-16584"/>
                      <a:pt x="132713" y="5604"/>
                    </a:cubicBezTo>
                    <a:cubicBezTo>
                      <a:pt x="137401" y="14826"/>
                      <a:pt x="112112" y="20338"/>
                      <a:pt x="107029" y="21644"/>
                    </a:cubicBezTo>
                    <a:cubicBezTo>
                      <a:pt x="88504" y="26413"/>
                      <a:pt x="0" y="34275"/>
                      <a:pt x="0" y="34275"/>
                    </a:cubicBezTo>
                    <a:close/>
                  </a:path>
                </a:pathLst>
              </a:custGeom>
              <a:solidFill>
                <a:srgbClr val="D1996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6" name="Google Shape;448;p20"/>
              <p:cNvSpPr/>
              <p:nvPr/>
            </p:nvSpPr>
            <p:spPr>
              <a:xfrm>
                <a:off x="4604922" y="1829739"/>
                <a:ext cx="191605" cy="81677"/>
              </a:xfrm>
              <a:custGeom>
                <a:avLst/>
                <a:gdLst/>
                <a:ahLst/>
                <a:cxnLst/>
                <a:rect l="l" t="t" r="r" b="b"/>
                <a:pathLst>
                  <a:path w="191605" h="81677" extrusionOk="0">
                    <a:moveTo>
                      <a:pt x="18" y="81513"/>
                    </a:moveTo>
                    <a:cubicBezTo>
                      <a:pt x="14618" y="52273"/>
                      <a:pt x="178621" y="-34490"/>
                      <a:pt x="191306" y="14902"/>
                    </a:cubicBezTo>
                    <a:cubicBezTo>
                      <a:pt x="195733" y="32167"/>
                      <a:pt x="150499" y="35369"/>
                      <a:pt x="101944" y="48174"/>
                    </a:cubicBezTo>
                    <a:cubicBezTo>
                      <a:pt x="52103" y="61321"/>
                      <a:pt x="-1134" y="83823"/>
                      <a:pt x="18" y="81513"/>
                    </a:cubicBezTo>
                    <a:close/>
                  </a:path>
                </a:pathLst>
              </a:custGeom>
              <a:solidFill>
                <a:srgbClr val="D1996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47" name="Google Shape;449;p20"/>
              <p:cNvSpPr/>
              <p:nvPr/>
            </p:nvSpPr>
            <p:spPr>
              <a:xfrm>
                <a:off x="4680960" y="1899071"/>
                <a:ext cx="100434" cy="27972"/>
              </a:xfrm>
              <a:custGeom>
                <a:avLst/>
                <a:gdLst/>
                <a:ahLst/>
                <a:cxnLst/>
                <a:rect l="l" t="t" r="r" b="b"/>
                <a:pathLst>
                  <a:path w="100434" h="27972" extrusionOk="0">
                    <a:moveTo>
                      <a:pt x="100211" y="3293"/>
                    </a:moveTo>
                    <a:cubicBezTo>
                      <a:pt x="105227" y="16299"/>
                      <a:pt x="24144" y="19742"/>
                      <a:pt x="0" y="27973"/>
                    </a:cubicBezTo>
                    <a:cubicBezTo>
                      <a:pt x="0" y="27973"/>
                      <a:pt x="94532" y="-11427"/>
                      <a:pt x="100211" y="3293"/>
                    </a:cubicBezTo>
                    <a:close/>
                  </a:path>
                </a:pathLst>
              </a:custGeom>
              <a:solidFill>
                <a:srgbClr val="D1996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grpSp>
        <p:nvGrpSpPr>
          <p:cNvPr id="65" name="Google Shape;465;p20"/>
          <p:cNvGrpSpPr/>
          <p:nvPr/>
        </p:nvGrpSpPr>
        <p:grpSpPr>
          <a:xfrm>
            <a:off x="2847778" y="3799484"/>
            <a:ext cx="541247" cy="717007"/>
            <a:chOff x="5466252" y="2545094"/>
            <a:chExt cx="1370006" cy="1893701"/>
          </a:xfrm>
        </p:grpSpPr>
        <p:sp>
          <p:nvSpPr>
            <p:cNvPr id="66" name="Google Shape;466;p20"/>
            <p:cNvSpPr/>
            <p:nvPr/>
          </p:nvSpPr>
          <p:spPr>
            <a:xfrm>
              <a:off x="5479656" y="2572942"/>
              <a:ext cx="1333967" cy="1852439"/>
            </a:xfrm>
            <a:custGeom>
              <a:avLst/>
              <a:gdLst/>
              <a:ahLst/>
              <a:cxnLst/>
              <a:rect l="l" t="t" r="r" b="b"/>
              <a:pathLst>
                <a:path w="1333967" h="1852439" extrusionOk="0">
                  <a:moveTo>
                    <a:pt x="331937" y="0"/>
                  </a:moveTo>
                  <a:cubicBezTo>
                    <a:pt x="331937" y="0"/>
                    <a:pt x="250806" y="141306"/>
                    <a:pt x="333189" y="447250"/>
                  </a:cubicBezTo>
                  <a:cubicBezTo>
                    <a:pt x="215766" y="407971"/>
                    <a:pt x="63001" y="404977"/>
                    <a:pt x="63001" y="404977"/>
                  </a:cubicBezTo>
                  <a:cubicBezTo>
                    <a:pt x="63001" y="404977"/>
                    <a:pt x="127851" y="540396"/>
                    <a:pt x="246546" y="653191"/>
                  </a:cubicBezTo>
                  <a:cubicBezTo>
                    <a:pt x="250846" y="657283"/>
                    <a:pt x="254811" y="660163"/>
                    <a:pt x="259104" y="664074"/>
                  </a:cubicBezTo>
                  <a:cubicBezTo>
                    <a:pt x="146268" y="693743"/>
                    <a:pt x="0" y="778557"/>
                    <a:pt x="0" y="778557"/>
                  </a:cubicBezTo>
                  <a:cubicBezTo>
                    <a:pt x="0" y="778557"/>
                    <a:pt x="191227" y="836910"/>
                    <a:pt x="342190" y="840299"/>
                  </a:cubicBezTo>
                  <a:cubicBezTo>
                    <a:pt x="345706" y="840380"/>
                    <a:pt x="348847" y="840132"/>
                    <a:pt x="352236" y="840092"/>
                  </a:cubicBezTo>
                  <a:cubicBezTo>
                    <a:pt x="150039" y="1240568"/>
                    <a:pt x="392875" y="2124098"/>
                    <a:pt x="1036824" y="1770797"/>
                  </a:cubicBezTo>
                  <a:cubicBezTo>
                    <a:pt x="1657707" y="1430154"/>
                    <a:pt x="1178230" y="769576"/>
                    <a:pt x="753657" y="665333"/>
                  </a:cubicBezTo>
                  <a:cubicBezTo>
                    <a:pt x="778577" y="670744"/>
                    <a:pt x="803605" y="677415"/>
                    <a:pt x="828787" y="686262"/>
                  </a:cubicBezTo>
                  <a:cubicBezTo>
                    <a:pt x="870136" y="657926"/>
                    <a:pt x="909991" y="623971"/>
                    <a:pt x="940551" y="582662"/>
                  </a:cubicBezTo>
                  <a:cubicBezTo>
                    <a:pt x="1061396" y="419302"/>
                    <a:pt x="1045195" y="305563"/>
                    <a:pt x="1045195" y="305563"/>
                  </a:cubicBezTo>
                  <a:cubicBezTo>
                    <a:pt x="1045195" y="305563"/>
                    <a:pt x="913668" y="337013"/>
                    <a:pt x="818741" y="391790"/>
                  </a:cubicBezTo>
                  <a:cubicBezTo>
                    <a:pt x="821326" y="377692"/>
                    <a:pt x="823141" y="364251"/>
                    <a:pt x="823141" y="352236"/>
                  </a:cubicBezTo>
                  <a:cubicBezTo>
                    <a:pt x="823141" y="260550"/>
                    <a:pt x="744455" y="105690"/>
                    <a:pt x="744448" y="105690"/>
                  </a:cubicBezTo>
                  <a:cubicBezTo>
                    <a:pt x="744448" y="105690"/>
                    <a:pt x="616838" y="223729"/>
                    <a:pt x="573668" y="314564"/>
                  </a:cubicBezTo>
                  <a:cubicBezTo>
                    <a:pt x="493287" y="149550"/>
                    <a:pt x="331937" y="0"/>
                    <a:pt x="331937" y="0"/>
                  </a:cubicBezTo>
                  <a:close/>
                </a:path>
              </a:pathLst>
            </a:custGeom>
            <a:solidFill>
              <a:srgbClr val="FFFCF9"/>
            </a:solidFill>
            <a:ln w="114300" cap="flat" cmpd="sng">
              <a:solidFill>
                <a:srgbClr val="FFFCF9"/>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67" name="Google Shape;467;p20"/>
            <p:cNvGrpSpPr/>
            <p:nvPr/>
          </p:nvGrpSpPr>
          <p:grpSpPr>
            <a:xfrm>
              <a:off x="5466252" y="2545094"/>
              <a:ext cx="1370006" cy="1893701"/>
              <a:chOff x="5466252" y="2545094"/>
              <a:chExt cx="1370006" cy="1893701"/>
            </a:xfrm>
          </p:grpSpPr>
          <p:sp>
            <p:nvSpPr>
              <p:cNvPr id="68" name="Google Shape;468;p20"/>
              <p:cNvSpPr/>
              <p:nvPr/>
            </p:nvSpPr>
            <p:spPr>
              <a:xfrm>
                <a:off x="5777955" y="3230546"/>
                <a:ext cx="1051312" cy="1201512"/>
              </a:xfrm>
              <a:custGeom>
                <a:avLst/>
                <a:gdLst/>
                <a:ahLst/>
                <a:cxnLst/>
                <a:rect l="l" t="t" r="r" b="b"/>
                <a:pathLst>
                  <a:path w="1051312" h="1201512" extrusionOk="0">
                    <a:moveTo>
                      <a:pt x="187641" y="49191"/>
                    </a:moveTo>
                    <a:cubicBezTo>
                      <a:pt x="597280" y="-221894"/>
                      <a:pt x="1525983" y="696469"/>
                      <a:pt x="754243" y="1119876"/>
                    </a:cubicBezTo>
                    <a:cubicBezTo>
                      <a:pt x="15575" y="1525148"/>
                      <a:pt x="-195643" y="302837"/>
                      <a:pt x="187641" y="49191"/>
                    </a:cubicBezTo>
                    <a:close/>
                  </a:path>
                </a:pathLst>
              </a:custGeom>
              <a:solidFill>
                <a:srgbClr val="FFCB0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69" name="Google Shape;469;p20"/>
              <p:cNvSpPr/>
              <p:nvPr/>
            </p:nvSpPr>
            <p:spPr>
              <a:xfrm>
                <a:off x="5757766" y="3211120"/>
                <a:ext cx="1078492" cy="1227675"/>
              </a:xfrm>
              <a:custGeom>
                <a:avLst/>
                <a:gdLst/>
                <a:ahLst/>
                <a:cxnLst/>
                <a:rect l="l" t="t" r="r" b="b"/>
                <a:pathLst>
                  <a:path w="1078492" h="1227675" extrusionOk="0">
                    <a:moveTo>
                      <a:pt x="366509" y="91"/>
                    </a:moveTo>
                    <a:cubicBezTo>
                      <a:pt x="303227" y="1430"/>
                      <a:pt x="244257" y="17517"/>
                      <a:pt x="194054" y="50742"/>
                    </a:cubicBezTo>
                    <a:cubicBezTo>
                      <a:pt x="4642" y="176088"/>
                      <a:pt x="-52706" y="542080"/>
                      <a:pt x="51322" y="848762"/>
                    </a:cubicBezTo>
                    <a:cubicBezTo>
                      <a:pt x="104017" y="1004105"/>
                      <a:pt x="192541" y="1123591"/>
                      <a:pt x="307700" y="1183833"/>
                    </a:cubicBezTo>
                    <a:cubicBezTo>
                      <a:pt x="438270" y="1252138"/>
                      <a:pt x="596520" y="1241878"/>
                      <a:pt x="774413" y="1144278"/>
                    </a:cubicBezTo>
                    <a:cubicBezTo>
                      <a:pt x="959746" y="1042600"/>
                      <a:pt x="1059308" y="906753"/>
                      <a:pt x="1076004" y="749977"/>
                    </a:cubicBezTo>
                    <a:cubicBezTo>
                      <a:pt x="1090698" y="612000"/>
                      <a:pt x="1039745" y="463568"/>
                      <a:pt x="938496" y="328886"/>
                    </a:cubicBezTo>
                    <a:cubicBezTo>
                      <a:pt x="785684" y="125618"/>
                      <a:pt x="556356" y="-3921"/>
                      <a:pt x="366509" y="91"/>
                    </a:cubicBezTo>
                    <a:close/>
                    <a:moveTo>
                      <a:pt x="375088" y="12648"/>
                    </a:moveTo>
                    <a:cubicBezTo>
                      <a:pt x="816726" y="12615"/>
                      <a:pt x="1443409" y="762072"/>
                      <a:pt x="768137" y="1132558"/>
                    </a:cubicBezTo>
                    <a:cubicBezTo>
                      <a:pt x="29469" y="1537823"/>
                      <a:pt x="-181910" y="315686"/>
                      <a:pt x="201381" y="62040"/>
                    </a:cubicBezTo>
                    <a:cubicBezTo>
                      <a:pt x="252582" y="28159"/>
                      <a:pt x="312000" y="12655"/>
                      <a:pt x="375088" y="1264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nvGrpSpPr>
              <p:cNvPr id="70" name="Google Shape;470;p20"/>
              <p:cNvGrpSpPr/>
              <p:nvPr/>
            </p:nvGrpSpPr>
            <p:grpSpPr>
              <a:xfrm>
                <a:off x="5466252" y="2545094"/>
                <a:ext cx="1072857" cy="867044"/>
                <a:chOff x="5466252" y="2545094"/>
                <a:chExt cx="1072857" cy="867044"/>
              </a:xfrm>
            </p:grpSpPr>
            <p:sp>
              <p:nvSpPr>
                <p:cNvPr id="72" name="Google Shape;471;p20"/>
                <p:cNvSpPr/>
                <p:nvPr/>
              </p:nvSpPr>
              <p:spPr>
                <a:xfrm>
                  <a:off x="5486045" y="3218270"/>
                  <a:ext cx="506996" cy="187123"/>
                </a:xfrm>
                <a:custGeom>
                  <a:avLst/>
                  <a:gdLst/>
                  <a:ahLst/>
                  <a:cxnLst/>
                  <a:rect l="l" t="t" r="r" b="b"/>
                  <a:pathLst>
                    <a:path w="506996" h="187123" extrusionOk="0">
                      <a:moveTo>
                        <a:pt x="324463" y="0"/>
                      </a:moveTo>
                      <a:cubicBezTo>
                        <a:pt x="305483" y="0"/>
                        <a:pt x="282872" y="4668"/>
                        <a:pt x="259224" y="10883"/>
                      </a:cubicBezTo>
                      <a:cubicBezTo>
                        <a:pt x="146389" y="40552"/>
                        <a:pt x="0" y="125366"/>
                        <a:pt x="0" y="125366"/>
                      </a:cubicBezTo>
                      <a:cubicBezTo>
                        <a:pt x="0" y="125366"/>
                        <a:pt x="191200" y="183719"/>
                        <a:pt x="342170" y="187108"/>
                      </a:cubicBezTo>
                      <a:cubicBezTo>
                        <a:pt x="346128" y="187195"/>
                        <a:pt x="349724" y="186880"/>
                        <a:pt x="353623" y="186900"/>
                      </a:cubicBezTo>
                      <a:cubicBezTo>
                        <a:pt x="367566" y="160480"/>
                        <a:pt x="383586" y="136551"/>
                        <a:pt x="401575" y="114905"/>
                      </a:cubicBezTo>
                      <a:cubicBezTo>
                        <a:pt x="418271" y="94820"/>
                        <a:pt x="436896" y="77307"/>
                        <a:pt x="457095" y="62164"/>
                      </a:cubicBezTo>
                      <a:cubicBezTo>
                        <a:pt x="462841" y="57851"/>
                        <a:pt x="468347" y="53056"/>
                        <a:pt x="474374" y="49185"/>
                      </a:cubicBezTo>
                      <a:cubicBezTo>
                        <a:pt x="484862" y="42461"/>
                        <a:pt x="495879" y="37103"/>
                        <a:pt x="506997" y="31812"/>
                      </a:cubicBezTo>
                      <a:cubicBezTo>
                        <a:pt x="483369" y="24070"/>
                        <a:pt x="455769" y="16475"/>
                        <a:pt x="424908" y="10468"/>
                      </a:cubicBezTo>
                      <a:cubicBezTo>
                        <a:pt x="393438" y="4340"/>
                        <a:pt x="359476" y="0"/>
                        <a:pt x="324463" y="0"/>
                      </a:cubicBezTo>
                      <a:close/>
                    </a:path>
                  </a:pathLst>
                </a:custGeom>
                <a:solidFill>
                  <a:srgbClr val="BFDB8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3" name="Google Shape;472;p20"/>
                <p:cNvSpPr/>
                <p:nvPr/>
              </p:nvSpPr>
              <p:spPr>
                <a:xfrm>
                  <a:off x="5466252" y="3198239"/>
                  <a:ext cx="533764" cy="213899"/>
                </a:xfrm>
                <a:custGeom>
                  <a:avLst/>
                  <a:gdLst/>
                  <a:ahLst/>
                  <a:cxnLst/>
                  <a:rect l="l" t="t" r="r" b="b"/>
                  <a:pathLst>
                    <a:path w="533764" h="213899" extrusionOk="0">
                      <a:moveTo>
                        <a:pt x="337813" y="0"/>
                      </a:moveTo>
                      <a:cubicBezTo>
                        <a:pt x="319295" y="0"/>
                        <a:pt x="297703" y="3797"/>
                        <a:pt x="269166" y="11298"/>
                      </a:cubicBezTo>
                      <a:cubicBezTo>
                        <a:pt x="218762" y="24552"/>
                        <a:pt x="158935" y="49078"/>
                        <a:pt x="94822" y="80575"/>
                      </a:cubicBezTo>
                      <a:cubicBezTo>
                        <a:pt x="72467" y="91558"/>
                        <a:pt x="51130" y="102622"/>
                        <a:pt x="31620" y="113224"/>
                      </a:cubicBezTo>
                      <a:cubicBezTo>
                        <a:pt x="24782" y="116941"/>
                        <a:pt x="7035" y="126853"/>
                        <a:pt x="6713" y="127034"/>
                      </a:cubicBezTo>
                      <a:cubicBezTo>
                        <a:pt x="-3406" y="132901"/>
                        <a:pt x="-1752" y="148110"/>
                        <a:pt x="9432" y="151526"/>
                      </a:cubicBezTo>
                      <a:cubicBezTo>
                        <a:pt x="9834" y="151646"/>
                        <a:pt x="33134" y="158296"/>
                        <a:pt x="42082" y="160734"/>
                      </a:cubicBezTo>
                      <a:cubicBezTo>
                        <a:pt x="67618" y="167686"/>
                        <a:pt x="95586" y="174839"/>
                        <a:pt x="124960" y="181449"/>
                      </a:cubicBezTo>
                      <a:cubicBezTo>
                        <a:pt x="209091" y="200396"/>
                        <a:pt x="288085" y="212384"/>
                        <a:pt x="355179" y="213890"/>
                      </a:cubicBezTo>
                      <a:cubicBezTo>
                        <a:pt x="357315" y="213937"/>
                        <a:pt x="359023" y="213797"/>
                        <a:pt x="362298" y="213683"/>
                      </a:cubicBezTo>
                      <a:cubicBezTo>
                        <a:pt x="362331" y="213683"/>
                        <a:pt x="365673" y="213676"/>
                        <a:pt x="366899" y="213683"/>
                      </a:cubicBezTo>
                      <a:cubicBezTo>
                        <a:pt x="371882" y="213703"/>
                        <a:pt x="376503" y="210971"/>
                        <a:pt x="378833" y="206564"/>
                      </a:cubicBezTo>
                      <a:cubicBezTo>
                        <a:pt x="392228" y="181188"/>
                        <a:pt x="407746" y="157988"/>
                        <a:pt x="425292" y="136872"/>
                      </a:cubicBezTo>
                      <a:cubicBezTo>
                        <a:pt x="441051" y="117919"/>
                        <a:pt x="458745" y="101001"/>
                        <a:pt x="478455" y="86227"/>
                      </a:cubicBezTo>
                      <a:cubicBezTo>
                        <a:pt x="480103" y="84988"/>
                        <a:pt x="484483" y="81613"/>
                        <a:pt x="484731" y="81412"/>
                      </a:cubicBezTo>
                      <a:cubicBezTo>
                        <a:pt x="489868" y="77353"/>
                        <a:pt x="492171" y="75686"/>
                        <a:pt x="494984" y="73878"/>
                      </a:cubicBezTo>
                      <a:cubicBezTo>
                        <a:pt x="503289" y="68553"/>
                        <a:pt x="511346" y="64394"/>
                        <a:pt x="526173" y="57342"/>
                      </a:cubicBezTo>
                      <a:cubicBezTo>
                        <a:pt x="537083" y="52152"/>
                        <a:pt x="535978" y="36199"/>
                        <a:pt x="524499" y="32435"/>
                      </a:cubicBezTo>
                      <a:cubicBezTo>
                        <a:pt x="497904" y="23722"/>
                        <a:pt x="469943" y="16348"/>
                        <a:pt x="440783" y="10669"/>
                      </a:cubicBezTo>
                      <a:cubicBezTo>
                        <a:pt x="404973" y="3703"/>
                        <a:pt x="371038" y="0"/>
                        <a:pt x="337813" y="0"/>
                      </a:cubicBezTo>
                      <a:close/>
                      <a:moveTo>
                        <a:pt x="337813" y="13395"/>
                      </a:moveTo>
                      <a:cubicBezTo>
                        <a:pt x="372826" y="13395"/>
                        <a:pt x="406795" y="17734"/>
                        <a:pt x="438272" y="23856"/>
                      </a:cubicBezTo>
                      <a:cubicBezTo>
                        <a:pt x="469133" y="29863"/>
                        <a:pt x="496685" y="37458"/>
                        <a:pt x="520313" y="45207"/>
                      </a:cubicBezTo>
                      <a:cubicBezTo>
                        <a:pt x="509196" y="50491"/>
                        <a:pt x="498360" y="55848"/>
                        <a:pt x="487872" y="62572"/>
                      </a:cubicBezTo>
                      <a:cubicBezTo>
                        <a:pt x="481837" y="66444"/>
                        <a:pt x="476245" y="71246"/>
                        <a:pt x="470499" y="75552"/>
                      </a:cubicBezTo>
                      <a:cubicBezTo>
                        <a:pt x="450300" y="90694"/>
                        <a:pt x="431728" y="108208"/>
                        <a:pt x="415039" y="128293"/>
                      </a:cubicBezTo>
                      <a:cubicBezTo>
                        <a:pt x="397044" y="149938"/>
                        <a:pt x="381051" y="173874"/>
                        <a:pt x="367113" y="200288"/>
                      </a:cubicBezTo>
                      <a:cubicBezTo>
                        <a:pt x="363216" y="200275"/>
                        <a:pt x="359552" y="200583"/>
                        <a:pt x="355601" y="200496"/>
                      </a:cubicBezTo>
                      <a:cubicBezTo>
                        <a:pt x="204631" y="197107"/>
                        <a:pt x="13410" y="138754"/>
                        <a:pt x="13410" y="138754"/>
                      </a:cubicBezTo>
                      <a:cubicBezTo>
                        <a:pt x="13410" y="138754"/>
                        <a:pt x="159887" y="53940"/>
                        <a:pt x="272722" y="24278"/>
                      </a:cubicBezTo>
                      <a:cubicBezTo>
                        <a:pt x="296370" y="18056"/>
                        <a:pt x="318833" y="13395"/>
                        <a:pt x="337813" y="1339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4" name="Google Shape;473;p20"/>
                <p:cNvSpPr/>
                <p:nvPr/>
              </p:nvSpPr>
              <p:spPr>
                <a:xfrm>
                  <a:off x="6098457" y="2870642"/>
                  <a:ext cx="433607" cy="380699"/>
                </a:xfrm>
                <a:custGeom>
                  <a:avLst/>
                  <a:gdLst/>
                  <a:ahLst/>
                  <a:cxnLst/>
                  <a:rect l="l" t="t" r="r" b="b"/>
                  <a:pathLst>
                    <a:path w="433607" h="380699" extrusionOk="0">
                      <a:moveTo>
                        <a:pt x="432898" y="0"/>
                      </a:moveTo>
                      <a:cubicBezTo>
                        <a:pt x="432898" y="0"/>
                        <a:pt x="301223" y="31450"/>
                        <a:pt x="206296" y="86227"/>
                      </a:cubicBezTo>
                      <a:cubicBezTo>
                        <a:pt x="206283" y="86288"/>
                        <a:pt x="206309" y="86375"/>
                        <a:pt x="206296" y="86435"/>
                      </a:cubicBezTo>
                      <a:cubicBezTo>
                        <a:pt x="177531" y="103044"/>
                        <a:pt x="151800" y="121415"/>
                        <a:pt x="134575" y="142109"/>
                      </a:cubicBezTo>
                      <a:cubicBezTo>
                        <a:pt x="99495" y="184262"/>
                        <a:pt x="60563" y="245863"/>
                        <a:pt x="28946" y="299287"/>
                      </a:cubicBezTo>
                      <a:cubicBezTo>
                        <a:pt x="13200" y="325896"/>
                        <a:pt x="10488" y="331186"/>
                        <a:pt x="0" y="350140"/>
                      </a:cubicBezTo>
                      <a:cubicBezTo>
                        <a:pt x="10756" y="349001"/>
                        <a:pt x="21605" y="348278"/>
                        <a:pt x="32616" y="348050"/>
                      </a:cubicBezTo>
                      <a:cubicBezTo>
                        <a:pt x="35462" y="347990"/>
                        <a:pt x="38188" y="347628"/>
                        <a:pt x="41041" y="347628"/>
                      </a:cubicBezTo>
                      <a:cubicBezTo>
                        <a:pt x="59485" y="347628"/>
                        <a:pt x="78458" y="349229"/>
                        <a:pt x="97425" y="351606"/>
                      </a:cubicBezTo>
                      <a:cubicBezTo>
                        <a:pt x="136564" y="356516"/>
                        <a:pt x="176406" y="366635"/>
                        <a:pt x="216449" y="380699"/>
                      </a:cubicBezTo>
                      <a:cubicBezTo>
                        <a:pt x="257798" y="352363"/>
                        <a:pt x="297573" y="318408"/>
                        <a:pt x="328133" y="277099"/>
                      </a:cubicBezTo>
                      <a:cubicBezTo>
                        <a:pt x="448971" y="113740"/>
                        <a:pt x="432898" y="0"/>
                        <a:pt x="432898" y="0"/>
                      </a:cubicBezTo>
                      <a:close/>
                    </a:path>
                  </a:pathLst>
                </a:custGeom>
                <a:solidFill>
                  <a:srgbClr val="BDD98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5" name="Google Shape;474;p20"/>
                <p:cNvSpPr/>
                <p:nvPr/>
              </p:nvSpPr>
              <p:spPr>
                <a:xfrm>
                  <a:off x="6078635" y="2850652"/>
                  <a:ext cx="460474" cy="407397"/>
                </a:xfrm>
                <a:custGeom>
                  <a:avLst/>
                  <a:gdLst/>
                  <a:ahLst/>
                  <a:cxnLst/>
                  <a:rect l="l" t="t" r="r" b="b"/>
                  <a:pathLst>
                    <a:path w="460474" h="407397" extrusionOk="0">
                      <a:moveTo>
                        <a:pt x="443290" y="374"/>
                      </a:moveTo>
                      <a:cubicBezTo>
                        <a:pt x="442199" y="635"/>
                        <a:pt x="426815" y="4546"/>
                        <a:pt x="420687" y="6234"/>
                      </a:cubicBezTo>
                      <a:cubicBezTo>
                        <a:pt x="403200" y="11042"/>
                        <a:pt x="384200" y="16682"/>
                        <a:pt x="364389" y="23184"/>
                      </a:cubicBezTo>
                      <a:cubicBezTo>
                        <a:pt x="307610" y="41836"/>
                        <a:pt x="255525" y="63362"/>
                        <a:pt x="213071" y="87853"/>
                      </a:cubicBezTo>
                      <a:cubicBezTo>
                        <a:pt x="213018" y="87887"/>
                        <a:pt x="213125" y="88034"/>
                        <a:pt x="213071" y="88068"/>
                      </a:cubicBezTo>
                      <a:cubicBezTo>
                        <a:pt x="212984" y="88115"/>
                        <a:pt x="212951" y="88222"/>
                        <a:pt x="212864" y="88275"/>
                      </a:cubicBezTo>
                      <a:cubicBezTo>
                        <a:pt x="179746" y="107423"/>
                        <a:pt x="154759" y="126416"/>
                        <a:pt x="137727" y="146876"/>
                      </a:cubicBezTo>
                      <a:cubicBezTo>
                        <a:pt x="106384" y="184542"/>
                        <a:pt x="70346" y="238877"/>
                        <a:pt x="30779" y="305729"/>
                      </a:cubicBezTo>
                      <a:cubicBezTo>
                        <a:pt x="21851" y="320818"/>
                        <a:pt x="16922" y="329491"/>
                        <a:pt x="11738" y="338793"/>
                      </a:cubicBezTo>
                      <a:cubicBezTo>
                        <a:pt x="11544" y="339141"/>
                        <a:pt x="2918" y="354786"/>
                        <a:pt x="1692" y="357003"/>
                      </a:cubicBezTo>
                      <a:cubicBezTo>
                        <a:pt x="-3551" y="366480"/>
                        <a:pt x="4104" y="377818"/>
                        <a:pt x="14873" y="376673"/>
                      </a:cubicBezTo>
                      <a:cubicBezTo>
                        <a:pt x="25508" y="375548"/>
                        <a:pt x="35869" y="375012"/>
                        <a:pt x="46269" y="374791"/>
                      </a:cubicBezTo>
                      <a:cubicBezTo>
                        <a:pt x="47636" y="374764"/>
                        <a:pt x="50817" y="374590"/>
                        <a:pt x="50870" y="374584"/>
                      </a:cubicBezTo>
                      <a:cubicBezTo>
                        <a:pt x="52719" y="374456"/>
                        <a:pt x="53569" y="374376"/>
                        <a:pt x="54433" y="374376"/>
                      </a:cubicBezTo>
                      <a:cubicBezTo>
                        <a:pt x="70936" y="374376"/>
                        <a:pt x="88898" y="375588"/>
                        <a:pt x="109264" y="378140"/>
                      </a:cubicBezTo>
                      <a:cubicBezTo>
                        <a:pt x="146219" y="382774"/>
                        <a:pt x="184856" y="392358"/>
                        <a:pt x="225421" y="406603"/>
                      </a:cubicBezTo>
                      <a:cubicBezTo>
                        <a:pt x="229446" y="408016"/>
                        <a:pt x="233833" y="407554"/>
                        <a:pt x="237349" y="405136"/>
                      </a:cubicBezTo>
                      <a:cubicBezTo>
                        <a:pt x="284706" y="372688"/>
                        <a:pt x="323161" y="337728"/>
                        <a:pt x="352247" y="298402"/>
                      </a:cubicBezTo>
                      <a:cubicBezTo>
                        <a:pt x="401258" y="232153"/>
                        <a:pt x="432092" y="168957"/>
                        <a:pt x="448105" y="110249"/>
                      </a:cubicBezTo>
                      <a:cubicBezTo>
                        <a:pt x="458841" y="70876"/>
                        <a:pt x="461701" y="38970"/>
                        <a:pt x="460033" y="16072"/>
                      </a:cubicBezTo>
                      <a:cubicBezTo>
                        <a:pt x="459879" y="13936"/>
                        <a:pt x="459745" y="12389"/>
                        <a:pt x="459618" y="11464"/>
                      </a:cubicBezTo>
                      <a:cubicBezTo>
                        <a:pt x="458513" y="3655"/>
                        <a:pt x="450965" y="-1461"/>
                        <a:pt x="443290" y="374"/>
                      </a:cubicBezTo>
                      <a:close/>
                      <a:moveTo>
                        <a:pt x="446431" y="13346"/>
                      </a:moveTo>
                      <a:cubicBezTo>
                        <a:pt x="446431" y="13346"/>
                        <a:pt x="462417" y="127086"/>
                        <a:pt x="341579" y="290446"/>
                      </a:cubicBezTo>
                      <a:cubicBezTo>
                        <a:pt x="311019" y="331754"/>
                        <a:pt x="271164" y="365710"/>
                        <a:pt x="229815" y="394046"/>
                      </a:cubicBezTo>
                      <a:cubicBezTo>
                        <a:pt x="189772" y="379988"/>
                        <a:pt x="150077" y="369862"/>
                        <a:pt x="110938" y="364953"/>
                      </a:cubicBezTo>
                      <a:cubicBezTo>
                        <a:pt x="91972" y="362575"/>
                        <a:pt x="72871" y="360981"/>
                        <a:pt x="54433" y="360981"/>
                      </a:cubicBezTo>
                      <a:cubicBezTo>
                        <a:pt x="51573" y="360981"/>
                        <a:pt x="48901" y="361336"/>
                        <a:pt x="46062" y="361396"/>
                      </a:cubicBezTo>
                      <a:cubicBezTo>
                        <a:pt x="35045" y="361631"/>
                        <a:pt x="24168" y="362354"/>
                        <a:pt x="13412" y="363493"/>
                      </a:cubicBezTo>
                      <a:cubicBezTo>
                        <a:pt x="23901" y="344533"/>
                        <a:pt x="26546" y="339242"/>
                        <a:pt x="42291" y="312634"/>
                      </a:cubicBezTo>
                      <a:cubicBezTo>
                        <a:pt x="73909" y="259210"/>
                        <a:pt x="112901" y="197608"/>
                        <a:pt x="147981" y="155456"/>
                      </a:cubicBezTo>
                      <a:cubicBezTo>
                        <a:pt x="165206" y="134761"/>
                        <a:pt x="191004" y="116397"/>
                        <a:pt x="219769" y="99788"/>
                      </a:cubicBezTo>
                      <a:cubicBezTo>
                        <a:pt x="219782" y="99728"/>
                        <a:pt x="219755" y="99641"/>
                        <a:pt x="219769" y="99574"/>
                      </a:cubicBezTo>
                      <a:cubicBezTo>
                        <a:pt x="314696" y="44803"/>
                        <a:pt x="446431" y="13346"/>
                        <a:pt x="446431" y="1334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6" name="Google Shape;475;p20"/>
                <p:cNvSpPr/>
                <p:nvPr/>
              </p:nvSpPr>
              <p:spPr>
                <a:xfrm>
                  <a:off x="5549127" y="2670769"/>
                  <a:ext cx="760159" cy="662406"/>
                </a:xfrm>
                <a:custGeom>
                  <a:avLst/>
                  <a:gdLst/>
                  <a:ahLst/>
                  <a:cxnLst/>
                  <a:rect l="l" t="t" r="r" b="b"/>
                  <a:pathLst>
                    <a:path w="760159" h="662406" extrusionOk="0">
                      <a:moveTo>
                        <a:pt x="681313" y="0"/>
                      </a:moveTo>
                      <a:cubicBezTo>
                        <a:pt x="681313" y="0"/>
                        <a:pt x="553837" y="118033"/>
                        <a:pt x="510660" y="208874"/>
                      </a:cubicBezTo>
                      <a:cubicBezTo>
                        <a:pt x="509562" y="211192"/>
                        <a:pt x="507974" y="213710"/>
                        <a:pt x="506990" y="215987"/>
                      </a:cubicBezTo>
                      <a:cubicBezTo>
                        <a:pt x="467302" y="307612"/>
                        <a:pt x="477180" y="492463"/>
                        <a:pt x="477180" y="492463"/>
                      </a:cubicBezTo>
                      <a:cubicBezTo>
                        <a:pt x="477180" y="492463"/>
                        <a:pt x="415679" y="398869"/>
                        <a:pt x="296374" y="350562"/>
                      </a:cubicBezTo>
                      <a:cubicBezTo>
                        <a:pt x="288090" y="347206"/>
                        <a:pt x="278995" y="344494"/>
                        <a:pt x="270235" y="341561"/>
                      </a:cubicBezTo>
                      <a:cubicBezTo>
                        <a:pt x="152812" y="302281"/>
                        <a:pt x="0" y="299287"/>
                        <a:pt x="0" y="299287"/>
                      </a:cubicBezTo>
                      <a:cubicBezTo>
                        <a:pt x="0" y="299287"/>
                        <a:pt x="64702" y="434706"/>
                        <a:pt x="183398" y="547501"/>
                      </a:cubicBezTo>
                      <a:cubicBezTo>
                        <a:pt x="187698" y="551593"/>
                        <a:pt x="191850" y="554473"/>
                        <a:pt x="196143" y="558385"/>
                      </a:cubicBezTo>
                      <a:cubicBezTo>
                        <a:pt x="245937" y="603819"/>
                        <a:pt x="294097" y="637392"/>
                        <a:pt x="338493" y="662406"/>
                      </a:cubicBezTo>
                      <a:cubicBezTo>
                        <a:pt x="355190" y="642321"/>
                        <a:pt x="373814" y="624808"/>
                        <a:pt x="394014" y="609665"/>
                      </a:cubicBezTo>
                      <a:cubicBezTo>
                        <a:pt x="399760" y="605352"/>
                        <a:pt x="405265" y="600557"/>
                        <a:pt x="411292" y="596686"/>
                      </a:cubicBezTo>
                      <a:cubicBezTo>
                        <a:pt x="421781" y="589962"/>
                        <a:pt x="432797" y="584604"/>
                        <a:pt x="443915" y="579314"/>
                      </a:cubicBezTo>
                      <a:cubicBezTo>
                        <a:pt x="476818" y="563662"/>
                        <a:pt x="512167" y="553951"/>
                        <a:pt x="549330" y="550013"/>
                      </a:cubicBezTo>
                      <a:cubicBezTo>
                        <a:pt x="560086" y="548874"/>
                        <a:pt x="570935" y="548151"/>
                        <a:pt x="581946" y="547923"/>
                      </a:cubicBezTo>
                      <a:cubicBezTo>
                        <a:pt x="584792" y="547863"/>
                        <a:pt x="587518" y="547501"/>
                        <a:pt x="590371" y="547501"/>
                      </a:cubicBezTo>
                      <a:cubicBezTo>
                        <a:pt x="608815" y="547501"/>
                        <a:pt x="627788" y="549102"/>
                        <a:pt x="646755" y="551480"/>
                      </a:cubicBezTo>
                      <a:cubicBezTo>
                        <a:pt x="694265" y="463679"/>
                        <a:pt x="741662" y="362275"/>
                        <a:pt x="755626" y="286308"/>
                      </a:cubicBezTo>
                      <a:cubicBezTo>
                        <a:pt x="755639" y="286248"/>
                        <a:pt x="755613" y="286161"/>
                        <a:pt x="755626" y="286100"/>
                      </a:cubicBezTo>
                      <a:cubicBezTo>
                        <a:pt x="758211" y="272003"/>
                        <a:pt x="760160" y="258555"/>
                        <a:pt x="760160" y="246546"/>
                      </a:cubicBezTo>
                      <a:cubicBezTo>
                        <a:pt x="760160" y="154861"/>
                        <a:pt x="681313" y="0"/>
                        <a:pt x="681313" y="0"/>
                      </a:cubicBezTo>
                      <a:close/>
                    </a:path>
                  </a:pathLst>
                </a:custGeom>
                <a:solidFill>
                  <a:srgbClr val="9CB66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7" name="Google Shape;476;p20"/>
                <p:cNvSpPr/>
                <p:nvPr/>
              </p:nvSpPr>
              <p:spPr>
                <a:xfrm>
                  <a:off x="5529406" y="2650734"/>
                  <a:ext cx="786785" cy="689232"/>
                </a:xfrm>
                <a:custGeom>
                  <a:avLst/>
                  <a:gdLst/>
                  <a:ahLst/>
                  <a:cxnLst/>
                  <a:rect l="l" t="t" r="r" b="b"/>
                  <a:pathLst>
                    <a:path w="786785" h="689232" extrusionOk="0">
                      <a:moveTo>
                        <a:pt x="697002" y="211"/>
                      </a:moveTo>
                      <a:cubicBezTo>
                        <a:pt x="693064" y="-492"/>
                        <a:pt x="688751" y="546"/>
                        <a:pt x="685490" y="3560"/>
                      </a:cubicBezTo>
                      <a:cubicBezTo>
                        <a:pt x="685222" y="3814"/>
                        <a:pt x="670146" y="18133"/>
                        <a:pt x="664561" y="23652"/>
                      </a:cubicBezTo>
                      <a:cubicBezTo>
                        <a:pt x="648628" y="39410"/>
                        <a:pt x="632059" y="56656"/>
                        <a:pt x="615590" y="74718"/>
                      </a:cubicBezTo>
                      <a:cubicBezTo>
                        <a:pt x="568180" y="126696"/>
                        <a:pt x="531587" y="175184"/>
                        <a:pt x="511990" y="216405"/>
                      </a:cubicBezTo>
                      <a:cubicBezTo>
                        <a:pt x="511729" y="216961"/>
                        <a:pt x="510544" y="219091"/>
                        <a:pt x="510524" y="219125"/>
                      </a:cubicBezTo>
                      <a:cubicBezTo>
                        <a:pt x="509278" y="221408"/>
                        <a:pt x="508682" y="222400"/>
                        <a:pt x="508012" y="223940"/>
                      </a:cubicBezTo>
                      <a:cubicBezTo>
                        <a:pt x="489829" y="265912"/>
                        <a:pt x="480433" y="327821"/>
                        <a:pt x="477251" y="401417"/>
                      </a:cubicBezTo>
                      <a:cubicBezTo>
                        <a:pt x="476274" y="423914"/>
                        <a:pt x="476207" y="445740"/>
                        <a:pt x="476414" y="466923"/>
                      </a:cubicBezTo>
                      <a:cubicBezTo>
                        <a:pt x="459236" y="447562"/>
                        <a:pt x="439385" y="428267"/>
                        <a:pt x="416139" y="410211"/>
                      </a:cubicBezTo>
                      <a:cubicBezTo>
                        <a:pt x="385512" y="386429"/>
                        <a:pt x="351557" y="366558"/>
                        <a:pt x="314629" y="351610"/>
                      </a:cubicBezTo>
                      <a:cubicBezTo>
                        <a:pt x="309304" y="349453"/>
                        <a:pt x="304690" y="347725"/>
                        <a:pt x="295374" y="344698"/>
                      </a:cubicBezTo>
                      <a:cubicBezTo>
                        <a:pt x="294865" y="344538"/>
                        <a:pt x="289661" y="342796"/>
                        <a:pt x="287839" y="342187"/>
                      </a:cubicBezTo>
                      <a:cubicBezTo>
                        <a:pt x="235407" y="324647"/>
                        <a:pt x="172740" y="312940"/>
                        <a:pt x="105761" y="305774"/>
                      </a:cubicBezTo>
                      <a:cubicBezTo>
                        <a:pt x="82387" y="303269"/>
                        <a:pt x="60253" y="301461"/>
                        <a:pt x="39833" y="300329"/>
                      </a:cubicBezTo>
                      <a:cubicBezTo>
                        <a:pt x="32674" y="299934"/>
                        <a:pt x="14631" y="299298"/>
                        <a:pt x="14089" y="299284"/>
                      </a:cubicBezTo>
                      <a:cubicBezTo>
                        <a:pt x="13875" y="299278"/>
                        <a:pt x="13673" y="299284"/>
                        <a:pt x="13673" y="299284"/>
                      </a:cubicBezTo>
                      <a:cubicBezTo>
                        <a:pt x="3715" y="299090"/>
                        <a:pt x="-2969" y="309343"/>
                        <a:pt x="1324" y="318331"/>
                      </a:cubicBezTo>
                      <a:cubicBezTo>
                        <a:pt x="1324" y="318331"/>
                        <a:pt x="3561" y="323046"/>
                        <a:pt x="4465" y="324821"/>
                      </a:cubicBezTo>
                      <a:cubicBezTo>
                        <a:pt x="7023" y="329837"/>
                        <a:pt x="9930" y="335537"/>
                        <a:pt x="13466" y="341979"/>
                      </a:cubicBezTo>
                      <a:cubicBezTo>
                        <a:pt x="23512" y="360330"/>
                        <a:pt x="35500" y="380361"/>
                        <a:pt x="49249" y="401625"/>
                      </a:cubicBezTo>
                      <a:cubicBezTo>
                        <a:pt x="88556" y="462403"/>
                        <a:pt x="134821" y="520381"/>
                        <a:pt x="187595" y="570523"/>
                      </a:cubicBezTo>
                      <a:cubicBezTo>
                        <a:pt x="189805" y="572626"/>
                        <a:pt x="191486" y="574220"/>
                        <a:pt x="194915" y="577013"/>
                      </a:cubicBezTo>
                      <a:cubicBezTo>
                        <a:pt x="195022" y="577093"/>
                        <a:pt x="198960" y="580342"/>
                        <a:pt x="200360" y="581614"/>
                      </a:cubicBezTo>
                      <a:cubicBezTo>
                        <a:pt x="247736" y="624838"/>
                        <a:pt x="296117" y="659872"/>
                        <a:pt x="345188" y="687518"/>
                      </a:cubicBezTo>
                      <a:cubicBezTo>
                        <a:pt x="350820" y="690693"/>
                        <a:pt x="358007" y="689353"/>
                        <a:pt x="362139" y="684377"/>
                      </a:cubicBezTo>
                      <a:cubicBezTo>
                        <a:pt x="377898" y="665424"/>
                        <a:pt x="395592" y="648506"/>
                        <a:pt x="415302" y="633732"/>
                      </a:cubicBezTo>
                      <a:cubicBezTo>
                        <a:pt x="416949" y="632493"/>
                        <a:pt x="421329" y="629118"/>
                        <a:pt x="421577" y="628917"/>
                      </a:cubicBezTo>
                      <a:cubicBezTo>
                        <a:pt x="426714" y="624858"/>
                        <a:pt x="429018" y="623191"/>
                        <a:pt x="431831" y="621383"/>
                      </a:cubicBezTo>
                      <a:cubicBezTo>
                        <a:pt x="440142" y="616058"/>
                        <a:pt x="448192" y="611899"/>
                        <a:pt x="463020" y="604847"/>
                      </a:cubicBezTo>
                      <a:cubicBezTo>
                        <a:pt x="494316" y="589959"/>
                        <a:pt x="528177" y="580402"/>
                        <a:pt x="564102" y="576591"/>
                      </a:cubicBezTo>
                      <a:cubicBezTo>
                        <a:pt x="574737" y="575466"/>
                        <a:pt x="585098" y="574930"/>
                        <a:pt x="595498" y="574709"/>
                      </a:cubicBezTo>
                      <a:cubicBezTo>
                        <a:pt x="596865" y="574682"/>
                        <a:pt x="600046" y="574508"/>
                        <a:pt x="600099" y="574502"/>
                      </a:cubicBezTo>
                      <a:cubicBezTo>
                        <a:pt x="601948" y="574374"/>
                        <a:pt x="602799" y="574294"/>
                        <a:pt x="603662" y="574294"/>
                      </a:cubicBezTo>
                      <a:cubicBezTo>
                        <a:pt x="620165" y="574294"/>
                        <a:pt x="638133" y="575506"/>
                        <a:pt x="658493" y="578058"/>
                      </a:cubicBezTo>
                      <a:cubicBezTo>
                        <a:pt x="663971" y="578748"/>
                        <a:pt x="669262" y="576008"/>
                        <a:pt x="671887" y="571153"/>
                      </a:cubicBezTo>
                      <a:cubicBezTo>
                        <a:pt x="729846" y="464057"/>
                        <a:pt x="769480" y="371126"/>
                        <a:pt x="782185" y="302003"/>
                      </a:cubicBezTo>
                      <a:cubicBezTo>
                        <a:pt x="782198" y="301816"/>
                        <a:pt x="782172" y="301963"/>
                        <a:pt x="782185" y="301796"/>
                      </a:cubicBezTo>
                      <a:cubicBezTo>
                        <a:pt x="782198" y="301608"/>
                        <a:pt x="782172" y="301755"/>
                        <a:pt x="782185" y="301588"/>
                      </a:cubicBezTo>
                      <a:cubicBezTo>
                        <a:pt x="785326" y="284410"/>
                        <a:pt x="786786" y="271625"/>
                        <a:pt x="786786" y="259938"/>
                      </a:cubicBezTo>
                      <a:cubicBezTo>
                        <a:pt x="786786" y="233798"/>
                        <a:pt x="780946" y="202000"/>
                        <a:pt x="770257" y="165761"/>
                      </a:cubicBezTo>
                      <a:cubicBezTo>
                        <a:pt x="763814" y="143941"/>
                        <a:pt x="755898" y="120983"/>
                        <a:pt x="746602" y="97321"/>
                      </a:cubicBezTo>
                      <a:cubicBezTo>
                        <a:pt x="737876" y="75107"/>
                        <a:pt x="728533" y="53448"/>
                        <a:pt x="719190" y="33275"/>
                      </a:cubicBezTo>
                      <a:cubicBezTo>
                        <a:pt x="715915" y="26217"/>
                        <a:pt x="708207" y="10692"/>
                        <a:pt x="707470" y="9212"/>
                      </a:cubicBezTo>
                      <a:cubicBezTo>
                        <a:pt x="707022" y="8308"/>
                        <a:pt x="706800" y="7658"/>
                        <a:pt x="706633" y="7324"/>
                      </a:cubicBezTo>
                      <a:cubicBezTo>
                        <a:pt x="704617" y="3372"/>
                        <a:pt x="700940" y="914"/>
                        <a:pt x="697002" y="211"/>
                      </a:cubicBezTo>
                      <a:close/>
                      <a:moveTo>
                        <a:pt x="694698" y="13398"/>
                      </a:moveTo>
                      <a:cubicBezTo>
                        <a:pt x="694698" y="13398"/>
                        <a:pt x="773391" y="168252"/>
                        <a:pt x="773391" y="259938"/>
                      </a:cubicBezTo>
                      <a:cubicBezTo>
                        <a:pt x="773398" y="271953"/>
                        <a:pt x="771583" y="285394"/>
                        <a:pt x="768998" y="299492"/>
                      </a:cubicBezTo>
                      <a:cubicBezTo>
                        <a:pt x="768984" y="299559"/>
                        <a:pt x="769011" y="299646"/>
                        <a:pt x="768998" y="299706"/>
                      </a:cubicBezTo>
                      <a:cubicBezTo>
                        <a:pt x="755034" y="375666"/>
                        <a:pt x="707678" y="477077"/>
                        <a:pt x="660167" y="564871"/>
                      </a:cubicBezTo>
                      <a:cubicBezTo>
                        <a:pt x="641201" y="562494"/>
                        <a:pt x="622100" y="560900"/>
                        <a:pt x="603662" y="560900"/>
                      </a:cubicBezTo>
                      <a:cubicBezTo>
                        <a:pt x="600803" y="560900"/>
                        <a:pt x="598130" y="561254"/>
                        <a:pt x="595291" y="561315"/>
                      </a:cubicBezTo>
                      <a:cubicBezTo>
                        <a:pt x="584274" y="561549"/>
                        <a:pt x="573397" y="562272"/>
                        <a:pt x="562642" y="563411"/>
                      </a:cubicBezTo>
                      <a:cubicBezTo>
                        <a:pt x="525479" y="567349"/>
                        <a:pt x="490063" y="577053"/>
                        <a:pt x="457160" y="592712"/>
                      </a:cubicBezTo>
                      <a:cubicBezTo>
                        <a:pt x="446042" y="597996"/>
                        <a:pt x="435206" y="603353"/>
                        <a:pt x="424718" y="610077"/>
                      </a:cubicBezTo>
                      <a:cubicBezTo>
                        <a:pt x="418684" y="613948"/>
                        <a:pt x="413092" y="618750"/>
                        <a:pt x="407345" y="623057"/>
                      </a:cubicBezTo>
                      <a:cubicBezTo>
                        <a:pt x="387147" y="638199"/>
                        <a:pt x="368575" y="655713"/>
                        <a:pt x="351885" y="675798"/>
                      </a:cubicBezTo>
                      <a:cubicBezTo>
                        <a:pt x="307482" y="650783"/>
                        <a:pt x="259363" y="617210"/>
                        <a:pt x="209568" y="571783"/>
                      </a:cubicBezTo>
                      <a:cubicBezTo>
                        <a:pt x="205276" y="567871"/>
                        <a:pt x="201103" y="564985"/>
                        <a:pt x="196803" y="560900"/>
                      </a:cubicBezTo>
                      <a:cubicBezTo>
                        <a:pt x="78108" y="448097"/>
                        <a:pt x="13252" y="312679"/>
                        <a:pt x="13252" y="312679"/>
                      </a:cubicBezTo>
                      <a:cubicBezTo>
                        <a:pt x="13252" y="312679"/>
                        <a:pt x="166230" y="315672"/>
                        <a:pt x="283654" y="354959"/>
                      </a:cubicBezTo>
                      <a:cubicBezTo>
                        <a:pt x="292414" y="357885"/>
                        <a:pt x="301328" y="360604"/>
                        <a:pt x="309606" y="363953"/>
                      </a:cubicBezTo>
                      <a:cubicBezTo>
                        <a:pt x="428911" y="412260"/>
                        <a:pt x="490432" y="505855"/>
                        <a:pt x="490432" y="505855"/>
                      </a:cubicBezTo>
                      <a:cubicBezTo>
                        <a:pt x="490432" y="505855"/>
                        <a:pt x="480674" y="321003"/>
                        <a:pt x="520362" y="229385"/>
                      </a:cubicBezTo>
                      <a:cubicBezTo>
                        <a:pt x="521347" y="227101"/>
                        <a:pt x="522820" y="224583"/>
                        <a:pt x="523918" y="222266"/>
                      </a:cubicBezTo>
                      <a:cubicBezTo>
                        <a:pt x="567096" y="131431"/>
                        <a:pt x="694698" y="13398"/>
                        <a:pt x="694698" y="13398"/>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8" name="Google Shape;477;p20"/>
                <p:cNvSpPr/>
                <p:nvPr/>
              </p:nvSpPr>
              <p:spPr>
                <a:xfrm>
                  <a:off x="5782407" y="2565079"/>
                  <a:ext cx="348665" cy="715354"/>
                </a:xfrm>
                <a:custGeom>
                  <a:avLst/>
                  <a:gdLst/>
                  <a:ahLst/>
                  <a:cxnLst/>
                  <a:rect l="l" t="t" r="r" b="b"/>
                  <a:pathLst>
                    <a:path w="348665" h="715354" extrusionOk="0">
                      <a:moveTo>
                        <a:pt x="35662" y="0"/>
                      </a:moveTo>
                      <a:cubicBezTo>
                        <a:pt x="35655" y="0"/>
                        <a:pt x="-45429" y="141306"/>
                        <a:pt x="36954" y="447250"/>
                      </a:cubicBezTo>
                      <a:cubicBezTo>
                        <a:pt x="39359" y="456171"/>
                        <a:pt x="40531" y="463799"/>
                        <a:pt x="43217" y="472994"/>
                      </a:cubicBezTo>
                      <a:cubicBezTo>
                        <a:pt x="62745" y="539840"/>
                        <a:pt x="93801" y="604341"/>
                        <a:pt x="128546" y="663659"/>
                      </a:cubicBezTo>
                      <a:cubicBezTo>
                        <a:pt x="139001" y="681507"/>
                        <a:pt x="149783" y="698632"/>
                        <a:pt x="160733" y="715355"/>
                      </a:cubicBezTo>
                      <a:cubicBezTo>
                        <a:pt x="166480" y="711042"/>
                        <a:pt x="171985" y="706247"/>
                        <a:pt x="178012" y="702376"/>
                      </a:cubicBezTo>
                      <a:cubicBezTo>
                        <a:pt x="188500" y="695652"/>
                        <a:pt x="199517" y="690294"/>
                        <a:pt x="210635" y="685003"/>
                      </a:cubicBezTo>
                      <a:cubicBezTo>
                        <a:pt x="243538" y="669352"/>
                        <a:pt x="278886" y="659640"/>
                        <a:pt x="316050" y="655703"/>
                      </a:cubicBezTo>
                      <a:cubicBezTo>
                        <a:pt x="326806" y="654564"/>
                        <a:pt x="337655" y="653841"/>
                        <a:pt x="348665" y="653613"/>
                      </a:cubicBezTo>
                      <a:cubicBezTo>
                        <a:pt x="347660" y="637506"/>
                        <a:pt x="346489" y="621386"/>
                        <a:pt x="344995" y="604850"/>
                      </a:cubicBezTo>
                      <a:cubicBezTo>
                        <a:pt x="338948" y="537911"/>
                        <a:pt x="329062" y="468467"/>
                        <a:pt x="312159" y="403510"/>
                      </a:cubicBezTo>
                      <a:cubicBezTo>
                        <a:pt x="304423" y="373788"/>
                        <a:pt x="291745" y="344045"/>
                        <a:pt x="277380" y="314564"/>
                      </a:cubicBezTo>
                      <a:cubicBezTo>
                        <a:pt x="196999" y="149550"/>
                        <a:pt x="35662" y="0"/>
                        <a:pt x="35662" y="0"/>
                      </a:cubicBezTo>
                      <a:close/>
                    </a:path>
                  </a:pathLst>
                </a:custGeom>
                <a:solidFill>
                  <a:srgbClr val="BFD88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79" name="Google Shape;478;p20"/>
                <p:cNvSpPr/>
                <p:nvPr/>
              </p:nvSpPr>
              <p:spPr>
                <a:xfrm>
                  <a:off x="5762273" y="2545094"/>
                  <a:ext cx="375844" cy="742057"/>
                </a:xfrm>
                <a:custGeom>
                  <a:avLst/>
                  <a:gdLst/>
                  <a:ahLst/>
                  <a:cxnLst/>
                  <a:rect l="l" t="t" r="r" b="b"/>
                  <a:pathLst>
                    <a:path w="375844" h="742057" extrusionOk="0">
                      <a:moveTo>
                        <a:pt x="47438" y="161"/>
                      </a:moveTo>
                      <a:cubicBezTo>
                        <a:pt x="43587" y="744"/>
                        <a:pt x="39957" y="2913"/>
                        <a:pt x="37814" y="6644"/>
                      </a:cubicBezTo>
                      <a:cubicBezTo>
                        <a:pt x="36434" y="9048"/>
                        <a:pt x="34251" y="13428"/>
                        <a:pt x="31532" y="19831"/>
                      </a:cubicBezTo>
                      <a:cubicBezTo>
                        <a:pt x="27132" y="30198"/>
                        <a:pt x="22825" y="42561"/>
                        <a:pt x="18767" y="57088"/>
                      </a:cubicBezTo>
                      <a:cubicBezTo>
                        <a:pt x="-8920" y="156214"/>
                        <a:pt x="-8672" y="291325"/>
                        <a:pt x="37814" y="463947"/>
                      </a:cubicBezTo>
                      <a:cubicBezTo>
                        <a:pt x="38638" y="467020"/>
                        <a:pt x="39120" y="469405"/>
                        <a:pt x="40325" y="474830"/>
                      </a:cubicBezTo>
                      <a:cubicBezTo>
                        <a:pt x="40332" y="474863"/>
                        <a:pt x="42750" y="485525"/>
                        <a:pt x="44089" y="490106"/>
                      </a:cubicBezTo>
                      <a:cubicBezTo>
                        <a:pt x="62500" y="553121"/>
                        <a:pt x="91781" y="617193"/>
                        <a:pt x="130738" y="683697"/>
                      </a:cubicBezTo>
                      <a:cubicBezTo>
                        <a:pt x="140650" y="700621"/>
                        <a:pt x="151386" y="717699"/>
                        <a:pt x="163387" y="736023"/>
                      </a:cubicBezTo>
                      <a:cubicBezTo>
                        <a:pt x="167620" y="742486"/>
                        <a:pt x="176253" y="744006"/>
                        <a:pt x="182434" y="739372"/>
                      </a:cubicBezTo>
                      <a:cubicBezTo>
                        <a:pt x="184082" y="738133"/>
                        <a:pt x="188462" y="734757"/>
                        <a:pt x="188710" y="734556"/>
                      </a:cubicBezTo>
                      <a:cubicBezTo>
                        <a:pt x="193847" y="730498"/>
                        <a:pt x="196151" y="728830"/>
                        <a:pt x="198963" y="727022"/>
                      </a:cubicBezTo>
                      <a:cubicBezTo>
                        <a:pt x="207275" y="721697"/>
                        <a:pt x="215325" y="717538"/>
                        <a:pt x="230152" y="710486"/>
                      </a:cubicBezTo>
                      <a:cubicBezTo>
                        <a:pt x="261449" y="695598"/>
                        <a:pt x="295310" y="686041"/>
                        <a:pt x="331234" y="682230"/>
                      </a:cubicBezTo>
                      <a:cubicBezTo>
                        <a:pt x="341870" y="681105"/>
                        <a:pt x="352230" y="680570"/>
                        <a:pt x="362631" y="680348"/>
                      </a:cubicBezTo>
                      <a:cubicBezTo>
                        <a:pt x="370239" y="680188"/>
                        <a:pt x="376294" y="673712"/>
                        <a:pt x="375818" y="666117"/>
                      </a:cubicBezTo>
                      <a:cubicBezTo>
                        <a:pt x="374713" y="648516"/>
                        <a:pt x="373461" y="632550"/>
                        <a:pt x="372047" y="616932"/>
                      </a:cubicBezTo>
                      <a:cubicBezTo>
                        <a:pt x="365217" y="541360"/>
                        <a:pt x="354521" y="474012"/>
                        <a:pt x="338769" y="413503"/>
                      </a:cubicBezTo>
                      <a:cubicBezTo>
                        <a:pt x="331509" y="385602"/>
                        <a:pt x="320110" y="356770"/>
                        <a:pt x="303193" y="322045"/>
                      </a:cubicBezTo>
                      <a:cubicBezTo>
                        <a:pt x="267436" y="248643"/>
                        <a:pt x="213885" y="173319"/>
                        <a:pt x="150201" y="99990"/>
                      </a:cubicBezTo>
                      <a:cubicBezTo>
                        <a:pt x="127959" y="74380"/>
                        <a:pt x="105992" y="50819"/>
                        <a:pt x="85324" y="29877"/>
                      </a:cubicBezTo>
                      <a:cubicBezTo>
                        <a:pt x="78078" y="22536"/>
                        <a:pt x="71642" y="16000"/>
                        <a:pt x="65855" y="10414"/>
                      </a:cubicBezTo>
                      <a:cubicBezTo>
                        <a:pt x="63826" y="8452"/>
                        <a:pt x="58535" y="3510"/>
                        <a:pt x="58535" y="3510"/>
                      </a:cubicBezTo>
                      <a:cubicBezTo>
                        <a:pt x="55374" y="583"/>
                        <a:pt x="51289" y="-429"/>
                        <a:pt x="47438" y="161"/>
                      </a:cubicBezTo>
                      <a:close/>
                      <a:moveTo>
                        <a:pt x="49326" y="13341"/>
                      </a:moveTo>
                      <a:cubicBezTo>
                        <a:pt x="49320" y="13341"/>
                        <a:pt x="210670" y="162891"/>
                        <a:pt x="291051" y="327905"/>
                      </a:cubicBezTo>
                      <a:cubicBezTo>
                        <a:pt x="305417" y="357393"/>
                        <a:pt x="318269" y="387129"/>
                        <a:pt x="326004" y="416851"/>
                      </a:cubicBezTo>
                      <a:cubicBezTo>
                        <a:pt x="342908" y="481808"/>
                        <a:pt x="352605" y="551259"/>
                        <a:pt x="358653" y="618191"/>
                      </a:cubicBezTo>
                      <a:cubicBezTo>
                        <a:pt x="360147" y="634734"/>
                        <a:pt x="361412" y="650847"/>
                        <a:pt x="362423" y="666954"/>
                      </a:cubicBezTo>
                      <a:cubicBezTo>
                        <a:pt x="351407" y="667188"/>
                        <a:pt x="340530" y="667912"/>
                        <a:pt x="329774" y="669050"/>
                      </a:cubicBezTo>
                      <a:cubicBezTo>
                        <a:pt x="292611" y="672988"/>
                        <a:pt x="257196" y="682693"/>
                        <a:pt x="224292" y="698351"/>
                      </a:cubicBezTo>
                      <a:cubicBezTo>
                        <a:pt x="213175" y="703635"/>
                        <a:pt x="202339" y="708993"/>
                        <a:pt x="191851" y="715717"/>
                      </a:cubicBezTo>
                      <a:cubicBezTo>
                        <a:pt x="185817" y="719588"/>
                        <a:pt x="180225" y="724390"/>
                        <a:pt x="174478" y="728696"/>
                      </a:cubicBezTo>
                      <a:cubicBezTo>
                        <a:pt x="163528" y="711980"/>
                        <a:pt x="152705" y="694848"/>
                        <a:pt x="142251" y="677000"/>
                      </a:cubicBezTo>
                      <a:cubicBezTo>
                        <a:pt x="107499" y="617682"/>
                        <a:pt x="76591" y="553181"/>
                        <a:pt x="57068" y="486335"/>
                      </a:cubicBezTo>
                      <a:cubicBezTo>
                        <a:pt x="54383" y="477140"/>
                        <a:pt x="53191" y="469512"/>
                        <a:pt x="50786" y="460598"/>
                      </a:cubicBezTo>
                      <a:cubicBezTo>
                        <a:pt x="-31596" y="154647"/>
                        <a:pt x="49326" y="13348"/>
                        <a:pt x="49326" y="13341"/>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71" name="Google Shape;479;p20"/>
              <p:cNvSpPr/>
              <p:nvPr/>
            </p:nvSpPr>
            <p:spPr>
              <a:xfrm>
                <a:off x="5780436" y="3262760"/>
                <a:ext cx="1032076" cy="1111551"/>
              </a:xfrm>
              <a:custGeom>
                <a:avLst/>
                <a:gdLst/>
                <a:ahLst/>
                <a:cxnLst/>
                <a:rect l="l" t="t" r="r" b="b"/>
                <a:pathLst>
                  <a:path w="1032076" h="1111551" extrusionOk="0">
                    <a:moveTo>
                      <a:pt x="270718" y="0"/>
                    </a:moveTo>
                    <a:cubicBezTo>
                      <a:pt x="260960" y="2451"/>
                      <a:pt x="251584" y="5954"/>
                      <a:pt x="242181" y="9336"/>
                    </a:cubicBezTo>
                    <a:cubicBezTo>
                      <a:pt x="242121" y="9363"/>
                      <a:pt x="242033" y="9316"/>
                      <a:pt x="241973" y="9336"/>
                    </a:cubicBezTo>
                    <a:cubicBezTo>
                      <a:pt x="236944" y="44530"/>
                      <a:pt x="231177" y="78137"/>
                      <a:pt x="224192" y="109647"/>
                    </a:cubicBezTo>
                    <a:cubicBezTo>
                      <a:pt x="194644" y="100358"/>
                      <a:pt x="165236" y="89750"/>
                      <a:pt x="135895" y="76677"/>
                    </a:cubicBezTo>
                    <a:cubicBezTo>
                      <a:pt x="129580" y="82952"/>
                      <a:pt x="123157" y="89067"/>
                      <a:pt x="117283" y="95945"/>
                    </a:cubicBezTo>
                    <a:cubicBezTo>
                      <a:pt x="118114" y="96595"/>
                      <a:pt x="118355" y="97660"/>
                      <a:pt x="119353" y="98128"/>
                    </a:cubicBezTo>
                    <a:cubicBezTo>
                      <a:pt x="151935" y="113003"/>
                      <a:pt x="184725" y="124636"/>
                      <a:pt x="217575" y="134876"/>
                    </a:cubicBezTo>
                    <a:cubicBezTo>
                      <a:pt x="208715" y="170472"/>
                      <a:pt x="198341" y="203644"/>
                      <a:pt x="186352" y="234190"/>
                    </a:cubicBezTo>
                    <a:cubicBezTo>
                      <a:pt x="137027" y="221800"/>
                      <a:pt x="94479" y="209712"/>
                      <a:pt x="72827" y="199826"/>
                    </a:cubicBezTo>
                    <a:cubicBezTo>
                      <a:pt x="66137" y="196772"/>
                      <a:pt x="58019" y="199558"/>
                      <a:pt x="54838" y="205988"/>
                    </a:cubicBezTo>
                    <a:cubicBezTo>
                      <a:pt x="51657" y="212410"/>
                      <a:pt x="54557" y="220012"/>
                      <a:pt x="61247" y="223066"/>
                    </a:cubicBezTo>
                    <a:cubicBezTo>
                      <a:pt x="83878" y="233400"/>
                      <a:pt x="127169" y="245763"/>
                      <a:pt x="177251" y="258420"/>
                    </a:cubicBezTo>
                    <a:cubicBezTo>
                      <a:pt x="165691" y="284714"/>
                      <a:pt x="153013" y="309374"/>
                      <a:pt x="138588" y="331722"/>
                    </a:cubicBezTo>
                    <a:cubicBezTo>
                      <a:pt x="119949" y="360574"/>
                      <a:pt x="98645" y="385448"/>
                      <a:pt x="75104" y="406999"/>
                    </a:cubicBezTo>
                    <a:cubicBezTo>
                      <a:pt x="68172" y="401119"/>
                      <a:pt x="60370" y="395286"/>
                      <a:pt x="54631" y="389325"/>
                    </a:cubicBezTo>
                    <a:cubicBezTo>
                      <a:pt x="52119" y="386713"/>
                      <a:pt x="48549" y="385280"/>
                      <a:pt x="45121" y="385153"/>
                    </a:cubicBezTo>
                    <a:cubicBezTo>
                      <a:pt x="41691" y="385026"/>
                      <a:pt x="38323" y="386318"/>
                      <a:pt x="35610" y="388729"/>
                    </a:cubicBezTo>
                    <a:cubicBezTo>
                      <a:pt x="30172" y="393558"/>
                      <a:pt x="29750" y="401575"/>
                      <a:pt x="34780" y="406805"/>
                    </a:cubicBezTo>
                    <a:cubicBezTo>
                      <a:pt x="40553" y="412799"/>
                      <a:pt x="48395" y="418579"/>
                      <a:pt x="55254" y="424479"/>
                    </a:cubicBezTo>
                    <a:cubicBezTo>
                      <a:pt x="38222" y="437767"/>
                      <a:pt x="19544" y="448677"/>
                      <a:pt x="41" y="458448"/>
                    </a:cubicBezTo>
                    <a:cubicBezTo>
                      <a:pt x="-220" y="467549"/>
                      <a:pt x="845" y="476892"/>
                      <a:pt x="872" y="486061"/>
                    </a:cubicBezTo>
                    <a:cubicBezTo>
                      <a:pt x="27507" y="473791"/>
                      <a:pt x="52742" y="459627"/>
                      <a:pt x="75312" y="441564"/>
                    </a:cubicBezTo>
                    <a:cubicBezTo>
                      <a:pt x="121817" y="475901"/>
                      <a:pt x="185529" y="507981"/>
                      <a:pt x="258723" y="534924"/>
                    </a:cubicBezTo>
                    <a:cubicBezTo>
                      <a:pt x="215044" y="587243"/>
                      <a:pt x="169120" y="629396"/>
                      <a:pt x="121007" y="662447"/>
                    </a:cubicBezTo>
                    <a:cubicBezTo>
                      <a:pt x="99147" y="651322"/>
                      <a:pt x="77254" y="640868"/>
                      <a:pt x="55461" y="628478"/>
                    </a:cubicBezTo>
                    <a:cubicBezTo>
                      <a:pt x="52273" y="626663"/>
                      <a:pt x="48650" y="626268"/>
                      <a:pt x="45328" y="627085"/>
                    </a:cubicBezTo>
                    <a:cubicBezTo>
                      <a:pt x="42000" y="627909"/>
                      <a:pt x="38939" y="629784"/>
                      <a:pt x="37057" y="632845"/>
                    </a:cubicBezTo>
                    <a:cubicBezTo>
                      <a:pt x="33286" y="638973"/>
                      <a:pt x="35436" y="646902"/>
                      <a:pt x="41812" y="650525"/>
                    </a:cubicBezTo>
                    <a:cubicBezTo>
                      <a:pt x="59895" y="660806"/>
                      <a:pt x="78058" y="669298"/>
                      <a:pt x="96194" y="678734"/>
                    </a:cubicBezTo>
                    <a:cubicBezTo>
                      <a:pt x="74287" y="692002"/>
                      <a:pt x="51791" y="702603"/>
                      <a:pt x="28993" y="711906"/>
                    </a:cubicBezTo>
                    <a:cubicBezTo>
                      <a:pt x="29061" y="712167"/>
                      <a:pt x="29128" y="712435"/>
                      <a:pt x="29201" y="712696"/>
                    </a:cubicBezTo>
                    <a:cubicBezTo>
                      <a:pt x="29235" y="712837"/>
                      <a:pt x="29369" y="712951"/>
                      <a:pt x="29402" y="713098"/>
                    </a:cubicBezTo>
                    <a:cubicBezTo>
                      <a:pt x="31465" y="720947"/>
                      <a:pt x="33541" y="728770"/>
                      <a:pt x="35818" y="736532"/>
                    </a:cubicBezTo>
                    <a:cubicBezTo>
                      <a:pt x="65480" y="724651"/>
                      <a:pt x="94546" y="710539"/>
                      <a:pt x="122662" y="692437"/>
                    </a:cubicBezTo>
                    <a:cubicBezTo>
                      <a:pt x="182502" y="722126"/>
                      <a:pt x="242576" y="746906"/>
                      <a:pt x="302564" y="766924"/>
                    </a:cubicBezTo>
                    <a:cubicBezTo>
                      <a:pt x="258502" y="809304"/>
                      <a:pt x="211722" y="846528"/>
                      <a:pt x="161948" y="878360"/>
                    </a:cubicBezTo>
                    <a:cubicBezTo>
                      <a:pt x="135969" y="870115"/>
                      <a:pt x="115107" y="862106"/>
                      <a:pt x="104673" y="855120"/>
                    </a:cubicBezTo>
                    <a:cubicBezTo>
                      <a:pt x="98598" y="851048"/>
                      <a:pt x="90294" y="852462"/>
                      <a:pt x="86061" y="858295"/>
                    </a:cubicBezTo>
                    <a:cubicBezTo>
                      <a:pt x="85110" y="859608"/>
                      <a:pt x="85418" y="861195"/>
                      <a:pt x="85030" y="862668"/>
                    </a:cubicBezTo>
                    <a:cubicBezTo>
                      <a:pt x="83690" y="867751"/>
                      <a:pt x="84661" y="873223"/>
                      <a:pt x="89369" y="876371"/>
                    </a:cubicBezTo>
                    <a:cubicBezTo>
                      <a:pt x="89959" y="876766"/>
                      <a:pt x="91620" y="877161"/>
                      <a:pt x="92263" y="877563"/>
                    </a:cubicBezTo>
                    <a:cubicBezTo>
                      <a:pt x="101786" y="883429"/>
                      <a:pt x="116413" y="889752"/>
                      <a:pt x="134656" y="896235"/>
                    </a:cubicBezTo>
                    <a:cubicBezTo>
                      <a:pt x="126767" y="900863"/>
                      <a:pt x="118282" y="904379"/>
                      <a:pt x="110258" y="908752"/>
                    </a:cubicBezTo>
                    <a:cubicBezTo>
                      <a:pt x="114558" y="915878"/>
                      <a:pt x="118938" y="922916"/>
                      <a:pt x="123492" y="929801"/>
                    </a:cubicBezTo>
                    <a:cubicBezTo>
                      <a:pt x="137563" y="922039"/>
                      <a:pt x="152203" y="915228"/>
                      <a:pt x="165879" y="906763"/>
                    </a:cubicBezTo>
                    <a:cubicBezTo>
                      <a:pt x="230554" y="926084"/>
                      <a:pt x="325039" y="945620"/>
                      <a:pt x="424353" y="960790"/>
                    </a:cubicBezTo>
                    <a:cubicBezTo>
                      <a:pt x="392923" y="990412"/>
                      <a:pt x="364326" y="1015426"/>
                      <a:pt x="335648" y="1035477"/>
                    </a:cubicBezTo>
                    <a:cubicBezTo>
                      <a:pt x="320298" y="1046207"/>
                      <a:pt x="295792" y="1061610"/>
                      <a:pt x="272988" y="1076398"/>
                    </a:cubicBezTo>
                    <a:cubicBezTo>
                      <a:pt x="274623" y="1077362"/>
                      <a:pt x="276330" y="1078200"/>
                      <a:pt x="277951" y="1079177"/>
                    </a:cubicBezTo>
                    <a:cubicBezTo>
                      <a:pt x="284615" y="1083175"/>
                      <a:pt x="291238" y="1087228"/>
                      <a:pt x="298217" y="1090696"/>
                    </a:cubicBezTo>
                    <a:cubicBezTo>
                      <a:pt x="298297" y="1090737"/>
                      <a:pt x="298344" y="1090857"/>
                      <a:pt x="298424" y="1090898"/>
                    </a:cubicBezTo>
                    <a:cubicBezTo>
                      <a:pt x="317378" y="1078481"/>
                      <a:pt x="338354" y="1065421"/>
                      <a:pt x="351359" y="1056333"/>
                    </a:cubicBezTo>
                    <a:cubicBezTo>
                      <a:pt x="385215" y="1032671"/>
                      <a:pt x="418620" y="1002541"/>
                      <a:pt x="456815" y="965558"/>
                    </a:cubicBezTo>
                    <a:cubicBezTo>
                      <a:pt x="506482" y="972510"/>
                      <a:pt x="556798" y="978638"/>
                      <a:pt x="604871" y="982241"/>
                    </a:cubicBezTo>
                    <a:cubicBezTo>
                      <a:pt x="651699" y="985757"/>
                      <a:pt x="694863" y="986815"/>
                      <a:pt x="735970" y="986614"/>
                    </a:cubicBezTo>
                    <a:cubicBezTo>
                      <a:pt x="698204" y="1027086"/>
                      <a:pt x="659789" y="1065334"/>
                      <a:pt x="622653" y="1095465"/>
                    </a:cubicBezTo>
                    <a:cubicBezTo>
                      <a:pt x="617429" y="1099704"/>
                      <a:pt x="607021" y="1105471"/>
                      <a:pt x="595569" y="1111552"/>
                    </a:cubicBezTo>
                    <a:cubicBezTo>
                      <a:pt x="620041" y="1105009"/>
                      <a:pt x="645108" y="1097012"/>
                      <a:pt x="671040" y="1086524"/>
                    </a:cubicBezTo>
                    <a:cubicBezTo>
                      <a:pt x="671248" y="1086444"/>
                      <a:pt x="671456" y="1086377"/>
                      <a:pt x="671663" y="1086330"/>
                    </a:cubicBezTo>
                    <a:cubicBezTo>
                      <a:pt x="671723" y="1086303"/>
                      <a:pt x="671810" y="1086350"/>
                      <a:pt x="671871" y="1086330"/>
                    </a:cubicBezTo>
                    <a:cubicBezTo>
                      <a:pt x="705096" y="1056199"/>
                      <a:pt x="738535" y="1022739"/>
                      <a:pt x="771332" y="986413"/>
                    </a:cubicBezTo>
                    <a:cubicBezTo>
                      <a:pt x="802856" y="985362"/>
                      <a:pt x="831540" y="982623"/>
                      <a:pt x="858590" y="979067"/>
                    </a:cubicBezTo>
                    <a:cubicBezTo>
                      <a:pt x="858852" y="978859"/>
                      <a:pt x="859153" y="978671"/>
                      <a:pt x="859421" y="978471"/>
                    </a:cubicBezTo>
                    <a:cubicBezTo>
                      <a:pt x="872608" y="968143"/>
                      <a:pt x="884623" y="957588"/>
                      <a:pt x="896222" y="946886"/>
                    </a:cubicBezTo>
                    <a:cubicBezTo>
                      <a:pt x="866815" y="953128"/>
                      <a:pt x="833114" y="957441"/>
                      <a:pt x="795107" y="959598"/>
                    </a:cubicBezTo>
                    <a:cubicBezTo>
                      <a:pt x="804832" y="948306"/>
                      <a:pt x="815373" y="937905"/>
                      <a:pt x="824682" y="926426"/>
                    </a:cubicBezTo>
                    <a:cubicBezTo>
                      <a:pt x="860519" y="882237"/>
                      <a:pt x="891936" y="834165"/>
                      <a:pt x="922281" y="782616"/>
                    </a:cubicBezTo>
                    <a:cubicBezTo>
                      <a:pt x="925771" y="781470"/>
                      <a:pt x="929340" y="780627"/>
                      <a:pt x="932823" y="779441"/>
                    </a:cubicBezTo>
                    <a:cubicBezTo>
                      <a:pt x="948870" y="773956"/>
                      <a:pt x="991766" y="756450"/>
                      <a:pt x="1025875" y="741099"/>
                    </a:cubicBezTo>
                    <a:cubicBezTo>
                      <a:pt x="1027763" y="733779"/>
                      <a:pt x="1028942" y="726412"/>
                      <a:pt x="1030221" y="719052"/>
                    </a:cubicBezTo>
                    <a:cubicBezTo>
                      <a:pt x="1030349" y="718389"/>
                      <a:pt x="1030476" y="717726"/>
                      <a:pt x="1030630" y="717070"/>
                    </a:cubicBezTo>
                    <a:cubicBezTo>
                      <a:pt x="1030657" y="716942"/>
                      <a:pt x="1030603" y="716795"/>
                      <a:pt x="1030630" y="716668"/>
                    </a:cubicBezTo>
                    <a:cubicBezTo>
                      <a:pt x="1030697" y="716340"/>
                      <a:pt x="1030744" y="716005"/>
                      <a:pt x="1030838" y="715676"/>
                    </a:cubicBezTo>
                    <a:cubicBezTo>
                      <a:pt x="1030851" y="715623"/>
                      <a:pt x="1030804" y="715529"/>
                      <a:pt x="1030838" y="715475"/>
                    </a:cubicBezTo>
                    <a:cubicBezTo>
                      <a:pt x="1030851" y="715402"/>
                      <a:pt x="1031032" y="715355"/>
                      <a:pt x="1031045" y="715281"/>
                    </a:cubicBezTo>
                    <a:cubicBezTo>
                      <a:pt x="1031105" y="714946"/>
                      <a:pt x="1031192" y="714618"/>
                      <a:pt x="1031253" y="714290"/>
                    </a:cubicBezTo>
                    <a:cubicBezTo>
                      <a:pt x="1031541" y="712696"/>
                      <a:pt x="1031808" y="711115"/>
                      <a:pt x="1032077" y="709522"/>
                    </a:cubicBezTo>
                    <a:cubicBezTo>
                      <a:pt x="1028139" y="711417"/>
                      <a:pt x="1026424" y="712710"/>
                      <a:pt x="1022151" y="714685"/>
                    </a:cubicBezTo>
                    <a:cubicBezTo>
                      <a:pt x="994458" y="727477"/>
                      <a:pt x="964575" y="739030"/>
                      <a:pt x="942956" y="747261"/>
                    </a:cubicBezTo>
                    <a:cubicBezTo>
                      <a:pt x="972015" y="694332"/>
                      <a:pt x="1000847" y="632135"/>
                      <a:pt x="1030014" y="564117"/>
                    </a:cubicBezTo>
                    <a:cubicBezTo>
                      <a:pt x="1030001" y="564057"/>
                      <a:pt x="1030021" y="563983"/>
                      <a:pt x="1030014" y="563923"/>
                    </a:cubicBezTo>
                    <a:cubicBezTo>
                      <a:pt x="1029913" y="563387"/>
                      <a:pt x="1029706" y="562865"/>
                      <a:pt x="1029599" y="562336"/>
                    </a:cubicBezTo>
                    <a:cubicBezTo>
                      <a:pt x="1026089" y="544053"/>
                      <a:pt x="1021588" y="525802"/>
                      <a:pt x="1015949" y="507706"/>
                    </a:cubicBezTo>
                    <a:cubicBezTo>
                      <a:pt x="956565" y="552893"/>
                      <a:pt x="871436" y="579849"/>
                      <a:pt x="766778" y="587364"/>
                    </a:cubicBezTo>
                    <a:cubicBezTo>
                      <a:pt x="777172" y="568832"/>
                      <a:pt x="787673" y="550649"/>
                      <a:pt x="797592" y="531147"/>
                    </a:cubicBezTo>
                    <a:cubicBezTo>
                      <a:pt x="830522" y="466377"/>
                      <a:pt x="860439" y="394301"/>
                      <a:pt x="891052" y="314638"/>
                    </a:cubicBezTo>
                    <a:cubicBezTo>
                      <a:pt x="898098" y="312548"/>
                      <a:pt x="903462" y="309501"/>
                      <a:pt x="909872" y="307090"/>
                    </a:cubicBezTo>
                    <a:cubicBezTo>
                      <a:pt x="909785" y="306969"/>
                      <a:pt x="909751" y="306808"/>
                      <a:pt x="909664" y="306694"/>
                    </a:cubicBezTo>
                    <a:cubicBezTo>
                      <a:pt x="909349" y="306273"/>
                      <a:pt x="908947" y="305918"/>
                      <a:pt x="908633" y="305502"/>
                    </a:cubicBezTo>
                    <a:cubicBezTo>
                      <a:pt x="899270" y="293253"/>
                      <a:pt x="889371" y="281352"/>
                      <a:pt x="879272" y="269545"/>
                    </a:cubicBezTo>
                    <a:cubicBezTo>
                      <a:pt x="876245" y="277454"/>
                      <a:pt x="872996" y="286810"/>
                      <a:pt x="869963" y="294774"/>
                    </a:cubicBezTo>
                    <a:cubicBezTo>
                      <a:pt x="813504" y="308670"/>
                      <a:pt x="734263" y="312193"/>
                      <a:pt x="636924" y="306293"/>
                    </a:cubicBezTo>
                    <a:cubicBezTo>
                      <a:pt x="660961" y="251161"/>
                      <a:pt x="683323" y="191629"/>
                      <a:pt x="705163" y="129311"/>
                    </a:cubicBezTo>
                    <a:cubicBezTo>
                      <a:pt x="706817" y="128815"/>
                      <a:pt x="708465" y="128628"/>
                      <a:pt x="710126" y="128119"/>
                    </a:cubicBezTo>
                    <a:cubicBezTo>
                      <a:pt x="711920" y="127570"/>
                      <a:pt x="716997" y="124763"/>
                      <a:pt x="719636" y="123752"/>
                    </a:cubicBezTo>
                    <a:cubicBezTo>
                      <a:pt x="708672" y="115936"/>
                      <a:pt x="697769" y="108154"/>
                      <a:pt x="686551" y="100908"/>
                    </a:cubicBezTo>
                    <a:cubicBezTo>
                      <a:pt x="686504" y="100874"/>
                      <a:pt x="686390" y="100941"/>
                      <a:pt x="686343" y="100908"/>
                    </a:cubicBezTo>
                    <a:cubicBezTo>
                      <a:pt x="685547" y="103225"/>
                      <a:pt x="684870" y="105951"/>
                      <a:pt x="684067" y="108255"/>
                    </a:cubicBezTo>
                    <a:cubicBezTo>
                      <a:pt x="625787" y="124924"/>
                      <a:pt x="569034" y="135472"/>
                      <a:pt x="513474" y="140435"/>
                    </a:cubicBezTo>
                    <a:cubicBezTo>
                      <a:pt x="527665" y="105911"/>
                      <a:pt x="540785" y="68339"/>
                      <a:pt x="554213" y="31584"/>
                    </a:cubicBezTo>
                    <a:cubicBezTo>
                      <a:pt x="554006" y="31504"/>
                      <a:pt x="553798" y="31470"/>
                      <a:pt x="553590" y="31383"/>
                    </a:cubicBezTo>
                    <a:cubicBezTo>
                      <a:pt x="545400" y="28122"/>
                      <a:pt x="537189" y="25376"/>
                      <a:pt x="528985" y="22449"/>
                    </a:cubicBezTo>
                    <a:cubicBezTo>
                      <a:pt x="513949" y="63497"/>
                      <a:pt x="499048" y="104960"/>
                      <a:pt x="483082" y="143214"/>
                    </a:cubicBezTo>
                    <a:cubicBezTo>
                      <a:pt x="403371" y="147286"/>
                      <a:pt x="325990" y="138486"/>
                      <a:pt x="249628" y="117396"/>
                    </a:cubicBezTo>
                    <a:cubicBezTo>
                      <a:pt x="257879" y="80494"/>
                      <a:pt x="265166" y="41878"/>
                      <a:pt x="270718" y="0"/>
                    </a:cubicBezTo>
                    <a:close/>
                    <a:moveTo>
                      <a:pt x="674349" y="137656"/>
                    </a:moveTo>
                    <a:cubicBezTo>
                      <a:pt x="653413" y="196364"/>
                      <a:pt x="631821" y="252065"/>
                      <a:pt x="608802" y="304310"/>
                    </a:cubicBezTo>
                    <a:cubicBezTo>
                      <a:pt x="596205" y="303346"/>
                      <a:pt x="584525" y="302797"/>
                      <a:pt x="571371" y="301524"/>
                    </a:cubicBezTo>
                    <a:cubicBezTo>
                      <a:pt x="531804" y="297720"/>
                      <a:pt x="489464" y="291746"/>
                      <a:pt x="447305" y="285437"/>
                    </a:cubicBezTo>
                    <a:cubicBezTo>
                      <a:pt x="466372" y="247477"/>
                      <a:pt x="484475" y="207883"/>
                      <a:pt x="501687" y="167452"/>
                    </a:cubicBezTo>
                    <a:cubicBezTo>
                      <a:pt x="558017" y="163373"/>
                      <a:pt x="615533" y="153421"/>
                      <a:pt x="674349" y="137656"/>
                    </a:cubicBezTo>
                    <a:close/>
                    <a:moveTo>
                      <a:pt x="243212" y="142618"/>
                    </a:moveTo>
                    <a:cubicBezTo>
                      <a:pt x="318068" y="163186"/>
                      <a:pt x="393887" y="172180"/>
                      <a:pt x="471710" y="169434"/>
                    </a:cubicBezTo>
                    <a:cubicBezTo>
                      <a:pt x="455080" y="207870"/>
                      <a:pt x="437540" y="245508"/>
                      <a:pt x="419183" y="281667"/>
                    </a:cubicBezTo>
                    <a:cubicBezTo>
                      <a:pt x="344281" y="269699"/>
                      <a:pt x="274120" y="254992"/>
                      <a:pt x="212405" y="240351"/>
                    </a:cubicBezTo>
                    <a:cubicBezTo>
                      <a:pt x="224132" y="210060"/>
                      <a:pt x="234499" y="177457"/>
                      <a:pt x="243212" y="142618"/>
                    </a:cubicBezTo>
                    <a:close/>
                    <a:moveTo>
                      <a:pt x="203303" y="264582"/>
                    </a:moveTo>
                    <a:cubicBezTo>
                      <a:pt x="264195" y="279135"/>
                      <a:pt x="333076" y="293515"/>
                      <a:pt x="406780" y="305502"/>
                    </a:cubicBezTo>
                    <a:cubicBezTo>
                      <a:pt x="395495" y="326934"/>
                      <a:pt x="384960" y="348995"/>
                      <a:pt x="372865" y="369857"/>
                    </a:cubicBezTo>
                    <a:cubicBezTo>
                      <a:pt x="341796" y="423441"/>
                      <a:pt x="309327" y="470952"/>
                      <a:pt x="275680" y="513667"/>
                    </a:cubicBezTo>
                    <a:cubicBezTo>
                      <a:pt x="203491" y="487641"/>
                      <a:pt x="140824" y="456767"/>
                      <a:pt x="95370" y="423883"/>
                    </a:cubicBezTo>
                    <a:cubicBezTo>
                      <a:pt x="119835" y="401186"/>
                      <a:pt x="141963" y="375221"/>
                      <a:pt x="161332" y="345224"/>
                    </a:cubicBezTo>
                    <a:cubicBezTo>
                      <a:pt x="177191" y="320665"/>
                      <a:pt x="190833" y="293461"/>
                      <a:pt x="203303" y="264582"/>
                    </a:cubicBezTo>
                    <a:close/>
                    <a:moveTo>
                      <a:pt x="434486" y="309668"/>
                    </a:moveTo>
                    <a:cubicBezTo>
                      <a:pt x="480108" y="316640"/>
                      <a:pt x="525844" y="323022"/>
                      <a:pt x="568686" y="327148"/>
                    </a:cubicBezTo>
                    <a:cubicBezTo>
                      <a:pt x="578745" y="328119"/>
                      <a:pt x="587840" y="328541"/>
                      <a:pt x="597638" y="329338"/>
                    </a:cubicBezTo>
                    <a:cubicBezTo>
                      <a:pt x="575584" y="377652"/>
                      <a:pt x="552251" y="424144"/>
                      <a:pt x="526915" y="469572"/>
                    </a:cubicBezTo>
                    <a:cubicBezTo>
                      <a:pt x="508183" y="503172"/>
                      <a:pt x="488553" y="535044"/>
                      <a:pt x="468401" y="565711"/>
                    </a:cubicBezTo>
                    <a:cubicBezTo>
                      <a:pt x="410296" y="554420"/>
                      <a:pt x="354240" y="539693"/>
                      <a:pt x="301941" y="522206"/>
                    </a:cubicBezTo>
                    <a:cubicBezTo>
                      <a:pt x="334529" y="480120"/>
                      <a:pt x="366194" y="434190"/>
                      <a:pt x="396231" y="382373"/>
                    </a:cubicBezTo>
                    <a:cubicBezTo>
                      <a:pt x="409894" y="358806"/>
                      <a:pt x="421855" y="333939"/>
                      <a:pt x="434486" y="309668"/>
                    </a:cubicBezTo>
                    <a:close/>
                    <a:moveTo>
                      <a:pt x="859213" y="323772"/>
                    </a:moveTo>
                    <a:cubicBezTo>
                      <a:pt x="831179" y="395507"/>
                      <a:pt x="803586" y="460658"/>
                      <a:pt x="773395" y="520023"/>
                    </a:cubicBezTo>
                    <a:cubicBezTo>
                      <a:pt x="761259" y="543898"/>
                      <a:pt x="748615" y="566381"/>
                      <a:pt x="735763" y="588750"/>
                    </a:cubicBezTo>
                    <a:cubicBezTo>
                      <a:pt x="688025" y="590471"/>
                      <a:pt x="637487" y="589199"/>
                      <a:pt x="583574" y="583586"/>
                    </a:cubicBezTo>
                    <a:cubicBezTo>
                      <a:pt x="554521" y="580559"/>
                      <a:pt x="525355" y="576434"/>
                      <a:pt x="496523" y="571471"/>
                    </a:cubicBezTo>
                    <a:cubicBezTo>
                      <a:pt x="515115" y="542760"/>
                      <a:pt x="533123" y="513037"/>
                      <a:pt x="550490" y="481888"/>
                    </a:cubicBezTo>
                    <a:cubicBezTo>
                      <a:pt x="577687" y="433105"/>
                      <a:pt x="602688" y="383378"/>
                      <a:pt x="626169" y="331320"/>
                    </a:cubicBezTo>
                    <a:cubicBezTo>
                      <a:pt x="718892" y="337415"/>
                      <a:pt x="798597" y="335700"/>
                      <a:pt x="859213" y="323772"/>
                    </a:cubicBezTo>
                    <a:close/>
                    <a:moveTo>
                      <a:pt x="1010371" y="543664"/>
                    </a:moveTo>
                    <a:cubicBezTo>
                      <a:pt x="974761" y="627641"/>
                      <a:pt x="940016" y="698987"/>
                      <a:pt x="904085" y="761164"/>
                    </a:cubicBezTo>
                    <a:cubicBezTo>
                      <a:pt x="811321" y="790331"/>
                      <a:pt x="715544" y="803123"/>
                      <a:pt x="617898" y="800296"/>
                    </a:cubicBezTo>
                    <a:cubicBezTo>
                      <a:pt x="667136" y="744274"/>
                      <a:pt x="711699" y="682699"/>
                      <a:pt x="752098" y="613979"/>
                    </a:cubicBezTo>
                    <a:cubicBezTo>
                      <a:pt x="856775" y="608560"/>
                      <a:pt x="944650" y="584866"/>
                      <a:pt x="1010371" y="543664"/>
                    </a:cubicBezTo>
                    <a:close/>
                    <a:moveTo>
                      <a:pt x="285813" y="544059"/>
                    </a:moveTo>
                    <a:cubicBezTo>
                      <a:pt x="338119" y="561894"/>
                      <a:pt x="394169" y="577003"/>
                      <a:pt x="452267" y="588750"/>
                    </a:cubicBezTo>
                    <a:cubicBezTo>
                      <a:pt x="412191" y="647077"/>
                      <a:pt x="369201" y="699643"/>
                      <a:pt x="323238" y="746464"/>
                    </a:cubicBezTo>
                    <a:cubicBezTo>
                      <a:pt x="264697" y="727597"/>
                      <a:pt x="206016" y="704519"/>
                      <a:pt x="147475" y="676149"/>
                    </a:cubicBezTo>
                    <a:cubicBezTo>
                      <a:pt x="195869" y="641196"/>
                      <a:pt x="242134" y="597483"/>
                      <a:pt x="285813" y="544059"/>
                    </a:cubicBezTo>
                    <a:close/>
                    <a:moveTo>
                      <a:pt x="480804" y="594316"/>
                    </a:moveTo>
                    <a:cubicBezTo>
                      <a:pt x="513996" y="600309"/>
                      <a:pt x="547382" y="605526"/>
                      <a:pt x="580888" y="609009"/>
                    </a:cubicBezTo>
                    <a:cubicBezTo>
                      <a:pt x="630160" y="614139"/>
                      <a:pt x="676492" y="615217"/>
                      <a:pt x="721082" y="614374"/>
                    </a:cubicBezTo>
                    <a:cubicBezTo>
                      <a:pt x="680061" y="682471"/>
                      <a:pt x="634567" y="742907"/>
                      <a:pt x="584405" y="797912"/>
                    </a:cubicBezTo>
                    <a:cubicBezTo>
                      <a:pt x="507527" y="792963"/>
                      <a:pt x="429751" y="778510"/>
                      <a:pt x="351567" y="755405"/>
                    </a:cubicBezTo>
                    <a:cubicBezTo>
                      <a:pt x="397618" y="707358"/>
                      <a:pt x="440695" y="653673"/>
                      <a:pt x="480804" y="594316"/>
                    </a:cubicBezTo>
                    <a:close/>
                    <a:moveTo>
                      <a:pt x="330886" y="775865"/>
                    </a:moveTo>
                    <a:cubicBezTo>
                      <a:pt x="408534" y="799747"/>
                      <a:pt x="485834" y="815044"/>
                      <a:pt x="562484" y="821547"/>
                    </a:cubicBezTo>
                    <a:cubicBezTo>
                      <a:pt x="558071" y="826094"/>
                      <a:pt x="554159" y="831191"/>
                      <a:pt x="549659" y="835651"/>
                    </a:cubicBezTo>
                    <a:cubicBezTo>
                      <a:pt x="548775" y="836535"/>
                      <a:pt x="490804" y="895800"/>
                      <a:pt x="484943" y="901793"/>
                    </a:cubicBezTo>
                    <a:cubicBezTo>
                      <a:pt x="470189" y="916909"/>
                      <a:pt x="459688" y="926192"/>
                      <a:pt x="447097" y="938541"/>
                    </a:cubicBezTo>
                    <a:cubicBezTo>
                      <a:pt x="350811" y="924517"/>
                      <a:pt x="261154" y="905845"/>
                      <a:pt x="195240" y="887696"/>
                    </a:cubicBezTo>
                    <a:cubicBezTo>
                      <a:pt x="243212" y="855328"/>
                      <a:pt x="288271" y="817924"/>
                      <a:pt x="330886" y="775865"/>
                    </a:cubicBezTo>
                    <a:close/>
                    <a:moveTo>
                      <a:pt x="884850" y="794135"/>
                    </a:moveTo>
                    <a:cubicBezTo>
                      <a:pt x="859361" y="835357"/>
                      <a:pt x="833027" y="874435"/>
                      <a:pt x="803586" y="910734"/>
                    </a:cubicBezTo>
                    <a:cubicBezTo>
                      <a:pt x="789528" y="928073"/>
                      <a:pt x="773864" y="944000"/>
                      <a:pt x="758922" y="960790"/>
                    </a:cubicBezTo>
                    <a:cubicBezTo>
                      <a:pt x="712871" y="961841"/>
                      <a:pt x="662756" y="960810"/>
                      <a:pt x="606941" y="956617"/>
                    </a:cubicBezTo>
                    <a:cubicBezTo>
                      <a:pt x="566027" y="953550"/>
                      <a:pt x="523064" y="948145"/>
                      <a:pt x="480597" y="942519"/>
                    </a:cubicBezTo>
                    <a:cubicBezTo>
                      <a:pt x="488989" y="934121"/>
                      <a:pt x="495103" y="928770"/>
                      <a:pt x="504379" y="919274"/>
                    </a:cubicBezTo>
                    <a:cubicBezTo>
                      <a:pt x="510259" y="913252"/>
                      <a:pt x="557234" y="865260"/>
                      <a:pt x="566409" y="856111"/>
                    </a:cubicBezTo>
                    <a:cubicBezTo>
                      <a:pt x="567300" y="855227"/>
                      <a:pt x="568016" y="854404"/>
                      <a:pt x="568894" y="853526"/>
                    </a:cubicBezTo>
                    <a:cubicBezTo>
                      <a:pt x="578082" y="844405"/>
                      <a:pt x="586501" y="834392"/>
                      <a:pt x="595361" y="824929"/>
                    </a:cubicBezTo>
                    <a:cubicBezTo>
                      <a:pt x="693757" y="829979"/>
                      <a:pt x="790734" y="820368"/>
                      <a:pt x="884850" y="794135"/>
                    </a:cubicBezTo>
                    <a:close/>
                  </a:path>
                </a:pathLst>
              </a:custGeom>
              <a:solidFill>
                <a:srgbClr val="FFED2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grpSp>
      <p:sp>
        <p:nvSpPr>
          <p:cNvPr id="95" name="TextBox 94"/>
          <p:cNvSpPr txBox="1"/>
          <p:nvPr/>
        </p:nvSpPr>
        <p:spPr>
          <a:xfrm>
            <a:off x="3678110" y="4032072"/>
            <a:ext cx="5830069" cy="553998"/>
          </a:xfrm>
          <a:prstGeom prst="rect">
            <a:avLst/>
          </a:prstGeom>
          <a:noFill/>
        </p:spPr>
        <p:txBody>
          <a:bodyPr wrap="square" rtlCol="0">
            <a:spAutoFit/>
          </a:bodyPr>
          <a:lstStyle/>
          <a:p>
            <a:r>
              <a:rPr lang="en-US" sz="3000" b="1" dirty="0"/>
              <a:t>3. Activity 2: Look again and circle.</a:t>
            </a:r>
          </a:p>
        </p:txBody>
      </p:sp>
      <p:grpSp>
        <p:nvGrpSpPr>
          <p:cNvPr id="121" name="Google Shape;244;p18"/>
          <p:cNvGrpSpPr/>
          <p:nvPr/>
        </p:nvGrpSpPr>
        <p:grpSpPr>
          <a:xfrm>
            <a:off x="2940001" y="5014926"/>
            <a:ext cx="447736" cy="376070"/>
            <a:chOff x="3540572" y="5251367"/>
            <a:chExt cx="1462718" cy="1277572"/>
          </a:xfrm>
        </p:grpSpPr>
        <p:sp>
          <p:nvSpPr>
            <p:cNvPr id="122" name="Google Shape;245;p18"/>
            <p:cNvSpPr/>
            <p:nvPr/>
          </p:nvSpPr>
          <p:spPr>
            <a:xfrm>
              <a:off x="3547578" y="5258036"/>
              <a:ext cx="1448934" cy="1263947"/>
            </a:xfrm>
            <a:custGeom>
              <a:avLst/>
              <a:gdLst/>
              <a:ahLst/>
              <a:cxnLst/>
              <a:rect l="l" t="t" r="r" b="b"/>
              <a:pathLst>
                <a:path w="1448934" h="1263947" extrusionOk="0">
                  <a:moveTo>
                    <a:pt x="398666" y="302"/>
                  </a:moveTo>
                  <a:cubicBezTo>
                    <a:pt x="348611" y="2726"/>
                    <a:pt x="302774" y="19597"/>
                    <a:pt x="268906" y="41745"/>
                  </a:cubicBezTo>
                  <a:cubicBezTo>
                    <a:pt x="208289" y="81372"/>
                    <a:pt x="171407" y="131100"/>
                    <a:pt x="170329" y="183639"/>
                  </a:cubicBezTo>
                  <a:cubicBezTo>
                    <a:pt x="129087" y="190591"/>
                    <a:pt x="71739" y="209149"/>
                    <a:pt x="33035" y="266726"/>
                  </a:cubicBezTo>
                  <a:cubicBezTo>
                    <a:pt x="-67651" y="416490"/>
                    <a:pt x="93940" y="573548"/>
                    <a:pt x="93940" y="573548"/>
                  </a:cubicBezTo>
                  <a:cubicBezTo>
                    <a:pt x="93940" y="573548"/>
                    <a:pt x="109257" y="466740"/>
                    <a:pt x="155676" y="402975"/>
                  </a:cubicBezTo>
                  <a:cubicBezTo>
                    <a:pt x="183637" y="364573"/>
                    <a:pt x="221744" y="334964"/>
                    <a:pt x="252578" y="313607"/>
                  </a:cubicBezTo>
                  <a:cubicBezTo>
                    <a:pt x="345603" y="360052"/>
                    <a:pt x="435581" y="238456"/>
                    <a:pt x="484056" y="310258"/>
                  </a:cubicBezTo>
                  <a:cubicBezTo>
                    <a:pt x="556520" y="417615"/>
                    <a:pt x="261566" y="488586"/>
                    <a:pt x="146889" y="779904"/>
                  </a:cubicBezTo>
                  <a:cubicBezTo>
                    <a:pt x="134311" y="811856"/>
                    <a:pt x="131150" y="843588"/>
                    <a:pt x="133287" y="873665"/>
                  </a:cubicBezTo>
                  <a:cubicBezTo>
                    <a:pt x="122558" y="901667"/>
                    <a:pt x="114702" y="933961"/>
                    <a:pt x="110683" y="972242"/>
                  </a:cubicBezTo>
                  <a:cubicBezTo>
                    <a:pt x="87042" y="1197505"/>
                    <a:pt x="457388" y="1234849"/>
                    <a:pt x="809289" y="1248090"/>
                  </a:cubicBezTo>
                  <a:cubicBezTo>
                    <a:pt x="1144601" y="1260701"/>
                    <a:pt x="1459359" y="1325423"/>
                    <a:pt x="1448670" y="1055958"/>
                  </a:cubicBezTo>
                  <a:cubicBezTo>
                    <a:pt x="1434927" y="709569"/>
                    <a:pt x="1130155" y="795287"/>
                    <a:pt x="795057" y="761071"/>
                  </a:cubicBezTo>
                  <a:cubicBezTo>
                    <a:pt x="684485" y="749779"/>
                    <a:pt x="574288" y="730847"/>
                    <a:pt x="475470" y="724236"/>
                  </a:cubicBezTo>
                  <a:cubicBezTo>
                    <a:pt x="474613" y="724176"/>
                    <a:pt x="473823" y="724290"/>
                    <a:pt x="472959" y="724236"/>
                  </a:cubicBezTo>
                  <a:cubicBezTo>
                    <a:pt x="511153" y="678286"/>
                    <a:pt x="547278" y="636207"/>
                    <a:pt x="575092" y="607034"/>
                  </a:cubicBezTo>
                  <a:cubicBezTo>
                    <a:pt x="691772" y="484648"/>
                    <a:pt x="761618" y="336906"/>
                    <a:pt x="648139" y="149316"/>
                  </a:cubicBezTo>
                  <a:cubicBezTo>
                    <a:pt x="577215" y="32074"/>
                    <a:pt x="482080" y="-3737"/>
                    <a:pt x="398666" y="302"/>
                  </a:cubicBezTo>
                  <a:close/>
                </a:path>
              </a:pathLst>
            </a:custGeom>
            <a:solidFill>
              <a:srgbClr val="FFFFFF"/>
            </a:solidFill>
            <a:ln w="16735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23" name="Google Shape;246;p18"/>
            <p:cNvGrpSpPr/>
            <p:nvPr/>
          </p:nvGrpSpPr>
          <p:grpSpPr>
            <a:xfrm>
              <a:off x="3553994" y="5264713"/>
              <a:ext cx="1448907" cy="1263939"/>
              <a:chOff x="3553994" y="5264713"/>
              <a:chExt cx="1448907" cy="1263939"/>
            </a:xfrm>
          </p:grpSpPr>
          <p:sp>
            <p:nvSpPr>
              <p:cNvPr id="129" name="Google Shape;247;p18"/>
              <p:cNvSpPr/>
              <p:nvPr/>
            </p:nvSpPr>
            <p:spPr>
              <a:xfrm>
                <a:off x="3553994" y="5448352"/>
                <a:ext cx="252578" cy="389908"/>
              </a:xfrm>
              <a:custGeom>
                <a:avLst/>
                <a:gdLst/>
                <a:ahLst/>
                <a:cxnLst/>
                <a:rect l="l" t="t" r="r" b="b"/>
                <a:pathLst>
                  <a:path w="252578" h="389908" extrusionOk="0">
                    <a:moveTo>
                      <a:pt x="170329" y="0"/>
                    </a:moveTo>
                    <a:cubicBezTo>
                      <a:pt x="129087" y="6952"/>
                      <a:pt x="71739" y="25510"/>
                      <a:pt x="33035" y="83086"/>
                    </a:cubicBezTo>
                    <a:cubicBezTo>
                      <a:pt x="-67651" y="232851"/>
                      <a:pt x="93940" y="389908"/>
                      <a:pt x="93940" y="389908"/>
                    </a:cubicBezTo>
                    <a:cubicBezTo>
                      <a:pt x="93940" y="389908"/>
                      <a:pt x="109257" y="283100"/>
                      <a:pt x="155676" y="219335"/>
                    </a:cubicBezTo>
                    <a:cubicBezTo>
                      <a:pt x="183630" y="180933"/>
                      <a:pt x="221744" y="151325"/>
                      <a:pt x="252578" y="129967"/>
                    </a:cubicBezTo>
                    <a:cubicBezTo>
                      <a:pt x="233699" y="120544"/>
                      <a:pt x="214672" y="104819"/>
                      <a:pt x="195859" y="78485"/>
                    </a:cubicBezTo>
                    <a:cubicBezTo>
                      <a:pt x="177087" y="52199"/>
                      <a:pt x="169793" y="25751"/>
                      <a:pt x="170329" y="0"/>
                    </a:cubicBezTo>
                    <a:close/>
                  </a:path>
                </a:pathLst>
              </a:custGeom>
              <a:solidFill>
                <a:srgbClr val="F2AE3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0" name="Google Shape;248;p18"/>
              <p:cNvSpPr/>
              <p:nvPr/>
            </p:nvSpPr>
            <p:spPr>
              <a:xfrm>
                <a:off x="3686389" y="5264713"/>
                <a:ext cx="573392" cy="876424"/>
              </a:xfrm>
              <a:custGeom>
                <a:avLst/>
                <a:gdLst/>
                <a:ahLst/>
                <a:cxnLst/>
                <a:rect l="l" t="t" r="r" b="b"/>
                <a:pathLst>
                  <a:path w="573392" h="876424" extrusionOk="0">
                    <a:moveTo>
                      <a:pt x="337449" y="727752"/>
                    </a:moveTo>
                    <a:cubicBezTo>
                      <a:pt x="376956" y="680115"/>
                      <a:pt x="414032" y="637098"/>
                      <a:pt x="442696" y="607034"/>
                    </a:cubicBezTo>
                    <a:cubicBezTo>
                      <a:pt x="559376" y="484648"/>
                      <a:pt x="629215" y="336900"/>
                      <a:pt x="515743" y="149316"/>
                    </a:cubicBezTo>
                    <a:cubicBezTo>
                      <a:pt x="444813" y="32074"/>
                      <a:pt x="349685" y="-3737"/>
                      <a:pt x="266270" y="302"/>
                    </a:cubicBezTo>
                    <a:cubicBezTo>
                      <a:pt x="216215" y="2726"/>
                      <a:pt x="170379" y="19597"/>
                      <a:pt x="136511" y="41744"/>
                    </a:cubicBezTo>
                    <a:cubicBezTo>
                      <a:pt x="75894" y="81372"/>
                      <a:pt x="39012" y="131100"/>
                      <a:pt x="37934" y="183639"/>
                    </a:cubicBezTo>
                    <a:cubicBezTo>
                      <a:pt x="37398" y="209391"/>
                      <a:pt x="44691" y="235838"/>
                      <a:pt x="63464" y="262125"/>
                    </a:cubicBezTo>
                    <a:cubicBezTo>
                      <a:pt x="82276" y="288458"/>
                      <a:pt x="101303" y="304184"/>
                      <a:pt x="120183" y="313607"/>
                    </a:cubicBezTo>
                    <a:cubicBezTo>
                      <a:pt x="213208" y="360052"/>
                      <a:pt x="303186" y="238456"/>
                      <a:pt x="351660" y="310258"/>
                    </a:cubicBezTo>
                    <a:cubicBezTo>
                      <a:pt x="424125" y="417615"/>
                      <a:pt x="129171" y="488586"/>
                      <a:pt x="14493" y="779904"/>
                    </a:cubicBezTo>
                    <a:cubicBezTo>
                      <a:pt x="1541" y="812801"/>
                      <a:pt x="-1741" y="845564"/>
                      <a:pt x="791" y="876425"/>
                    </a:cubicBezTo>
                  </a:path>
                </a:pathLst>
              </a:custGeom>
              <a:solidFill>
                <a:srgbClr val="FC777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1" name="Google Shape;249;p18"/>
              <p:cNvSpPr/>
              <p:nvPr/>
            </p:nvSpPr>
            <p:spPr>
              <a:xfrm>
                <a:off x="3554306" y="5633082"/>
                <a:ext cx="157800" cy="205112"/>
              </a:xfrm>
              <a:custGeom>
                <a:avLst/>
                <a:gdLst/>
                <a:ahLst/>
                <a:cxnLst/>
                <a:rect l="l" t="t" r="r" b="b"/>
                <a:pathLst>
                  <a:path w="157800" h="205112" extrusionOk="0">
                    <a:moveTo>
                      <a:pt x="35368" y="216"/>
                    </a:moveTo>
                    <a:cubicBezTo>
                      <a:pt x="22784" y="792"/>
                      <a:pt x="11151" y="2687"/>
                      <a:pt x="0" y="5239"/>
                    </a:cubicBezTo>
                    <a:cubicBezTo>
                      <a:pt x="690" y="114451"/>
                      <a:pt x="93547" y="205112"/>
                      <a:pt x="93547" y="205112"/>
                    </a:cubicBezTo>
                    <a:cubicBezTo>
                      <a:pt x="93547" y="205112"/>
                      <a:pt x="108871" y="98304"/>
                      <a:pt x="155289" y="34539"/>
                    </a:cubicBezTo>
                    <a:cubicBezTo>
                      <a:pt x="156053" y="33488"/>
                      <a:pt x="157024" y="32651"/>
                      <a:pt x="157801" y="31613"/>
                    </a:cubicBezTo>
                    <a:cubicBezTo>
                      <a:pt x="138359" y="19196"/>
                      <a:pt x="113666" y="8668"/>
                      <a:pt x="81412" y="3149"/>
                    </a:cubicBezTo>
                    <a:cubicBezTo>
                      <a:pt x="65137" y="363"/>
                      <a:pt x="49814" y="-441"/>
                      <a:pt x="35368" y="216"/>
                    </a:cubicBezTo>
                    <a:close/>
                  </a:path>
                </a:pathLst>
              </a:custGeom>
              <a:solidFill>
                <a:srgbClr val="AF581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2" name="Google Shape;250;p18"/>
              <p:cNvSpPr/>
              <p:nvPr/>
            </p:nvSpPr>
            <p:spPr>
              <a:xfrm>
                <a:off x="3663642" y="5986607"/>
                <a:ext cx="1339259" cy="542045"/>
              </a:xfrm>
              <a:custGeom>
                <a:avLst/>
                <a:gdLst/>
                <a:ahLst/>
                <a:cxnLst/>
                <a:rect l="l" t="t" r="r" b="b"/>
                <a:pathLst>
                  <a:path w="1339259" h="542045" extrusionOk="0">
                    <a:moveTo>
                      <a:pt x="365849" y="2362"/>
                    </a:moveTo>
                    <a:cubicBezTo>
                      <a:pt x="464667" y="8979"/>
                      <a:pt x="574924" y="27919"/>
                      <a:pt x="685496" y="39210"/>
                    </a:cubicBezTo>
                    <a:cubicBezTo>
                      <a:pt x="1020594" y="73426"/>
                      <a:pt x="1325252" y="-12238"/>
                      <a:pt x="1338995" y="334151"/>
                    </a:cubicBezTo>
                    <a:cubicBezTo>
                      <a:pt x="1349684" y="603616"/>
                      <a:pt x="1034986" y="538759"/>
                      <a:pt x="699667" y="526148"/>
                    </a:cubicBezTo>
                    <a:cubicBezTo>
                      <a:pt x="347766" y="512908"/>
                      <a:pt x="-22566" y="475678"/>
                      <a:pt x="1075" y="250409"/>
                    </a:cubicBezTo>
                    <a:cubicBezTo>
                      <a:pt x="24911" y="23264"/>
                      <a:pt x="173758" y="-10490"/>
                      <a:pt x="365849" y="2362"/>
                    </a:cubicBezTo>
                  </a:path>
                </a:pathLst>
              </a:custGeom>
              <a:solidFill>
                <a:srgbClr val="F47B8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3" name="Google Shape;251;p18"/>
              <p:cNvSpPr/>
              <p:nvPr/>
            </p:nvSpPr>
            <p:spPr>
              <a:xfrm>
                <a:off x="3861108" y="5388059"/>
                <a:ext cx="52625" cy="71862"/>
              </a:xfrm>
              <a:custGeom>
                <a:avLst/>
                <a:gdLst/>
                <a:ahLst/>
                <a:cxnLst/>
                <a:rect l="l" t="t" r="r" b="b"/>
                <a:pathLst>
                  <a:path w="52625" h="71862" extrusionOk="0">
                    <a:moveTo>
                      <a:pt x="2980" y="44033"/>
                    </a:moveTo>
                    <a:cubicBezTo>
                      <a:pt x="-3730" y="24704"/>
                      <a:pt x="1273" y="5409"/>
                      <a:pt x="14158" y="936"/>
                    </a:cubicBezTo>
                    <a:cubicBezTo>
                      <a:pt x="27044" y="-3545"/>
                      <a:pt x="42930" y="8497"/>
                      <a:pt x="49640" y="27825"/>
                    </a:cubicBezTo>
                    <a:cubicBezTo>
                      <a:pt x="56358" y="47154"/>
                      <a:pt x="51355" y="66448"/>
                      <a:pt x="38469" y="70929"/>
                    </a:cubicBezTo>
                    <a:cubicBezTo>
                      <a:pt x="25584" y="75403"/>
                      <a:pt x="9691" y="63361"/>
                      <a:pt x="2980" y="44033"/>
                    </a:cubicBezTo>
                    <a:close/>
                  </a:path>
                </a:pathLst>
              </a:custGeom>
              <a:solidFill>
                <a:srgbClr val="B34A5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134" name="Google Shape;252;p18"/>
              <p:cNvGrpSpPr/>
              <p:nvPr/>
            </p:nvGrpSpPr>
            <p:grpSpPr>
              <a:xfrm>
                <a:off x="4051759" y="5375948"/>
                <a:ext cx="571739" cy="1057739"/>
                <a:chOff x="4051759" y="5375948"/>
                <a:chExt cx="571739" cy="1057739"/>
              </a:xfrm>
            </p:grpSpPr>
            <p:sp>
              <p:nvSpPr>
                <p:cNvPr id="150" name="Google Shape;253;p18"/>
                <p:cNvSpPr/>
                <p:nvPr/>
              </p:nvSpPr>
              <p:spPr>
                <a:xfrm>
                  <a:off x="4203338" y="6088517"/>
                  <a:ext cx="420160" cy="345170"/>
                </a:xfrm>
                <a:custGeom>
                  <a:avLst/>
                  <a:gdLst/>
                  <a:ahLst/>
                  <a:cxnLst/>
                  <a:rect l="l" t="t" r="r" b="b"/>
                  <a:pathLst>
                    <a:path w="420160" h="345170" extrusionOk="0">
                      <a:moveTo>
                        <a:pt x="0" y="77615"/>
                      </a:moveTo>
                      <a:cubicBezTo>
                        <a:pt x="0" y="77615"/>
                        <a:pt x="350729" y="-59894"/>
                        <a:pt x="407026" y="31149"/>
                      </a:cubicBezTo>
                      <a:cubicBezTo>
                        <a:pt x="463324" y="122185"/>
                        <a:pt x="320417" y="151867"/>
                        <a:pt x="320417" y="151867"/>
                      </a:cubicBezTo>
                      <a:cubicBezTo>
                        <a:pt x="320417" y="151867"/>
                        <a:pt x="353455" y="157969"/>
                        <a:pt x="357828" y="191200"/>
                      </a:cubicBezTo>
                      <a:cubicBezTo>
                        <a:pt x="362202" y="224432"/>
                        <a:pt x="307277" y="252360"/>
                        <a:pt x="307277" y="252360"/>
                      </a:cubicBezTo>
                      <a:cubicBezTo>
                        <a:pt x="307277" y="252360"/>
                        <a:pt x="335747" y="262620"/>
                        <a:pt x="336685" y="287386"/>
                      </a:cubicBezTo>
                      <a:cubicBezTo>
                        <a:pt x="337877" y="318944"/>
                        <a:pt x="236494" y="345170"/>
                        <a:pt x="236494" y="345170"/>
                      </a:cubicBezTo>
                      <a:cubicBezTo>
                        <a:pt x="236494" y="345170"/>
                        <a:pt x="292001" y="300614"/>
                        <a:pt x="290876" y="288458"/>
                      </a:cubicBezTo>
                      <a:cubicBezTo>
                        <a:pt x="289750" y="276309"/>
                        <a:pt x="222878" y="271126"/>
                        <a:pt x="221318" y="258769"/>
                      </a:cubicBezTo>
                      <a:cubicBezTo>
                        <a:pt x="219764" y="246413"/>
                        <a:pt x="315334" y="201762"/>
                        <a:pt x="311664" y="190517"/>
                      </a:cubicBezTo>
                      <a:cubicBezTo>
                        <a:pt x="307994" y="179279"/>
                        <a:pt x="167190" y="191790"/>
                        <a:pt x="163587" y="173707"/>
                      </a:cubicBezTo>
                      <a:cubicBezTo>
                        <a:pt x="159978" y="155631"/>
                        <a:pt x="365215" y="100667"/>
                        <a:pt x="360581" y="65727"/>
                      </a:cubicBezTo>
                      <a:cubicBezTo>
                        <a:pt x="355886" y="30325"/>
                        <a:pt x="0" y="77615"/>
                        <a:pt x="0" y="77615"/>
                      </a:cubicBezTo>
                      <a:close/>
                    </a:path>
                  </a:pathLst>
                </a:custGeom>
                <a:solidFill>
                  <a:srgbClr val="FFA1A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1" name="Google Shape;254;p18"/>
                <p:cNvSpPr/>
                <p:nvPr/>
              </p:nvSpPr>
              <p:spPr>
                <a:xfrm>
                  <a:off x="4051759" y="5375948"/>
                  <a:ext cx="156500" cy="280393"/>
                </a:xfrm>
                <a:custGeom>
                  <a:avLst/>
                  <a:gdLst/>
                  <a:ahLst/>
                  <a:cxnLst/>
                  <a:rect l="l" t="t" r="r" b="b"/>
                  <a:pathLst>
                    <a:path w="156500" h="280393" extrusionOk="0">
                      <a:moveTo>
                        <a:pt x="0" y="0"/>
                      </a:moveTo>
                      <a:cubicBezTo>
                        <a:pt x="0" y="0"/>
                        <a:pt x="66598" y="58722"/>
                        <a:pt x="97740" y="128802"/>
                      </a:cubicBezTo>
                      <a:cubicBezTo>
                        <a:pt x="128875" y="198889"/>
                        <a:pt x="97412" y="282946"/>
                        <a:pt x="124556" y="280334"/>
                      </a:cubicBezTo>
                      <a:cubicBezTo>
                        <a:pt x="151700" y="277722"/>
                        <a:pt x="171899" y="196323"/>
                        <a:pt x="140756" y="126237"/>
                      </a:cubicBezTo>
                      <a:cubicBezTo>
                        <a:pt x="109621" y="56157"/>
                        <a:pt x="0" y="0"/>
                        <a:pt x="0" y="0"/>
                      </a:cubicBezTo>
                      <a:close/>
                    </a:path>
                  </a:pathLst>
                </a:custGeom>
                <a:solidFill>
                  <a:srgbClr val="FFA1A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2" name="Google Shape;255;p18"/>
                <p:cNvSpPr/>
                <p:nvPr/>
              </p:nvSpPr>
              <p:spPr>
                <a:xfrm>
                  <a:off x="4130009" y="5680535"/>
                  <a:ext cx="52735" cy="70562"/>
                </a:xfrm>
                <a:custGeom>
                  <a:avLst/>
                  <a:gdLst/>
                  <a:ahLst/>
                  <a:cxnLst/>
                  <a:rect l="l" t="t" r="r" b="b"/>
                  <a:pathLst>
                    <a:path w="52735" h="70562" extrusionOk="0">
                      <a:moveTo>
                        <a:pt x="3972" y="26138"/>
                      </a:moveTo>
                      <a:cubicBezTo>
                        <a:pt x="11660" y="7319"/>
                        <a:pt x="27915" y="-3839"/>
                        <a:pt x="40278" y="1217"/>
                      </a:cubicBezTo>
                      <a:cubicBezTo>
                        <a:pt x="52648" y="6267"/>
                        <a:pt x="56445" y="25608"/>
                        <a:pt x="48763" y="44428"/>
                      </a:cubicBezTo>
                      <a:cubicBezTo>
                        <a:pt x="41075" y="63241"/>
                        <a:pt x="24821" y="74398"/>
                        <a:pt x="12457" y="69348"/>
                      </a:cubicBezTo>
                      <a:cubicBezTo>
                        <a:pt x="88" y="64299"/>
                        <a:pt x="-3710" y="44950"/>
                        <a:pt x="3972" y="26138"/>
                      </a:cubicBezTo>
                      <a:close/>
                    </a:path>
                  </a:pathLst>
                </a:custGeom>
                <a:solidFill>
                  <a:srgbClr val="FFA1A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5" name="Google Shape;256;p18"/>
              <p:cNvGrpSpPr/>
              <p:nvPr/>
            </p:nvGrpSpPr>
            <p:grpSpPr>
              <a:xfrm>
                <a:off x="3794621" y="5459918"/>
                <a:ext cx="1079649" cy="997846"/>
                <a:chOff x="3794621" y="5459918"/>
                <a:chExt cx="1079649" cy="997846"/>
              </a:xfrm>
            </p:grpSpPr>
            <p:sp>
              <p:nvSpPr>
                <p:cNvPr id="136" name="Google Shape;257;p18"/>
                <p:cNvSpPr/>
                <p:nvPr/>
              </p:nvSpPr>
              <p:spPr>
                <a:xfrm>
                  <a:off x="4156377" y="6230285"/>
                  <a:ext cx="68827" cy="46666"/>
                </a:xfrm>
                <a:custGeom>
                  <a:avLst/>
                  <a:gdLst/>
                  <a:ahLst/>
                  <a:cxnLst/>
                  <a:rect l="l" t="t" r="r" b="b"/>
                  <a:pathLst>
                    <a:path w="68827" h="46666" extrusionOk="0">
                      <a:moveTo>
                        <a:pt x="0" y="23333"/>
                      </a:moveTo>
                      <a:cubicBezTo>
                        <a:pt x="0" y="10448"/>
                        <a:pt x="15411" y="0"/>
                        <a:pt x="34411" y="0"/>
                      </a:cubicBezTo>
                      <a:cubicBezTo>
                        <a:pt x="53417" y="0"/>
                        <a:pt x="68828" y="10448"/>
                        <a:pt x="68828" y="23333"/>
                      </a:cubicBezTo>
                      <a:cubicBezTo>
                        <a:pt x="68828" y="36225"/>
                        <a:pt x="53417" y="46667"/>
                        <a:pt x="34411" y="46667"/>
                      </a:cubicBezTo>
                      <a:cubicBezTo>
                        <a:pt x="15411" y="46667"/>
                        <a:pt x="0" y="36225"/>
                        <a:pt x="0" y="23333"/>
                      </a:cubicBezTo>
                      <a:close/>
                    </a:path>
                  </a:pathLst>
                </a:custGeom>
                <a:solidFill>
                  <a:srgbClr val="DE5A5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7" name="Google Shape;258;p18"/>
                <p:cNvSpPr/>
                <p:nvPr/>
              </p:nvSpPr>
              <p:spPr>
                <a:xfrm>
                  <a:off x="4259783" y="6409611"/>
                  <a:ext cx="73489" cy="48153"/>
                </a:xfrm>
                <a:custGeom>
                  <a:avLst/>
                  <a:gdLst/>
                  <a:ahLst/>
                  <a:cxnLst/>
                  <a:rect l="l" t="t" r="r" b="b"/>
                  <a:pathLst>
                    <a:path w="73489" h="48153" extrusionOk="0">
                      <a:moveTo>
                        <a:pt x="0" y="24076"/>
                      </a:moveTo>
                      <a:cubicBezTo>
                        <a:pt x="0" y="10776"/>
                        <a:pt x="16449" y="0"/>
                        <a:pt x="36741" y="0"/>
                      </a:cubicBezTo>
                      <a:cubicBezTo>
                        <a:pt x="57041" y="0"/>
                        <a:pt x="73489" y="10776"/>
                        <a:pt x="73489" y="24076"/>
                      </a:cubicBezTo>
                      <a:cubicBezTo>
                        <a:pt x="73489" y="37371"/>
                        <a:pt x="57041" y="48153"/>
                        <a:pt x="36741" y="48153"/>
                      </a:cubicBezTo>
                      <a:cubicBezTo>
                        <a:pt x="16449" y="48153"/>
                        <a:pt x="0" y="37371"/>
                        <a:pt x="0" y="24076"/>
                      </a:cubicBezTo>
                      <a:close/>
                    </a:path>
                  </a:pathLst>
                </a:custGeom>
                <a:solidFill>
                  <a:srgbClr val="DE5A5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8" name="Google Shape;259;p18"/>
                <p:cNvSpPr/>
                <p:nvPr/>
              </p:nvSpPr>
              <p:spPr>
                <a:xfrm>
                  <a:off x="4604277" y="6406242"/>
                  <a:ext cx="50805" cy="51522"/>
                </a:xfrm>
                <a:custGeom>
                  <a:avLst/>
                  <a:gdLst/>
                  <a:ahLst/>
                  <a:cxnLst/>
                  <a:rect l="l" t="t" r="r" b="b"/>
                  <a:pathLst>
                    <a:path w="50805" h="51522" extrusionOk="0">
                      <a:moveTo>
                        <a:pt x="0" y="25764"/>
                      </a:moveTo>
                      <a:cubicBezTo>
                        <a:pt x="0" y="11533"/>
                        <a:pt x="11372" y="0"/>
                        <a:pt x="25403" y="0"/>
                      </a:cubicBezTo>
                      <a:cubicBezTo>
                        <a:pt x="39434" y="0"/>
                        <a:pt x="50805" y="11533"/>
                        <a:pt x="50805" y="25764"/>
                      </a:cubicBezTo>
                      <a:cubicBezTo>
                        <a:pt x="50805" y="39989"/>
                        <a:pt x="39434" y="51522"/>
                        <a:pt x="25403" y="51522"/>
                      </a:cubicBezTo>
                      <a:cubicBezTo>
                        <a:pt x="11372" y="51522"/>
                        <a:pt x="0" y="39989"/>
                        <a:pt x="0" y="25764"/>
                      </a:cubicBezTo>
                      <a:close/>
                    </a:path>
                  </a:pathLst>
                </a:custGeom>
                <a:solidFill>
                  <a:srgbClr val="DE5A5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39" name="Google Shape;260;p18"/>
                <p:cNvSpPr/>
                <p:nvPr/>
              </p:nvSpPr>
              <p:spPr>
                <a:xfrm>
                  <a:off x="4807954" y="6264729"/>
                  <a:ext cx="66316" cy="61607"/>
                </a:xfrm>
                <a:custGeom>
                  <a:avLst/>
                  <a:gdLst/>
                  <a:ahLst/>
                  <a:cxnLst/>
                  <a:rect l="l" t="t" r="r" b="b"/>
                  <a:pathLst>
                    <a:path w="66316" h="61607" extrusionOk="0">
                      <a:moveTo>
                        <a:pt x="0" y="30801"/>
                      </a:moveTo>
                      <a:cubicBezTo>
                        <a:pt x="0" y="13789"/>
                        <a:pt x="14848" y="0"/>
                        <a:pt x="33158" y="0"/>
                      </a:cubicBezTo>
                      <a:cubicBezTo>
                        <a:pt x="51475" y="0"/>
                        <a:pt x="66316" y="13789"/>
                        <a:pt x="66316" y="30801"/>
                      </a:cubicBezTo>
                      <a:cubicBezTo>
                        <a:pt x="66316" y="47812"/>
                        <a:pt x="51475" y="61608"/>
                        <a:pt x="33158" y="61608"/>
                      </a:cubicBezTo>
                      <a:cubicBezTo>
                        <a:pt x="14848" y="61608"/>
                        <a:pt x="0" y="47812"/>
                        <a:pt x="0" y="30801"/>
                      </a:cubicBezTo>
                      <a:close/>
                    </a:path>
                  </a:pathLst>
                </a:custGeom>
                <a:solidFill>
                  <a:srgbClr val="DE5A5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0" name="Google Shape;261;p18"/>
                <p:cNvSpPr/>
                <p:nvPr/>
              </p:nvSpPr>
              <p:spPr>
                <a:xfrm>
                  <a:off x="4684356" y="6141137"/>
                  <a:ext cx="79382" cy="54857"/>
                </a:xfrm>
                <a:custGeom>
                  <a:avLst/>
                  <a:gdLst/>
                  <a:ahLst/>
                  <a:cxnLst/>
                  <a:rect l="l" t="t" r="r" b="b"/>
                  <a:pathLst>
                    <a:path w="79382" h="54857" extrusionOk="0">
                      <a:moveTo>
                        <a:pt x="0" y="27432"/>
                      </a:moveTo>
                      <a:cubicBezTo>
                        <a:pt x="0" y="12283"/>
                        <a:pt x="17768" y="0"/>
                        <a:pt x="39688" y="0"/>
                      </a:cubicBezTo>
                      <a:cubicBezTo>
                        <a:pt x="61615" y="0"/>
                        <a:pt x="79383" y="12283"/>
                        <a:pt x="79383" y="27432"/>
                      </a:cubicBezTo>
                      <a:cubicBezTo>
                        <a:pt x="79383" y="42581"/>
                        <a:pt x="61615" y="54858"/>
                        <a:pt x="39688" y="54858"/>
                      </a:cubicBezTo>
                      <a:cubicBezTo>
                        <a:pt x="17768" y="54858"/>
                        <a:pt x="0" y="42581"/>
                        <a:pt x="0" y="27432"/>
                      </a:cubicBezTo>
                      <a:close/>
                    </a:path>
                  </a:pathLst>
                </a:custGeom>
                <a:solidFill>
                  <a:srgbClr val="DE5A5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1" name="Google Shape;262;p18"/>
                <p:cNvSpPr/>
                <p:nvPr/>
              </p:nvSpPr>
              <p:spPr>
                <a:xfrm>
                  <a:off x="4024690" y="6391326"/>
                  <a:ext cx="53278" cy="29835"/>
                </a:xfrm>
                <a:custGeom>
                  <a:avLst/>
                  <a:gdLst/>
                  <a:ahLst/>
                  <a:cxnLst/>
                  <a:rect l="l" t="t" r="r" b="b"/>
                  <a:pathLst>
                    <a:path w="53278" h="29835" extrusionOk="0">
                      <a:moveTo>
                        <a:pt x="313" y="23784"/>
                      </a:moveTo>
                      <a:cubicBezTo>
                        <a:pt x="-1923" y="17160"/>
                        <a:pt x="8055" y="7818"/>
                        <a:pt x="22602" y="2922"/>
                      </a:cubicBezTo>
                      <a:cubicBezTo>
                        <a:pt x="37142" y="-1974"/>
                        <a:pt x="50737" y="-574"/>
                        <a:pt x="52967" y="6049"/>
                      </a:cubicBezTo>
                      <a:cubicBezTo>
                        <a:pt x="55197" y="12673"/>
                        <a:pt x="45219" y="22016"/>
                        <a:pt x="30679" y="26911"/>
                      </a:cubicBezTo>
                      <a:cubicBezTo>
                        <a:pt x="16139" y="31814"/>
                        <a:pt x="2544" y="30407"/>
                        <a:pt x="313" y="23784"/>
                      </a:cubicBezTo>
                      <a:close/>
                    </a:path>
                  </a:pathLst>
                </a:custGeom>
                <a:solidFill>
                  <a:srgbClr val="DE5A5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2" name="Google Shape;263;p18"/>
                <p:cNvSpPr/>
                <p:nvPr/>
              </p:nvSpPr>
              <p:spPr>
                <a:xfrm>
                  <a:off x="3806534" y="6340389"/>
                  <a:ext cx="54572" cy="54721"/>
                </a:xfrm>
                <a:custGeom>
                  <a:avLst/>
                  <a:gdLst/>
                  <a:ahLst/>
                  <a:cxnLst/>
                  <a:rect l="l" t="t" r="r" b="b"/>
                  <a:pathLst>
                    <a:path w="54572" h="54721" extrusionOk="0">
                      <a:moveTo>
                        <a:pt x="1847" y="17546"/>
                      </a:moveTo>
                      <a:cubicBezTo>
                        <a:pt x="7285" y="3448"/>
                        <a:pt x="23084" y="-3591"/>
                        <a:pt x="37135" y="1827"/>
                      </a:cubicBezTo>
                      <a:cubicBezTo>
                        <a:pt x="51186" y="7245"/>
                        <a:pt x="58164" y="23071"/>
                        <a:pt x="52726" y="37169"/>
                      </a:cubicBezTo>
                      <a:cubicBezTo>
                        <a:pt x="47288" y="51273"/>
                        <a:pt x="31489" y="58312"/>
                        <a:pt x="17438" y="52894"/>
                      </a:cubicBezTo>
                      <a:cubicBezTo>
                        <a:pt x="3387" y="47476"/>
                        <a:pt x="-3591" y="31650"/>
                        <a:pt x="1847" y="17546"/>
                      </a:cubicBezTo>
                      <a:close/>
                    </a:path>
                  </a:pathLst>
                </a:custGeom>
                <a:solidFill>
                  <a:srgbClr val="DE5A5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3" name="Google Shape;264;p18"/>
                <p:cNvSpPr/>
                <p:nvPr/>
              </p:nvSpPr>
              <p:spPr>
                <a:xfrm>
                  <a:off x="3899966" y="6199471"/>
                  <a:ext cx="59351" cy="61628"/>
                </a:xfrm>
                <a:custGeom>
                  <a:avLst/>
                  <a:gdLst/>
                  <a:ahLst/>
                  <a:cxnLst/>
                  <a:rect l="l" t="t" r="r" b="b"/>
                  <a:pathLst>
                    <a:path w="59351" h="61628" extrusionOk="0">
                      <a:moveTo>
                        <a:pt x="0" y="30814"/>
                      </a:moveTo>
                      <a:cubicBezTo>
                        <a:pt x="0" y="13796"/>
                        <a:pt x="13287" y="0"/>
                        <a:pt x="29676" y="0"/>
                      </a:cubicBezTo>
                      <a:cubicBezTo>
                        <a:pt x="46064" y="0"/>
                        <a:pt x="59351" y="13796"/>
                        <a:pt x="59351" y="30814"/>
                      </a:cubicBezTo>
                      <a:cubicBezTo>
                        <a:pt x="59351" y="47832"/>
                        <a:pt x="46064" y="61628"/>
                        <a:pt x="29676" y="61628"/>
                      </a:cubicBezTo>
                      <a:cubicBezTo>
                        <a:pt x="13287" y="61628"/>
                        <a:pt x="0" y="47832"/>
                        <a:pt x="0" y="30814"/>
                      </a:cubicBezTo>
                      <a:close/>
                    </a:path>
                  </a:pathLst>
                </a:custGeom>
                <a:solidFill>
                  <a:srgbClr val="DE5A5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4" name="Google Shape;265;p18"/>
                <p:cNvSpPr/>
                <p:nvPr/>
              </p:nvSpPr>
              <p:spPr>
                <a:xfrm>
                  <a:off x="4015118" y="6067367"/>
                  <a:ext cx="50182" cy="52620"/>
                </a:xfrm>
                <a:custGeom>
                  <a:avLst/>
                  <a:gdLst/>
                  <a:ahLst/>
                  <a:cxnLst/>
                  <a:rect l="l" t="t" r="r" b="b"/>
                  <a:pathLst>
                    <a:path w="50182" h="52620" extrusionOk="0">
                      <a:moveTo>
                        <a:pt x="0" y="26313"/>
                      </a:moveTo>
                      <a:cubicBezTo>
                        <a:pt x="0" y="11780"/>
                        <a:pt x="11231" y="0"/>
                        <a:pt x="25095" y="0"/>
                      </a:cubicBezTo>
                      <a:cubicBezTo>
                        <a:pt x="38951" y="0"/>
                        <a:pt x="50182" y="11780"/>
                        <a:pt x="50182" y="26313"/>
                      </a:cubicBezTo>
                      <a:cubicBezTo>
                        <a:pt x="50182" y="40840"/>
                        <a:pt x="38951" y="52620"/>
                        <a:pt x="25095" y="52620"/>
                      </a:cubicBezTo>
                      <a:cubicBezTo>
                        <a:pt x="11231" y="52620"/>
                        <a:pt x="0" y="40840"/>
                        <a:pt x="0" y="26313"/>
                      </a:cubicBezTo>
                      <a:close/>
                    </a:path>
                  </a:pathLst>
                </a:custGeom>
                <a:solidFill>
                  <a:srgbClr val="DE5A5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5" name="Google Shape;266;p18"/>
                <p:cNvSpPr/>
                <p:nvPr/>
              </p:nvSpPr>
              <p:spPr>
                <a:xfrm>
                  <a:off x="3794621" y="6088517"/>
                  <a:ext cx="55857" cy="62944"/>
                </a:xfrm>
                <a:custGeom>
                  <a:avLst/>
                  <a:gdLst/>
                  <a:ahLst/>
                  <a:cxnLst/>
                  <a:rect l="l" t="t" r="r" b="b"/>
                  <a:pathLst>
                    <a:path w="55857" h="62944" extrusionOk="0">
                      <a:moveTo>
                        <a:pt x="2462" y="21726"/>
                      </a:moveTo>
                      <a:cubicBezTo>
                        <a:pt x="8791" y="5204"/>
                        <a:pt x="25319" y="-3824"/>
                        <a:pt x="39384" y="1554"/>
                      </a:cubicBezTo>
                      <a:cubicBezTo>
                        <a:pt x="53448" y="6939"/>
                        <a:pt x="59716" y="24700"/>
                        <a:pt x="53394" y="41222"/>
                      </a:cubicBezTo>
                      <a:cubicBezTo>
                        <a:pt x="47072" y="57744"/>
                        <a:pt x="30543" y="66772"/>
                        <a:pt x="16479" y="61387"/>
                      </a:cubicBezTo>
                      <a:cubicBezTo>
                        <a:pt x="2415" y="56003"/>
                        <a:pt x="-3861" y="38248"/>
                        <a:pt x="2462" y="21726"/>
                      </a:cubicBezTo>
                      <a:close/>
                    </a:path>
                  </a:pathLst>
                </a:custGeom>
                <a:solidFill>
                  <a:srgbClr val="DE5A5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6" name="Google Shape;267;p18"/>
                <p:cNvSpPr/>
                <p:nvPr/>
              </p:nvSpPr>
              <p:spPr>
                <a:xfrm>
                  <a:off x="3973087" y="5902553"/>
                  <a:ext cx="43370" cy="51191"/>
                </a:xfrm>
                <a:custGeom>
                  <a:avLst/>
                  <a:gdLst/>
                  <a:ahLst/>
                  <a:cxnLst/>
                  <a:rect l="l" t="t" r="r" b="b"/>
                  <a:pathLst>
                    <a:path w="43370" h="51191" extrusionOk="0">
                      <a:moveTo>
                        <a:pt x="7708" y="49233"/>
                      </a:moveTo>
                      <a:cubicBezTo>
                        <a:pt x="-1447" y="43822"/>
                        <a:pt x="-2613" y="28847"/>
                        <a:pt x="5103" y="15794"/>
                      </a:cubicBezTo>
                      <a:cubicBezTo>
                        <a:pt x="12825" y="2741"/>
                        <a:pt x="26500" y="-3454"/>
                        <a:pt x="35662" y="1957"/>
                      </a:cubicBezTo>
                      <a:cubicBezTo>
                        <a:pt x="44817" y="7368"/>
                        <a:pt x="45983" y="22344"/>
                        <a:pt x="38267" y="35396"/>
                      </a:cubicBezTo>
                      <a:cubicBezTo>
                        <a:pt x="30546" y="48456"/>
                        <a:pt x="16870" y="54645"/>
                        <a:pt x="7708" y="49233"/>
                      </a:cubicBezTo>
                      <a:close/>
                    </a:path>
                  </a:pathLst>
                </a:custGeom>
                <a:solidFill>
                  <a:srgbClr val="DE5A5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7" name="Google Shape;268;p18"/>
                <p:cNvSpPr/>
                <p:nvPr/>
              </p:nvSpPr>
              <p:spPr>
                <a:xfrm>
                  <a:off x="3979510" y="5780747"/>
                  <a:ext cx="35607" cy="45207"/>
                </a:xfrm>
                <a:custGeom>
                  <a:avLst/>
                  <a:gdLst/>
                  <a:ahLst/>
                  <a:cxnLst/>
                  <a:rect l="l" t="t" r="r" b="b"/>
                  <a:pathLst>
                    <a:path w="35607" h="45207" extrusionOk="0">
                      <a:moveTo>
                        <a:pt x="1031" y="18093"/>
                      </a:moveTo>
                      <a:cubicBezTo>
                        <a:pt x="4319" y="5864"/>
                        <a:pt x="14499" y="-2032"/>
                        <a:pt x="23761" y="459"/>
                      </a:cubicBezTo>
                      <a:cubicBezTo>
                        <a:pt x="33023" y="2951"/>
                        <a:pt x="37865" y="14885"/>
                        <a:pt x="34577" y="27114"/>
                      </a:cubicBezTo>
                      <a:cubicBezTo>
                        <a:pt x="31289" y="39344"/>
                        <a:pt x="21116" y="47240"/>
                        <a:pt x="11847" y="44748"/>
                      </a:cubicBezTo>
                      <a:cubicBezTo>
                        <a:pt x="2584" y="42257"/>
                        <a:pt x="-2258" y="30322"/>
                        <a:pt x="1031" y="18093"/>
                      </a:cubicBezTo>
                      <a:close/>
                    </a:path>
                  </a:pathLst>
                </a:custGeom>
                <a:solidFill>
                  <a:srgbClr val="DE5A5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8" name="Google Shape;269;p18"/>
                <p:cNvSpPr/>
                <p:nvPr/>
              </p:nvSpPr>
              <p:spPr>
                <a:xfrm>
                  <a:off x="3995850" y="5459918"/>
                  <a:ext cx="30117" cy="33653"/>
                </a:xfrm>
                <a:custGeom>
                  <a:avLst/>
                  <a:gdLst/>
                  <a:ahLst/>
                  <a:cxnLst/>
                  <a:rect l="l" t="t" r="r" b="b"/>
                  <a:pathLst>
                    <a:path w="30117" h="33653" extrusionOk="0">
                      <a:moveTo>
                        <a:pt x="0" y="16824"/>
                      </a:moveTo>
                      <a:cubicBezTo>
                        <a:pt x="0" y="7534"/>
                        <a:pt x="6744" y="0"/>
                        <a:pt x="15062" y="0"/>
                      </a:cubicBezTo>
                      <a:cubicBezTo>
                        <a:pt x="23380" y="0"/>
                        <a:pt x="30118" y="7534"/>
                        <a:pt x="30118" y="16824"/>
                      </a:cubicBezTo>
                      <a:cubicBezTo>
                        <a:pt x="30118" y="26120"/>
                        <a:pt x="23380" y="33654"/>
                        <a:pt x="15062" y="33654"/>
                      </a:cubicBezTo>
                      <a:cubicBezTo>
                        <a:pt x="6744" y="33654"/>
                        <a:pt x="0" y="26120"/>
                        <a:pt x="0" y="16824"/>
                      </a:cubicBezTo>
                      <a:close/>
                    </a:path>
                  </a:pathLst>
                </a:custGeom>
                <a:solidFill>
                  <a:srgbClr val="DE5A5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49" name="Google Shape;270;p18"/>
                <p:cNvSpPr/>
                <p:nvPr/>
              </p:nvSpPr>
              <p:spPr>
                <a:xfrm>
                  <a:off x="4077971" y="5537258"/>
                  <a:ext cx="31332" cy="35880"/>
                </a:xfrm>
                <a:custGeom>
                  <a:avLst/>
                  <a:gdLst/>
                  <a:ahLst/>
                  <a:cxnLst/>
                  <a:rect l="l" t="t" r="r" b="b"/>
                  <a:pathLst>
                    <a:path w="31332" h="35880" extrusionOk="0">
                      <a:moveTo>
                        <a:pt x="10047" y="643"/>
                      </a:moveTo>
                      <a:cubicBezTo>
                        <a:pt x="18117" y="-1975"/>
                        <a:pt x="27179" y="3637"/>
                        <a:pt x="30286" y="13194"/>
                      </a:cubicBezTo>
                      <a:cubicBezTo>
                        <a:pt x="33387" y="22744"/>
                        <a:pt x="29362" y="32616"/>
                        <a:pt x="21285" y="35234"/>
                      </a:cubicBezTo>
                      <a:cubicBezTo>
                        <a:pt x="13215" y="37860"/>
                        <a:pt x="4154" y="32248"/>
                        <a:pt x="1046" y="22691"/>
                      </a:cubicBezTo>
                      <a:cubicBezTo>
                        <a:pt x="-2055" y="13140"/>
                        <a:pt x="1970" y="3268"/>
                        <a:pt x="10047" y="643"/>
                      </a:cubicBezTo>
                      <a:close/>
                    </a:path>
                  </a:pathLst>
                </a:custGeom>
                <a:solidFill>
                  <a:srgbClr val="DE5A5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grpSp>
          <p:nvGrpSpPr>
            <p:cNvPr id="124" name="Google Shape;271;p18"/>
            <p:cNvGrpSpPr/>
            <p:nvPr/>
          </p:nvGrpSpPr>
          <p:grpSpPr>
            <a:xfrm>
              <a:off x="3540572" y="5251367"/>
              <a:ext cx="1462718" cy="1277572"/>
              <a:chOff x="3540572" y="5251367"/>
              <a:chExt cx="1462718" cy="1277572"/>
            </a:xfrm>
          </p:grpSpPr>
          <p:sp>
            <p:nvSpPr>
              <p:cNvPr id="125" name="Google Shape;272;p18"/>
              <p:cNvSpPr/>
              <p:nvPr/>
            </p:nvSpPr>
            <p:spPr>
              <a:xfrm>
                <a:off x="3540572" y="5434929"/>
                <a:ext cx="266299" cy="403379"/>
              </a:xfrm>
              <a:custGeom>
                <a:avLst/>
                <a:gdLst/>
                <a:ahLst/>
                <a:cxnLst/>
                <a:rect l="l" t="t" r="r" b="b"/>
                <a:pathLst>
                  <a:path w="266299" h="403379" extrusionOk="0">
                    <a:moveTo>
                      <a:pt x="176150" y="96"/>
                    </a:moveTo>
                    <a:cubicBezTo>
                      <a:pt x="117154" y="10041"/>
                      <a:pt x="68438" y="35571"/>
                      <a:pt x="34463" y="86115"/>
                    </a:cubicBezTo>
                    <a:cubicBezTo>
                      <a:pt x="29902" y="92893"/>
                      <a:pt x="25950" y="99657"/>
                      <a:pt x="22320" y="106622"/>
                    </a:cubicBezTo>
                    <a:cubicBezTo>
                      <a:pt x="-17187" y="182409"/>
                      <a:pt x="-1602" y="263205"/>
                      <a:pt x="48272" y="340819"/>
                    </a:cubicBezTo>
                    <a:cubicBezTo>
                      <a:pt x="58727" y="357080"/>
                      <a:pt x="69938" y="371915"/>
                      <a:pt x="81136" y="384981"/>
                    </a:cubicBezTo>
                    <a:cubicBezTo>
                      <a:pt x="85060" y="389562"/>
                      <a:pt x="88731" y="393647"/>
                      <a:pt x="92019" y="397116"/>
                    </a:cubicBezTo>
                    <a:cubicBezTo>
                      <a:pt x="94008" y="399219"/>
                      <a:pt x="95408" y="400733"/>
                      <a:pt x="96205" y="401510"/>
                    </a:cubicBezTo>
                    <a:cubicBezTo>
                      <a:pt x="100129" y="405327"/>
                      <a:pt x="106726" y="402950"/>
                      <a:pt x="107503" y="397538"/>
                    </a:cubicBezTo>
                    <a:cubicBezTo>
                      <a:pt x="107557" y="397150"/>
                      <a:pt x="108722" y="391089"/>
                      <a:pt x="109177" y="388537"/>
                    </a:cubicBezTo>
                    <a:cubicBezTo>
                      <a:pt x="110490" y="381217"/>
                      <a:pt x="111997" y="373060"/>
                      <a:pt x="113993" y="364260"/>
                    </a:cubicBezTo>
                    <a:cubicBezTo>
                      <a:pt x="119679" y="339131"/>
                      <a:pt x="127005" y="313983"/>
                      <a:pt x="136174" y="290590"/>
                    </a:cubicBezTo>
                    <a:cubicBezTo>
                      <a:pt x="145423" y="267009"/>
                      <a:pt x="156192" y="246595"/>
                      <a:pt x="168200" y="230107"/>
                    </a:cubicBezTo>
                    <a:cubicBezTo>
                      <a:pt x="191587" y="197973"/>
                      <a:pt x="222609" y="170474"/>
                      <a:pt x="263422" y="142205"/>
                    </a:cubicBezTo>
                    <a:cubicBezTo>
                      <a:pt x="267608" y="139305"/>
                      <a:pt x="267139" y="132963"/>
                      <a:pt x="262585" y="130692"/>
                    </a:cubicBezTo>
                    <a:cubicBezTo>
                      <a:pt x="243237" y="121028"/>
                      <a:pt x="225449" y="105196"/>
                      <a:pt x="208384" y="81300"/>
                    </a:cubicBezTo>
                    <a:cubicBezTo>
                      <a:pt x="191319" y="57411"/>
                      <a:pt x="183570" y="32564"/>
                      <a:pt x="184106" y="6793"/>
                    </a:cubicBezTo>
                    <a:cubicBezTo>
                      <a:pt x="184187" y="2594"/>
                      <a:pt x="180289" y="-601"/>
                      <a:pt x="176150" y="96"/>
                    </a:cubicBezTo>
                    <a:close/>
                    <a:moveTo>
                      <a:pt x="171127" y="15165"/>
                    </a:moveTo>
                    <a:cubicBezTo>
                      <a:pt x="172272" y="40762"/>
                      <a:pt x="180644" y="65448"/>
                      <a:pt x="197501" y="89042"/>
                    </a:cubicBezTo>
                    <a:cubicBezTo>
                      <a:pt x="213347" y="111230"/>
                      <a:pt x="230250" y="126158"/>
                      <a:pt x="248353" y="136968"/>
                    </a:cubicBezTo>
                    <a:cubicBezTo>
                      <a:pt x="210447" y="164005"/>
                      <a:pt x="180115" y="190827"/>
                      <a:pt x="157317" y="222150"/>
                    </a:cubicBezTo>
                    <a:cubicBezTo>
                      <a:pt x="144566" y="239664"/>
                      <a:pt x="133462" y="261209"/>
                      <a:pt x="123831" y="285774"/>
                    </a:cubicBezTo>
                    <a:cubicBezTo>
                      <a:pt x="114381" y="309858"/>
                      <a:pt x="106840" y="335588"/>
                      <a:pt x="101013" y="361326"/>
                    </a:cubicBezTo>
                    <a:cubicBezTo>
                      <a:pt x="99306" y="368894"/>
                      <a:pt x="98053" y="375719"/>
                      <a:pt x="96827" y="382255"/>
                    </a:cubicBezTo>
                    <a:cubicBezTo>
                      <a:pt x="95046" y="380280"/>
                      <a:pt x="93331" y="378665"/>
                      <a:pt x="91389" y="376395"/>
                    </a:cubicBezTo>
                    <a:cubicBezTo>
                      <a:pt x="80567" y="363777"/>
                      <a:pt x="69677" y="349418"/>
                      <a:pt x="59577" y="333700"/>
                    </a:cubicBezTo>
                    <a:cubicBezTo>
                      <a:pt x="12033" y="259715"/>
                      <a:pt x="-2821" y="183614"/>
                      <a:pt x="34041" y="112904"/>
                    </a:cubicBezTo>
                    <a:cubicBezTo>
                      <a:pt x="37443" y="106381"/>
                      <a:pt x="41274" y="100019"/>
                      <a:pt x="45553" y="93650"/>
                    </a:cubicBezTo>
                    <a:cubicBezTo>
                      <a:pt x="75731" y="48758"/>
                      <a:pt x="118908" y="25405"/>
                      <a:pt x="171127" y="15165"/>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6" name="Google Shape;273;p18"/>
              <p:cNvSpPr/>
              <p:nvPr/>
            </p:nvSpPr>
            <p:spPr>
              <a:xfrm>
                <a:off x="3673218" y="5251367"/>
                <a:ext cx="587440" cy="883729"/>
              </a:xfrm>
              <a:custGeom>
                <a:avLst/>
                <a:gdLst/>
                <a:ahLst/>
                <a:cxnLst/>
                <a:rect l="l" t="t" r="r" b="b"/>
                <a:pathLst>
                  <a:path w="587440" h="883729" extrusionOk="0">
                    <a:moveTo>
                      <a:pt x="272677" y="320"/>
                    </a:moveTo>
                    <a:cubicBezTo>
                      <a:pt x="224323" y="2657"/>
                      <a:pt x="176987" y="18336"/>
                      <a:pt x="139569" y="42807"/>
                    </a:cubicBezTo>
                    <a:cubicBezTo>
                      <a:pt x="75664" y="84585"/>
                      <a:pt x="39171" y="136328"/>
                      <a:pt x="38066" y="190147"/>
                    </a:cubicBezTo>
                    <a:cubicBezTo>
                      <a:pt x="37470" y="218818"/>
                      <a:pt x="46122" y="246378"/>
                      <a:pt x="64855" y="272604"/>
                    </a:cubicBezTo>
                    <a:cubicBezTo>
                      <a:pt x="83138" y="298208"/>
                      <a:pt x="102480" y="315500"/>
                      <a:pt x="123871" y="326182"/>
                    </a:cubicBezTo>
                    <a:cubicBezTo>
                      <a:pt x="162280" y="345356"/>
                      <a:pt x="195699" y="340903"/>
                      <a:pt x="253215" y="318648"/>
                    </a:cubicBezTo>
                    <a:cubicBezTo>
                      <a:pt x="289963" y="304430"/>
                      <a:pt x="298147" y="301838"/>
                      <a:pt x="312024" y="300652"/>
                    </a:cubicBezTo>
                    <a:cubicBezTo>
                      <a:pt x="329524" y="299152"/>
                      <a:pt x="342135" y="304898"/>
                      <a:pt x="352837" y="320744"/>
                    </a:cubicBezTo>
                    <a:cubicBezTo>
                      <a:pt x="361872" y="334125"/>
                      <a:pt x="364691" y="346803"/>
                      <a:pt x="362046" y="359876"/>
                    </a:cubicBezTo>
                    <a:cubicBezTo>
                      <a:pt x="357538" y="382145"/>
                      <a:pt x="338445" y="405357"/>
                      <a:pt x="297163" y="441918"/>
                    </a:cubicBezTo>
                    <a:cubicBezTo>
                      <a:pt x="286005" y="451803"/>
                      <a:pt x="242392" y="489046"/>
                      <a:pt x="236887" y="493822"/>
                    </a:cubicBezTo>
                    <a:cubicBezTo>
                      <a:pt x="210527" y="516693"/>
                      <a:pt x="189410" y="536061"/>
                      <a:pt x="168870" y="556608"/>
                    </a:cubicBezTo>
                    <a:cubicBezTo>
                      <a:pt x="99955" y="625543"/>
                      <a:pt x="49049" y="697706"/>
                      <a:pt x="15040" y="784108"/>
                    </a:cubicBezTo>
                    <a:cubicBezTo>
                      <a:pt x="2470" y="816047"/>
                      <a:pt x="-2004" y="849493"/>
                      <a:pt x="809" y="883730"/>
                    </a:cubicBezTo>
                    <a:lnTo>
                      <a:pt x="14203" y="882477"/>
                    </a:lnTo>
                    <a:cubicBezTo>
                      <a:pt x="11558" y="850217"/>
                      <a:pt x="15804" y="819094"/>
                      <a:pt x="27598" y="789131"/>
                    </a:cubicBezTo>
                    <a:cubicBezTo>
                      <a:pt x="60870" y="704605"/>
                      <a:pt x="110590" y="633754"/>
                      <a:pt x="178286" y="566031"/>
                    </a:cubicBezTo>
                    <a:cubicBezTo>
                      <a:pt x="198572" y="545739"/>
                      <a:pt x="219535" y="526544"/>
                      <a:pt x="245681" y="503867"/>
                    </a:cubicBezTo>
                    <a:cubicBezTo>
                      <a:pt x="251106" y="499166"/>
                      <a:pt x="294691" y="461942"/>
                      <a:pt x="305956" y="451964"/>
                    </a:cubicBezTo>
                    <a:cubicBezTo>
                      <a:pt x="349408" y="413481"/>
                      <a:pt x="369935" y="388534"/>
                      <a:pt x="375226" y="362388"/>
                    </a:cubicBezTo>
                    <a:cubicBezTo>
                      <a:pt x="378608" y="345678"/>
                      <a:pt x="374911" y="329477"/>
                      <a:pt x="363928" y="313210"/>
                    </a:cubicBezTo>
                    <a:cubicBezTo>
                      <a:pt x="350446" y="293238"/>
                      <a:pt x="333000" y="285356"/>
                      <a:pt x="310765" y="287258"/>
                    </a:cubicBezTo>
                    <a:cubicBezTo>
                      <a:pt x="295026" y="288604"/>
                      <a:pt x="286722" y="291263"/>
                      <a:pt x="248400" y="306090"/>
                    </a:cubicBezTo>
                    <a:cubicBezTo>
                      <a:pt x="194159" y="327079"/>
                      <a:pt x="163941" y="331225"/>
                      <a:pt x="129939" y="314254"/>
                    </a:cubicBezTo>
                    <a:cubicBezTo>
                      <a:pt x="110590" y="304590"/>
                      <a:pt x="92802" y="288751"/>
                      <a:pt x="75738" y="264862"/>
                    </a:cubicBezTo>
                    <a:cubicBezTo>
                      <a:pt x="58673" y="240966"/>
                      <a:pt x="50924" y="216126"/>
                      <a:pt x="51460" y="190355"/>
                    </a:cubicBezTo>
                    <a:cubicBezTo>
                      <a:pt x="52465" y="141606"/>
                      <a:pt x="86353" y="93693"/>
                      <a:pt x="146896" y="54106"/>
                    </a:cubicBezTo>
                    <a:cubicBezTo>
                      <a:pt x="182338" y="30927"/>
                      <a:pt x="227364" y="15938"/>
                      <a:pt x="273307" y="13715"/>
                    </a:cubicBezTo>
                    <a:cubicBezTo>
                      <a:pt x="367263" y="9167"/>
                      <a:pt x="453865" y="55492"/>
                      <a:pt x="516706" y="159380"/>
                    </a:cubicBezTo>
                    <a:cubicBezTo>
                      <a:pt x="615839" y="323249"/>
                      <a:pt x="582734" y="464367"/>
                      <a:pt x="444710" y="609142"/>
                    </a:cubicBezTo>
                    <a:cubicBezTo>
                      <a:pt x="417707" y="637464"/>
                      <a:pt x="381903" y="678405"/>
                      <a:pt x="339021" y="730114"/>
                    </a:cubicBezTo>
                    <a:lnTo>
                      <a:pt x="349488" y="738694"/>
                    </a:lnTo>
                    <a:cubicBezTo>
                      <a:pt x="392183" y="687205"/>
                      <a:pt x="427592" y="646405"/>
                      <a:pt x="454341" y="618350"/>
                    </a:cubicBezTo>
                    <a:cubicBezTo>
                      <a:pt x="596155" y="469597"/>
                      <a:pt x="630881" y="322184"/>
                      <a:pt x="528218" y="152475"/>
                    </a:cubicBezTo>
                    <a:cubicBezTo>
                      <a:pt x="462833" y="44395"/>
                      <a:pt x="371569" y="-4468"/>
                      <a:pt x="272677" y="32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7" name="Google Shape;274;p18"/>
              <p:cNvSpPr/>
              <p:nvPr/>
            </p:nvSpPr>
            <p:spPr>
              <a:xfrm>
                <a:off x="3541126" y="5619801"/>
                <a:ext cx="171313" cy="216430"/>
              </a:xfrm>
              <a:custGeom>
                <a:avLst/>
                <a:gdLst/>
                <a:ahLst/>
                <a:cxnLst/>
                <a:rect l="l" t="t" r="r" b="b"/>
                <a:pathLst>
                  <a:path w="171313" h="216430" extrusionOk="0">
                    <a:moveTo>
                      <a:pt x="41858" y="236"/>
                    </a:moveTo>
                    <a:cubicBezTo>
                      <a:pt x="29743" y="785"/>
                      <a:pt x="17855" y="2365"/>
                      <a:pt x="5237" y="5259"/>
                    </a:cubicBezTo>
                    <a:cubicBezTo>
                      <a:pt x="2177" y="5962"/>
                      <a:pt x="-13" y="8815"/>
                      <a:pt x="0" y="11956"/>
                    </a:cubicBezTo>
                    <a:cubicBezTo>
                      <a:pt x="315" y="61181"/>
                      <a:pt x="18384" y="109991"/>
                      <a:pt x="48140" y="156362"/>
                    </a:cubicBezTo>
                    <a:cubicBezTo>
                      <a:pt x="58508" y="172523"/>
                      <a:pt x="69705" y="187130"/>
                      <a:pt x="80789" y="200109"/>
                    </a:cubicBezTo>
                    <a:cubicBezTo>
                      <a:pt x="84674" y="204656"/>
                      <a:pt x="88210" y="208802"/>
                      <a:pt x="91465" y="212244"/>
                    </a:cubicBezTo>
                    <a:cubicBezTo>
                      <a:pt x="92603" y="213457"/>
                      <a:pt x="95650" y="216430"/>
                      <a:pt x="95650" y="216430"/>
                    </a:cubicBezTo>
                    <a:lnTo>
                      <a:pt x="100252" y="211615"/>
                    </a:lnTo>
                    <a:lnTo>
                      <a:pt x="106949" y="212666"/>
                    </a:lnTo>
                    <a:cubicBezTo>
                      <a:pt x="107002" y="212278"/>
                      <a:pt x="107960" y="206217"/>
                      <a:pt x="108416" y="203665"/>
                    </a:cubicBezTo>
                    <a:cubicBezTo>
                      <a:pt x="109722" y="196345"/>
                      <a:pt x="111443" y="188188"/>
                      <a:pt x="113438" y="179388"/>
                    </a:cubicBezTo>
                    <a:cubicBezTo>
                      <a:pt x="119124" y="154259"/>
                      <a:pt x="126451" y="129111"/>
                      <a:pt x="135620" y="105718"/>
                    </a:cubicBezTo>
                    <a:cubicBezTo>
                      <a:pt x="144869" y="82137"/>
                      <a:pt x="155430" y="61509"/>
                      <a:pt x="167432" y="45020"/>
                    </a:cubicBezTo>
                    <a:cubicBezTo>
                      <a:pt x="167559" y="44846"/>
                      <a:pt x="167773" y="44726"/>
                      <a:pt x="168269" y="44183"/>
                    </a:cubicBezTo>
                    <a:cubicBezTo>
                      <a:pt x="168276" y="44183"/>
                      <a:pt x="169454" y="42958"/>
                      <a:pt x="169943" y="42301"/>
                    </a:cubicBezTo>
                    <a:cubicBezTo>
                      <a:pt x="172287" y="39187"/>
                      <a:pt x="171557" y="34773"/>
                      <a:pt x="168269" y="32677"/>
                    </a:cubicBezTo>
                    <a:cubicBezTo>
                      <a:pt x="146094" y="18513"/>
                      <a:pt x="120169" y="8433"/>
                      <a:pt x="89369" y="3163"/>
                    </a:cubicBezTo>
                    <a:cubicBezTo>
                      <a:pt x="73208" y="396"/>
                      <a:pt x="57389" y="-474"/>
                      <a:pt x="41858" y="236"/>
                    </a:cubicBezTo>
                    <a:close/>
                    <a:moveTo>
                      <a:pt x="42488" y="13423"/>
                    </a:moveTo>
                    <a:cubicBezTo>
                      <a:pt x="57061" y="12753"/>
                      <a:pt x="71855" y="13751"/>
                      <a:pt x="87065" y="16349"/>
                    </a:cubicBezTo>
                    <a:cubicBezTo>
                      <a:pt x="113398" y="20856"/>
                      <a:pt x="135318" y="29315"/>
                      <a:pt x="154667" y="40627"/>
                    </a:cubicBezTo>
                    <a:cubicBezTo>
                      <a:pt x="142833" y="57558"/>
                      <a:pt x="132352" y="77549"/>
                      <a:pt x="123277" y="100695"/>
                    </a:cubicBezTo>
                    <a:cubicBezTo>
                      <a:pt x="113827" y="124778"/>
                      <a:pt x="106286" y="150509"/>
                      <a:pt x="100459" y="176247"/>
                    </a:cubicBezTo>
                    <a:cubicBezTo>
                      <a:pt x="98751" y="183815"/>
                      <a:pt x="97285" y="190639"/>
                      <a:pt x="96066" y="197176"/>
                    </a:cubicBezTo>
                    <a:cubicBezTo>
                      <a:pt x="94358" y="195274"/>
                      <a:pt x="92684" y="193693"/>
                      <a:pt x="90835" y="191523"/>
                    </a:cubicBezTo>
                    <a:cubicBezTo>
                      <a:pt x="80126" y="178986"/>
                      <a:pt x="69457" y="164654"/>
                      <a:pt x="59438" y="149042"/>
                    </a:cubicBezTo>
                    <a:cubicBezTo>
                      <a:pt x="32140" y="106495"/>
                      <a:pt x="15658" y="61998"/>
                      <a:pt x="14024" y="17608"/>
                    </a:cubicBezTo>
                    <a:cubicBezTo>
                      <a:pt x="23728" y="15639"/>
                      <a:pt x="33091" y="13844"/>
                      <a:pt x="42488" y="13423"/>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8" name="Google Shape;275;p18"/>
              <p:cNvSpPr/>
              <p:nvPr/>
            </p:nvSpPr>
            <p:spPr>
              <a:xfrm>
                <a:off x="3650502" y="5973236"/>
                <a:ext cx="1352788" cy="555703"/>
              </a:xfrm>
              <a:custGeom>
                <a:avLst/>
                <a:gdLst/>
                <a:ahLst/>
                <a:cxnLst/>
                <a:rect l="l" t="t" r="r" b="b"/>
                <a:pathLst>
                  <a:path w="1352788" h="555703" extrusionOk="0">
                    <a:moveTo>
                      <a:pt x="296023" y="81"/>
                    </a:moveTo>
                    <a:cubicBezTo>
                      <a:pt x="224463" y="1140"/>
                      <a:pt x="168902" y="12478"/>
                      <a:pt x="123984" y="37124"/>
                    </a:cubicBezTo>
                    <a:cubicBezTo>
                      <a:pt x="53877" y="75586"/>
                      <a:pt x="12688" y="146310"/>
                      <a:pt x="1129" y="256460"/>
                    </a:cubicBezTo>
                    <a:cubicBezTo>
                      <a:pt x="-10270" y="365116"/>
                      <a:pt x="64927" y="437052"/>
                      <a:pt x="214397" y="480818"/>
                    </a:cubicBezTo>
                    <a:cubicBezTo>
                      <a:pt x="331344" y="515061"/>
                      <a:pt x="482173" y="531202"/>
                      <a:pt x="706231" y="539627"/>
                    </a:cubicBezTo>
                    <a:cubicBezTo>
                      <a:pt x="744546" y="541073"/>
                      <a:pt x="779124" y="542828"/>
                      <a:pt x="840176" y="546538"/>
                    </a:cubicBezTo>
                    <a:cubicBezTo>
                      <a:pt x="1051870" y="559384"/>
                      <a:pt x="1125366" y="559859"/>
                      <a:pt x="1203288" y="540678"/>
                    </a:cubicBezTo>
                    <a:cubicBezTo>
                      <a:pt x="1306507" y="515269"/>
                      <a:pt x="1356977" y="453051"/>
                      <a:pt x="1352517" y="340597"/>
                    </a:cubicBezTo>
                    <a:cubicBezTo>
                      <a:pt x="1347353" y="210590"/>
                      <a:pt x="1301758" y="133618"/>
                      <a:pt x="1214386" y="93421"/>
                    </a:cubicBezTo>
                    <a:cubicBezTo>
                      <a:pt x="1146777" y="62319"/>
                      <a:pt x="1077801" y="54698"/>
                      <a:pt x="903800" y="50103"/>
                    </a:cubicBezTo>
                    <a:cubicBezTo>
                      <a:pt x="798157" y="47311"/>
                      <a:pt x="752723" y="45335"/>
                      <a:pt x="692836" y="39220"/>
                    </a:cubicBezTo>
                    <a:cubicBezTo>
                      <a:pt x="656959" y="35557"/>
                      <a:pt x="624243" y="31659"/>
                      <a:pt x="566840" y="24151"/>
                    </a:cubicBezTo>
                    <a:cubicBezTo>
                      <a:pt x="458385" y="9960"/>
                      <a:pt x="423371" y="5747"/>
                      <a:pt x="373042" y="2385"/>
                    </a:cubicBezTo>
                    <a:cubicBezTo>
                      <a:pt x="345442" y="537"/>
                      <a:pt x="319872" y="-273"/>
                      <a:pt x="296023" y="81"/>
                    </a:cubicBezTo>
                    <a:close/>
                    <a:moveTo>
                      <a:pt x="296860" y="13476"/>
                    </a:moveTo>
                    <a:cubicBezTo>
                      <a:pt x="320126" y="13148"/>
                      <a:pt x="345188" y="13972"/>
                      <a:pt x="372204" y="15780"/>
                    </a:cubicBezTo>
                    <a:cubicBezTo>
                      <a:pt x="422139" y="19115"/>
                      <a:pt x="457019" y="23187"/>
                      <a:pt x="565166" y="37332"/>
                    </a:cubicBezTo>
                    <a:cubicBezTo>
                      <a:pt x="622689" y="44860"/>
                      <a:pt x="655539" y="48931"/>
                      <a:pt x="691577" y="52615"/>
                    </a:cubicBezTo>
                    <a:cubicBezTo>
                      <a:pt x="751912" y="58770"/>
                      <a:pt x="797394" y="60699"/>
                      <a:pt x="903378" y="63498"/>
                    </a:cubicBezTo>
                    <a:cubicBezTo>
                      <a:pt x="1075364" y="68039"/>
                      <a:pt x="1143448" y="75734"/>
                      <a:pt x="1208733" y="105771"/>
                    </a:cubicBezTo>
                    <a:cubicBezTo>
                      <a:pt x="1291257" y="143738"/>
                      <a:pt x="1334153" y="215787"/>
                      <a:pt x="1339122" y="341013"/>
                    </a:cubicBezTo>
                    <a:cubicBezTo>
                      <a:pt x="1343321" y="446903"/>
                      <a:pt x="1297378" y="503770"/>
                      <a:pt x="1200154" y="527699"/>
                    </a:cubicBezTo>
                    <a:cubicBezTo>
                      <a:pt x="1124127" y="546411"/>
                      <a:pt x="1050838" y="545889"/>
                      <a:pt x="840799" y="533144"/>
                    </a:cubicBezTo>
                    <a:cubicBezTo>
                      <a:pt x="779653" y="529427"/>
                      <a:pt x="745095" y="527679"/>
                      <a:pt x="706646" y="526232"/>
                    </a:cubicBezTo>
                    <a:cubicBezTo>
                      <a:pt x="483654" y="517847"/>
                      <a:pt x="333735" y="501888"/>
                      <a:pt x="218167" y="468053"/>
                    </a:cubicBezTo>
                    <a:cubicBezTo>
                      <a:pt x="74156" y="425887"/>
                      <a:pt x="3955" y="358439"/>
                      <a:pt x="14523" y="257719"/>
                    </a:cubicBezTo>
                    <a:cubicBezTo>
                      <a:pt x="25654" y="151674"/>
                      <a:pt x="64298" y="85250"/>
                      <a:pt x="130266" y="49052"/>
                    </a:cubicBezTo>
                    <a:cubicBezTo>
                      <a:pt x="173115" y="25545"/>
                      <a:pt x="227041" y="14454"/>
                      <a:pt x="296860" y="13476"/>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sp>
        <p:nvSpPr>
          <p:cNvPr id="153" name="TextBox 152"/>
          <p:cNvSpPr txBox="1"/>
          <p:nvPr/>
        </p:nvSpPr>
        <p:spPr>
          <a:xfrm>
            <a:off x="3700540" y="5014926"/>
            <a:ext cx="5029199" cy="553998"/>
          </a:xfrm>
          <a:prstGeom prst="rect">
            <a:avLst/>
          </a:prstGeom>
          <a:noFill/>
        </p:spPr>
        <p:txBody>
          <a:bodyPr wrap="square" rtlCol="0">
            <a:spAutoFit/>
          </a:bodyPr>
          <a:lstStyle/>
          <a:p>
            <a:r>
              <a:rPr lang="en-US" sz="3000" b="1" dirty="0"/>
              <a:t>4. Fun corner and Wrap-up</a:t>
            </a:r>
          </a:p>
        </p:txBody>
      </p:sp>
    </p:spTree>
    <p:extLst>
      <p:ext uri="{BB962C8B-B14F-4D97-AF65-F5344CB8AC3E}">
        <p14:creationId xmlns:p14="http://schemas.microsoft.com/office/powerpoint/2010/main" val="28538855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descr="Free Vector | Purple floral frame background with water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549237" y="2469524"/>
            <a:ext cx="7426035" cy="19189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7030A0"/>
                </a:solidFill>
                <a:latin typeface="Algerian" panose="04020705040A02060702" pitchFamily="82" charset="0"/>
              </a:rPr>
              <a:t>LOOK AGAIN AND CIRCLE.</a:t>
            </a:r>
          </a:p>
        </p:txBody>
      </p:sp>
      <p:sp>
        <p:nvSpPr>
          <p:cNvPr id="4" name="Rectangle 3"/>
          <p:cNvSpPr/>
          <p:nvPr/>
        </p:nvSpPr>
        <p:spPr>
          <a:xfrm>
            <a:off x="5702615" y="1333103"/>
            <a:ext cx="886781" cy="923330"/>
          </a:xfrm>
          <a:prstGeom prst="rect">
            <a:avLst/>
          </a:prstGeom>
          <a:noFill/>
        </p:spPr>
        <p:txBody>
          <a:bodyPr wrap="none" lIns="91440" tIns="45720" rIns="91440" bIns="45720">
            <a:spAutoFit/>
            <a:scene3d>
              <a:camera prst="orthographicFront"/>
              <a:lightRig rig="soft" dir="t">
                <a:rot lat="0" lon="0" rev="15600000"/>
              </a:lightRig>
            </a:scene3d>
            <a:sp3d prstMaterial="softEdge"/>
          </a:bodyPr>
          <a:lstStyle/>
          <a:p>
            <a:pPr algn="ctr"/>
            <a:r>
              <a:rPr lang="en-US" sz="5400" b="1" cap="none" spc="0" dirty="0">
                <a:ln/>
                <a:solidFill>
                  <a:srgbClr val="9D18B8"/>
                </a:solidFill>
                <a:effectLst/>
              </a:rPr>
              <a:t>03</a:t>
            </a:r>
          </a:p>
        </p:txBody>
      </p:sp>
      <p:sp>
        <p:nvSpPr>
          <p:cNvPr id="5" name="Rectangle 4"/>
          <p:cNvSpPr/>
          <p:nvPr/>
        </p:nvSpPr>
        <p:spPr>
          <a:xfrm>
            <a:off x="4706349" y="2113231"/>
            <a:ext cx="2879314" cy="923330"/>
          </a:xfrm>
          <a:prstGeom prst="rect">
            <a:avLst/>
          </a:prstGeom>
          <a:noFill/>
        </p:spPr>
        <p:txBody>
          <a:bodyPr wrap="none" lIns="91440" tIns="45720" rIns="91440" bIns="45720">
            <a:spAutoFit/>
            <a:scene3d>
              <a:camera prst="orthographicFront"/>
              <a:lightRig rig="soft" dir="t">
                <a:rot lat="0" lon="0" rev="15600000"/>
              </a:lightRig>
            </a:scene3d>
            <a:sp3d prstMaterial="softEdge"/>
          </a:bodyPr>
          <a:lstStyle/>
          <a:p>
            <a:pPr algn="ctr"/>
            <a:r>
              <a:rPr lang="en-US" sz="5400" b="1" cap="none" spc="0" dirty="0">
                <a:ln/>
                <a:solidFill>
                  <a:srgbClr val="EC008B"/>
                </a:solidFill>
                <a:effectLst/>
              </a:rPr>
              <a:t>Activity 2</a:t>
            </a:r>
          </a:p>
        </p:txBody>
      </p:sp>
    </p:spTree>
    <p:extLst>
      <p:ext uri="{BB962C8B-B14F-4D97-AF65-F5344CB8AC3E}">
        <p14:creationId xmlns:p14="http://schemas.microsoft.com/office/powerpoint/2010/main" val="279681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mph" presetSubtype="0" repeatCount="indefinite" fill="hold" grpId="1" nodeType="withEffect">
                                  <p:stCondLst>
                                    <p:cond delay="0"/>
                                  </p:stCondLst>
                                  <p:endCondLst>
                                    <p:cond evt="onNext" delay="0">
                                      <p:tgtEl>
                                        <p:sldTgt/>
                                      </p:tgtEl>
                                    </p:cond>
                                  </p:endCondLst>
                                  <p:childTnLst>
                                    <p:animClr clrSpc="hsl" dir="cw">
                                      <p:cBhvr override="childStyle">
                                        <p:cTn id="6" dur="500" fill="hold"/>
                                        <p:tgtEl>
                                          <p:spTgt spid="3"/>
                                        </p:tgtEl>
                                        <p:attrNameLst>
                                          <p:attrName>style.color</p:attrName>
                                        </p:attrNameLst>
                                      </p:cBhvr>
                                      <p:by>
                                        <p:hsl h="0" s="-70588" l="0"/>
                                      </p:by>
                                    </p:animClr>
                                    <p:animClr clrSpc="hsl" dir="cw">
                                      <p:cBhvr>
                                        <p:cTn id="7" dur="500" fill="hold"/>
                                        <p:tgtEl>
                                          <p:spTgt spid="3"/>
                                        </p:tgtEl>
                                        <p:attrNameLst>
                                          <p:attrName>fillcolor</p:attrName>
                                        </p:attrNameLst>
                                      </p:cBhvr>
                                      <p:by>
                                        <p:hsl h="0" s="-70588" l="0"/>
                                      </p:by>
                                    </p:animClr>
                                    <p:animClr clrSpc="hsl" dir="cw">
                                      <p:cBhvr>
                                        <p:cTn id="8" dur="500" fill="hold"/>
                                        <p:tgtEl>
                                          <p:spTgt spid="3"/>
                                        </p:tgtEl>
                                        <p:attrNameLst>
                                          <p:attrName>stroke.color</p:attrName>
                                        </p:attrNameLst>
                                      </p:cBhvr>
                                      <p:by>
                                        <p:hsl h="0" s="-70588" l="0"/>
                                      </p:by>
                                    </p:animClr>
                                    <p:set>
                                      <p:cBhvr>
                                        <p:cTn id="9"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6000">
              <a:schemeClr val="bg1"/>
            </a:gs>
            <a:gs pos="81000">
              <a:srgbClr val="F499C1"/>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506" y="278505"/>
            <a:ext cx="663117" cy="705039"/>
          </a:xfrm>
          <a:prstGeom prst="rect">
            <a:avLst/>
          </a:prstGeom>
        </p:spPr>
      </p:pic>
      <p:sp>
        <p:nvSpPr>
          <p:cNvPr id="3" name="TextBox 2"/>
          <p:cNvSpPr txBox="1"/>
          <p:nvPr/>
        </p:nvSpPr>
        <p:spPr>
          <a:xfrm>
            <a:off x="1344623" y="179063"/>
            <a:ext cx="5912304" cy="461665"/>
          </a:xfrm>
          <a:prstGeom prst="rect">
            <a:avLst/>
          </a:prstGeom>
          <a:noFill/>
        </p:spPr>
        <p:txBody>
          <a:bodyPr wrap="square" rtlCol="0">
            <a:spAutoFit/>
          </a:bodyPr>
          <a:lstStyle/>
          <a:p>
            <a:r>
              <a:rPr lang="en-US" sz="2400" b="1" dirty="0">
                <a:effectLst>
                  <a:glow rad="127000">
                    <a:schemeClr val="bg1"/>
                  </a:glow>
                </a:effectLst>
                <a:latin typeface="Candara" panose="020E0502030303020204" pitchFamily="34" charset="0"/>
              </a:rPr>
              <a:t>Look again and circle.</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7941" y="698260"/>
            <a:ext cx="418888" cy="421881"/>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81838" y="698260"/>
            <a:ext cx="418888" cy="421881"/>
          </a:xfrm>
          <a:prstGeom prst="rect">
            <a:avLst/>
          </a:prstGeom>
        </p:spPr>
      </p:pic>
      <p:sp>
        <p:nvSpPr>
          <p:cNvPr id="14" name="TextBox 13">
            <a:extLst>
              <a:ext uri="{FF2B5EF4-FFF2-40B4-BE49-F238E27FC236}">
                <a16:creationId xmlns:a16="http://schemas.microsoft.com/office/drawing/2014/main" id="{38960591-182C-4B52-AD47-FDAB35C1715E}"/>
              </a:ext>
            </a:extLst>
          </p:cNvPr>
          <p:cNvSpPr txBox="1"/>
          <p:nvPr/>
        </p:nvSpPr>
        <p:spPr>
          <a:xfrm>
            <a:off x="1344623" y="2742264"/>
            <a:ext cx="1267493" cy="584775"/>
          </a:xfrm>
          <a:prstGeom prst="rect">
            <a:avLst/>
          </a:prstGeom>
          <a:noFill/>
        </p:spPr>
        <p:txBody>
          <a:bodyPr wrap="square" rtlCol="0">
            <a:spAutoFit/>
          </a:bodyPr>
          <a:lstStyle/>
          <a:p>
            <a:pPr algn="ctr"/>
            <a:r>
              <a:rPr lang="en-US" sz="3200" b="1" dirty="0">
                <a:latin typeface="Candara" panose="020E0502030303020204" pitchFamily="34" charset="0"/>
              </a:rPr>
              <a:t>quiz</a:t>
            </a:r>
          </a:p>
        </p:txBody>
      </p:sp>
      <p:sp>
        <p:nvSpPr>
          <p:cNvPr id="15" name="TextBox 14">
            <a:extLst>
              <a:ext uri="{FF2B5EF4-FFF2-40B4-BE49-F238E27FC236}">
                <a16:creationId xmlns:a16="http://schemas.microsoft.com/office/drawing/2014/main" id="{82D5A4CE-5C59-4E77-81D5-8640BE459409}"/>
              </a:ext>
            </a:extLst>
          </p:cNvPr>
          <p:cNvSpPr txBox="1"/>
          <p:nvPr/>
        </p:nvSpPr>
        <p:spPr>
          <a:xfrm>
            <a:off x="1257536" y="3653726"/>
            <a:ext cx="1267493" cy="584775"/>
          </a:xfrm>
          <a:prstGeom prst="rect">
            <a:avLst/>
          </a:prstGeom>
          <a:noFill/>
        </p:spPr>
        <p:txBody>
          <a:bodyPr wrap="square" rtlCol="0">
            <a:spAutoFit/>
          </a:bodyPr>
          <a:lstStyle/>
          <a:p>
            <a:pPr algn="ctr"/>
            <a:r>
              <a:rPr lang="en-US" sz="3200" b="1" dirty="0">
                <a:latin typeface="Candara" panose="020E0502030303020204" pitchFamily="34" charset="0"/>
              </a:rPr>
              <a:t>jelly</a:t>
            </a:r>
          </a:p>
        </p:txBody>
      </p:sp>
      <p:sp>
        <p:nvSpPr>
          <p:cNvPr id="16" name="TextBox 15">
            <a:extLst>
              <a:ext uri="{FF2B5EF4-FFF2-40B4-BE49-F238E27FC236}">
                <a16:creationId xmlns:a16="http://schemas.microsoft.com/office/drawing/2014/main" id="{000702B7-15D2-4386-9604-BF0A84F383E0}"/>
              </a:ext>
            </a:extLst>
          </p:cNvPr>
          <p:cNvSpPr txBox="1"/>
          <p:nvPr/>
        </p:nvSpPr>
        <p:spPr>
          <a:xfrm>
            <a:off x="3929469" y="2702405"/>
            <a:ext cx="1479650" cy="584775"/>
          </a:xfrm>
          <a:prstGeom prst="rect">
            <a:avLst/>
          </a:prstGeom>
          <a:noFill/>
        </p:spPr>
        <p:txBody>
          <a:bodyPr wrap="square" rtlCol="0">
            <a:spAutoFit/>
          </a:bodyPr>
          <a:lstStyle/>
          <a:p>
            <a:pPr algn="ctr"/>
            <a:r>
              <a:rPr lang="en-US" sz="3200" b="1" dirty="0">
                <a:latin typeface="Candara" panose="020E0502030303020204" pitchFamily="34" charset="0"/>
              </a:rPr>
              <a:t>square</a:t>
            </a:r>
          </a:p>
        </p:txBody>
      </p:sp>
      <p:sp>
        <p:nvSpPr>
          <p:cNvPr id="17" name="TextBox 16">
            <a:extLst>
              <a:ext uri="{FF2B5EF4-FFF2-40B4-BE49-F238E27FC236}">
                <a16:creationId xmlns:a16="http://schemas.microsoft.com/office/drawing/2014/main" id="{9606B97F-9E8C-413A-87D1-160800BC623D}"/>
              </a:ext>
            </a:extLst>
          </p:cNvPr>
          <p:cNvSpPr txBox="1"/>
          <p:nvPr/>
        </p:nvSpPr>
        <p:spPr>
          <a:xfrm>
            <a:off x="3929469" y="3621781"/>
            <a:ext cx="1709058" cy="584775"/>
          </a:xfrm>
          <a:prstGeom prst="rect">
            <a:avLst/>
          </a:prstGeom>
          <a:noFill/>
        </p:spPr>
        <p:txBody>
          <a:bodyPr wrap="square" rtlCol="0">
            <a:spAutoFit/>
          </a:bodyPr>
          <a:lstStyle/>
          <a:p>
            <a:pPr algn="ctr"/>
            <a:r>
              <a:rPr lang="en-US" sz="3200" b="1" dirty="0">
                <a:latin typeface="Candara" panose="020E0502030303020204" pitchFamily="34" charset="0"/>
              </a:rPr>
              <a:t>village</a:t>
            </a:r>
          </a:p>
        </p:txBody>
      </p:sp>
      <p:sp>
        <p:nvSpPr>
          <p:cNvPr id="18" name="TextBox 17">
            <a:extLst>
              <a:ext uri="{FF2B5EF4-FFF2-40B4-BE49-F238E27FC236}">
                <a16:creationId xmlns:a16="http://schemas.microsoft.com/office/drawing/2014/main" id="{34981115-477E-474C-9F5F-A1F5F94D5D84}"/>
              </a:ext>
            </a:extLst>
          </p:cNvPr>
          <p:cNvSpPr txBox="1"/>
          <p:nvPr/>
        </p:nvSpPr>
        <p:spPr>
          <a:xfrm>
            <a:off x="9562715" y="2730442"/>
            <a:ext cx="1267493" cy="584775"/>
          </a:xfrm>
          <a:prstGeom prst="rect">
            <a:avLst/>
          </a:prstGeom>
          <a:noFill/>
        </p:spPr>
        <p:txBody>
          <a:bodyPr wrap="square" rtlCol="0">
            <a:spAutoFit/>
          </a:bodyPr>
          <a:lstStyle/>
          <a:p>
            <a:pPr algn="ctr"/>
            <a:r>
              <a:rPr lang="en-US" sz="3200" b="1" dirty="0">
                <a:latin typeface="Candara" panose="020E0502030303020204" pitchFamily="34" charset="0"/>
              </a:rPr>
              <a:t>juice</a:t>
            </a:r>
          </a:p>
        </p:txBody>
      </p:sp>
      <p:sp>
        <p:nvSpPr>
          <p:cNvPr id="19" name="TextBox 18">
            <a:extLst>
              <a:ext uri="{FF2B5EF4-FFF2-40B4-BE49-F238E27FC236}">
                <a16:creationId xmlns:a16="http://schemas.microsoft.com/office/drawing/2014/main" id="{BF6284EC-AE25-4428-AD20-7409A3D70054}"/>
              </a:ext>
            </a:extLst>
          </p:cNvPr>
          <p:cNvSpPr txBox="1"/>
          <p:nvPr/>
        </p:nvSpPr>
        <p:spPr>
          <a:xfrm>
            <a:off x="9531081" y="3653726"/>
            <a:ext cx="1267493" cy="584775"/>
          </a:xfrm>
          <a:prstGeom prst="rect">
            <a:avLst/>
          </a:prstGeom>
          <a:noFill/>
        </p:spPr>
        <p:txBody>
          <a:bodyPr wrap="square" rtlCol="0">
            <a:spAutoFit/>
          </a:bodyPr>
          <a:lstStyle/>
          <a:p>
            <a:pPr algn="ctr"/>
            <a:r>
              <a:rPr lang="en-US" sz="3200" b="1" dirty="0">
                <a:latin typeface="Candara" panose="020E0502030303020204" pitchFamily="34" charset="0"/>
              </a:rPr>
              <a:t>van</a:t>
            </a:r>
          </a:p>
        </p:txBody>
      </p:sp>
      <p:sp>
        <p:nvSpPr>
          <p:cNvPr id="20" name="TextBox 19">
            <a:extLst>
              <a:ext uri="{FF2B5EF4-FFF2-40B4-BE49-F238E27FC236}">
                <a16:creationId xmlns:a16="http://schemas.microsoft.com/office/drawing/2014/main" id="{16F57BD4-8BB6-44C6-AC85-9307079C127A}"/>
              </a:ext>
            </a:extLst>
          </p:cNvPr>
          <p:cNvSpPr txBox="1"/>
          <p:nvPr/>
        </p:nvSpPr>
        <p:spPr>
          <a:xfrm>
            <a:off x="6933949" y="2751033"/>
            <a:ext cx="1267493" cy="584775"/>
          </a:xfrm>
          <a:prstGeom prst="rect">
            <a:avLst/>
          </a:prstGeom>
          <a:noFill/>
        </p:spPr>
        <p:txBody>
          <a:bodyPr wrap="square" rtlCol="0">
            <a:spAutoFit/>
          </a:bodyPr>
          <a:lstStyle/>
          <a:p>
            <a:pPr algn="ctr"/>
            <a:r>
              <a:rPr lang="en-US" sz="3200" b="1" dirty="0">
                <a:latin typeface="Candara" panose="020E0502030303020204" pitchFamily="34" charset="0"/>
              </a:rPr>
              <a:t>box</a:t>
            </a:r>
          </a:p>
        </p:txBody>
      </p:sp>
      <p:sp>
        <p:nvSpPr>
          <p:cNvPr id="21" name="TextBox 20">
            <a:extLst>
              <a:ext uri="{FF2B5EF4-FFF2-40B4-BE49-F238E27FC236}">
                <a16:creationId xmlns:a16="http://schemas.microsoft.com/office/drawing/2014/main" id="{961642FA-865D-49DA-A8C8-B7DDEB274EA6}"/>
              </a:ext>
            </a:extLst>
          </p:cNvPr>
          <p:cNvSpPr txBox="1"/>
          <p:nvPr/>
        </p:nvSpPr>
        <p:spPr>
          <a:xfrm>
            <a:off x="7195049" y="3680709"/>
            <a:ext cx="745291" cy="584775"/>
          </a:xfrm>
          <a:prstGeom prst="rect">
            <a:avLst/>
          </a:prstGeom>
          <a:noFill/>
        </p:spPr>
        <p:txBody>
          <a:bodyPr wrap="square" rtlCol="0">
            <a:spAutoFit/>
          </a:bodyPr>
          <a:lstStyle/>
          <a:p>
            <a:pPr algn="ctr"/>
            <a:r>
              <a:rPr lang="en-US" sz="3200" b="1" dirty="0">
                <a:latin typeface="Candara" panose="020E0502030303020204" pitchFamily="34" charset="0"/>
              </a:rPr>
              <a:t>ox</a:t>
            </a:r>
          </a:p>
        </p:txBody>
      </p:sp>
      <p:sp>
        <p:nvSpPr>
          <p:cNvPr id="22" name="Oval 21">
            <a:extLst>
              <a:ext uri="{FF2B5EF4-FFF2-40B4-BE49-F238E27FC236}">
                <a16:creationId xmlns:a16="http://schemas.microsoft.com/office/drawing/2014/main" id="{51A31EFB-63EF-4BF0-8E9E-AB5F25FCFFC5}"/>
              </a:ext>
            </a:extLst>
          </p:cNvPr>
          <p:cNvSpPr/>
          <p:nvPr/>
        </p:nvSpPr>
        <p:spPr>
          <a:xfrm>
            <a:off x="9519170" y="2622370"/>
            <a:ext cx="1354580" cy="794808"/>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ndara" panose="020E0502030303020204" pitchFamily="34" charset="0"/>
            </a:endParaRPr>
          </a:p>
        </p:txBody>
      </p:sp>
      <p:sp>
        <p:nvSpPr>
          <p:cNvPr id="23" name="Oval 22">
            <a:extLst>
              <a:ext uri="{FF2B5EF4-FFF2-40B4-BE49-F238E27FC236}">
                <a16:creationId xmlns:a16="http://schemas.microsoft.com/office/drawing/2014/main" id="{666FB9B4-4627-4F6B-91EE-A72A2F2230B4}"/>
              </a:ext>
            </a:extLst>
          </p:cNvPr>
          <p:cNvSpPr/>
          <p:nvPr/>
        </p:nvSpPr>
        <p:spPr>
          <a:xfrm>
            <a:off x="1257535" y="3548708"/>
            <a:ext cx="1354580" cy="794808"/>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ndara" panose="020E0502030303020204" pitchFamily="34" charset="0"/>
            </a:endParaRPr>
          </a:p>
        </p:txBody>
      </p:sp>
      <p:sp>
        <p:nvSpPr>
          <p:cNvPr id="24" name="Oval 23">
            <a:extLst>
              <a:ext uri="{FF2B5EF4-FFF2-40B4-BE49-F238E27FC236}">
                <a16:creationId xmlns:a16="http://schemas.microsoft.com/office/drawing/2014/main" id="{A1DC29C5-908F-466D-82C3-35C3372995C3}"/>
              </a:ext>
            </a:extLst>
          </p:cNvPr>
          <p:cNvSpPr/>
          <p:nvPr/>
        </p:nvSpPr>
        <p:spPr>
          <a:xfrm>
            <a:off x="3867711" y="3537354"/>
            <a:ext cx="1936438" cy="794808"/>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ndara" panose="020E0502030303020204" pitchFamily="34" charset="0"/>
            </a:endParaRPr>
          </a:p>
        </p:txBody>
      </p:sp>
      <p:sp>
        <p:nvSpPr>
          <p:cNvPr id="25" name="Oval 24">
            <a:extLst>
              <a:ext uri="{FF2B5EF4-FFF2-40B4-BE49-F238E27FC236}">
                <a16:creationId xmlns:a16="http://schemas.microsoft.com/office/drawing/2014/main" id="{050C368A-278D-4F23-86C8-024B609D932A}"/>
              </a:ext>
            </a:extLst>
          </p:cNvPr>
          <p:cNvSpPr/>
          <p:nvPr/>
        </p:nvSpPr>
        <p:spPr>
          <a:xfrm>
            <a:off x="7059746" y="3680708"/>
            <a:ext cx="1013573" cy="651454"/>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ndara" panose="020E0502030303020204" pitchFamily="34" charset="0"/>
            </a:endParaRPr>
          </a:p>
        </p:txBody>
      </p:sp>
    </p:spTree>
    <p:extLst>
      <p:ext uri="{BB962C8B-B14F-4D97-AF65-F5344CB8AC3E}">
        <p14:creationId xmlns:p14="http://schemas.microsoft.com/office/powerpoint/2010/main" val="35275698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6" presetClass="emph" presetSubtype="0" autoRev="1" fill="hold" grpId="0" nodeType="clickEffect">
                                  <p:stCondLst>
                                    <p:cond delay="0"/>
                                  </p:stCondLst>
                                  <p:childTnLst>
                                    <p:animScale>
                                      <p:cBhvr>
                                        <p:cTn id="6" dur="250" fill="hold"/>
                                        <p:tgtEl>
                                          <p:spTgt spid="14"/>
                                        </p:tgtEl>
                                      </p:cBhvr>
                                      <p:by x="80000" y="80000"/>
                                    </p:animScale>
                                  </p:childTnLst>
                                  <p:subTnLst>
                                    <p:audio>
                                      <p:cMediaNode>
                                        <p:cTn display="0" masterRel="sameClick">
                                          <p:stCondLst>
                                            <p:cond evt="begin" delay="0">
                                              <p:tn val="5"/>
                                            </p:cond>
                                          </p:stCondLst>
                                          <p:endCondLst>
                                            <p:cond evt="onStopAudio" delay="0">
                                              <p:tgtEl>
                                                <p:sldTgt/>
                                              </p:tgtEl>
                                            </p:cond>
                                          </p:endCondLst>
                                        </p:cTn>
                                        <p:tgtEl>
                                          <p:sndTgt r:embed="rId2" name="CARTOON-BOING-_2.wav"/>
                                        </p:tgtEl>
                                      </p:cMediaNode>
                                    </p:audio>
                                  </p:subTnLst>
                                </p:cTn>
                              </p:par>
                            </p:childTnLst>
                          </p:cTn>
                        </p:par>
                        <p:par>
                          <p:cTn id="7" fill="hold">
                            <p:stCondLst>
                              <p:cond delay="500"/>
                            </p:stCondLst>
                            <p:childTnLst>
                              <p:par>
                                <p:cTn id="8" presetID="32" presetClass="emph" presetSubtype="0" repeatCount="2000" fill="hold" grpId="1" nodeType="afterEffect">
                                  <p:stCondLst>
                                    <p:cond delay="0"/>
                                  </p:stCondLst>
                                  <p:childTnLst>
                                    <p:animRot by="120000">
                                      <p:cBhvr>
                                        <p:cTn id="9" dur="50" fill="hold">
                                          <p:stCondLst>
                                            <p:cond delay="0"/>
                                          </p:stCondLst>
                                        </p:cTn>
                                        <p:tgtEl>
                                          <p:spTgt spid="14"/>
                                        </p:tgtEl>
                                        <p:attrNameLst>
                                          <p:attrName>r</p:attrName>
                                        </p:attrNameLst>
                                      </p:cBhvr>
                                    </p:animRot>
                                    <p:animRot by="-240000">
                                      <p:cBhvr>
                                        <p:cTn id="10" dur="100" fill="hold">
                                          <p:stCondLst>
                                            <p:cond delay="100"/>
                                          </p:stCondLst>
                                        </p:cTn>
                                        <p:tgtEl>
                                          <p:spTgt spid="14"/>
                                        </p:tgtEl>
                                        <p:attrNameLst>
                                          <p:attrName>r</p:attrName>
                                        </p:attrNameLst>
                                      </p:cBhvr>
                                    </p:animRot>
                                    <p:animRot by="240000">
                                      <p:cBhvr>
                                        <p:cTn id="11" dur="100" fill="hold">
                                          <p:stCondLst>
                                            <p:cond delay="200"/>
                                          </p:stCondLst>
                                        </p:cTn>
                                        <p:tgtEl>
                                          <p:spTgt spid="14"/>
                                        </p:tgtEl>
                                        <p:attrNameLst>
                                          <p:attrName>r</p:attrName>
                                        </p:attrNameLst>
                                      </p:cBhvr>
                                    </p:animRot>
                                    <p:animRot by="-240000">
                                      <p:cBhvr>
                                        <p:cTn id="12" dur="100" fill="hold">
                                          <p:stCondLst>
                                            <p:cond delay="300"/>
                                          </p:stCondLst>
                                        </p:cTn>
                                        <p:tgtEl>
                                          <p:spTgt spid="14"/>
                                        </p:tgtEl>
                                        <p:attrNameLst>
                                          <p:attrName>r</p:attrName>
                                        </p:attrNameLst>
                                      </p:cBhvr>
                                    </p:animRot>
                                    <p:animRot by="120000">
                                      <p:cBhvr>
                                        <p:cTn id="13" dur="100" fill="hold">
                                          <p:stCondLst>
                                            <p:cond delay="400"/>
                                          </p:stCondLst>
                                        </p:cTn>
                                        <p:tgtEl>
                                          <p:spTgt spid="14"/>
                                        </p:tgtEl>
                                        <p:attrNameLst>
                                          <p:attrName>r</p:attrName>
                                        </p:attrNameLst>
                                      </p:cBhvr>
                                    </p:animRot>
                                  </p:childTnLst>
                                </p:cTn>
                              </p:par>
                            </p:childTnLst>
                          </p:cTn>
                        </p:par>
                      </p:childTnLst>
                    </p:cTn>
                  </p:par>
                </p:childTnLst>
              </p:cTn>
              <p:nextCondLst>
                <p:cond evt="onClick" delay="0">
                  <p:tgtEl>
                    <p:spTgt spid="14"/>
                  </p:tgtEl>
                </p:cond>
              </p:nextCondLst>
            </p:seq>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6" presetClass="emph" presetSubtype="0" autoRev="1" fill="hold" grpId="0" nodeType="clickEffect">
                                  <p:stCondLst>
                                    <p:cond delay="0"/>
                                  </p:stCondLst>
                                  <p:childTnLst>
                                    <p:animScale>
                                      <p:cBhvr>
                                        <p:cTn id="18" dur="250" fill="hold"/>
                                        <p:tgtEl>
                                          <p:spTgt spid="16"/>
                                        </p:tgtEl>
                                      </p:cBhvr>
                                      <p:by x="80000" y="80000"/>
                                    </p:animScale>
                                  </p:childTnLst>
                                  <p:subTnLst>
                                    <p:audio>
                                      <p:cMediaNode>
                                        <p:cTn display="0" masterRel="sameClick">
                                          <p:stCondLst>
                                            <p:cond evt="begin" delay="0">
                                              <p:tn val="17"/>
                                            </p:cond>
                                          </p:stCondLst>
                                          <p:endCondLst>
                                            <p:cond evt="onStopAudio" delay="0">
                                              <p:tgtEl>
                                                <p:sldTgt/>
                                              </p:tgtEl>
                                            </p:cond>
                                          </p:endCondLst>
                                        </p:cTn>
                                        <p:tgtEl>
                                          <p:sndTgt r:embed="rId2" name="CARTOON-BOING-_2.wav"/>
                                        </p:tgtEl>
                                      </p:cMediaNode>
                                    </p:audio>
                                  </p:subTnLst>
                                </p:cTn>
                              </p:par>
                            </p:childTnLst>
                          </p:cTn>
                        </p:par>
                        <p:par>
                          <p:cTn id="19" fill="hold">
                            <p:stCondLst>
                              <p:cond delay="500"/>
                            </p:stCondLst>
                            <p:childTnLst>
                              <p:par>
                                <p:cTn id="20" presetID="32" presetClass="emph" presetSubtype="0" repeatCount="2000" fill="hold" grpId="1" nodeType="afterEffect">
                                  <p:stCondLst>
                                    <p:cond delay="0"/>
                                  </p:stCondLst>
                                  <p:childTnLst>
                                    <p:animRot by="120000">
                                      <p:cBhvr>
                                        <p:cTn id="21" dur="50" fill="hold">
                                          <p:stCondLst>
                                            <p:cond delay="0"/>
                                          </p:stCondLst>
                                        </p:cTn>
                                        <p:tgtEl>
                                          <p:spTgt spid="16"/>
                                        </p:tgtEl>
                                        <p:attrNameLst>
                                          <p:attrName>r</p:attrName>
                                        </p:attrNameLst>
                                      </p:cBhvr>
                                    </p:animRot>
                                    <p:animRot by="-240000">
                                      <p:cBhvr>
                                        <p:cTn id="22" dur="100" fill="hold">
                                          <p:stCondLst>
                                            <p:cond delay="100"/>
                                          </p:stCondLst>
                                        </p:cTn>
                                        <p:tgtEl>
                                          <p:spTgt spid="16"/>
                                        </p:tgtEl>
                                        <p:attrNameLst>
                                          <p:attrName>r</p:attrName>
                                        </p:attrNameLst>
                                      </p:cBhvr>
                                    </p:animRot>
                                    <p:animRot by="240000">
                                      <p:cBhvr>
                                        <p:cTn id="23" dur="100" fill="hold">
                                          <p:stCondLst>
                                            <p:cond delay="200"/>
                                          </p:stCondLst>
                                        </p:cTn>
                                        <p:tgtEl>
                                          <p:spTgt spid="16"/>
                                        </p:tgtEl>
                                        <p:attrNameLst>
                                          <p:attrName>r</p:attrName>
                                        </p:attrNameLst>
                                      </p:cBhvr>
                                    </p:animRot>
                                    <p:animRot by="-240000">
                                      <p:cBhvr>
                                        <p:cTn id="24" dur="100" fill="hold">
                                          <p:stCondLst>
                                            <p:cond delay="300"/>
                                          </p:stCondLst>
                                        </p:cTn>
                                        <p:tgtEl>
                                          <p:spTgt spid="16"/>
                                        </p:tgtEl>
                                        <p:attrNameLst>
                                          <p:attrName>r</p:attrName>
                                        </p:attrNameLst>
                                      </p:cBhvr>
                                    </p:animRot>
                                    <p:animRot by="120000">
                                      <p:cBhvr>
                                        <p:cTn id="25" dur="100" fill="hold">
                                          <p:stCondLst>
                                            <p:cond delay="400"/>
                                          </p:stCondLst>
                                        </p:cTn>
                                        <p:tgtEl>
                                          <p:spTgt spid="16"/>
                                        </p:tgtEl>
                                        <p:attrNameLst>
                                          <p:attrName>r</p:attrName>
                                        </p:attrNameLst>
                                      </p:cBhvr>
                                    </p:animRot>
                                  </p:childTnLst>
                                </p:cTn>
                              </p:par>
                            </p:childTnLst>
                          </p:cTn>
                        </p:par>
                      </p:childTnLst>
                    </p:cTn>
                  </p:par>
                </p:childTnLst>
              </p:cTn>
              <p:nextCondLst>
                <p:cond evt="onClick" delay="0">
                  <p:tgtEl>
                    <p:spTgt spid="16"/>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6" presetClass="emph" presetSubtype="0" autoRev="1" fill="hold" grpId="0" nodeType="clickEffect">
                                  <p:stCondLst>
                                    <p:cond delay="0"/>
                                  </p:stCondLst>
                                  <p:childTnLst>
                                    <p:animScale>
                                      <p:cBhvr>
                                        <p:cTn id="30" dur="250" fill="hold"/>
                                        <p:tgtEl>
                                          <p:spTgt spid="20"/>
                                        </p:tgtEl>
                                      </p:cBhvr>
                                      <p:by x="80000" y="80000"/>
                                    </p:animScale>
                                  </p:childTnLst>
                                  <p:subTnLst>
                                    <p:audio>
                                      <p:cMediaNode>
                                        <p:cTn display="0" masterRel="sameClick">
                                          <p:stCondLst>
                                            <p:cond evt="begin" delay="0">
                                              <p:tn val="29"/>
                                            </p:cond>
                                          </p:stCondLst>
                                          <p:endCondLst>
                                            <p:cond evt="onStopAudio" delay="0">
                                              <p:tgtEl>
                                                <p:sldTgt/>
                                              </p:tgtEl>
                                            </p:cond>
                                          </p:endCondLst>
                                        </p:cTn>
                                        <p:tgtEl>
                                          <p:sndTgt r:embed="rId2" name="CARTOON-BOING-_2.wav"/>
                                        </p:tgtEl>
                                      </p:cMediaNode>
                                    </p:audio>
                                  </p:subTnLst>
                                </p:cTn>
                              </p:par>
                            </p:childTnLst>
                          </p:cTn>
                        </p:par>
                        <p:par>
                          <p:cTn id="31" fill="hold">
                            <p:stCondLst>
                              <p:cond delay="500"/>
                            </p:stCondLst>
                            <p:childTnLst>
                              <p:par>
                                <p:cTn id="32" presetID="32" presetClass="emph" presetSubtype="0" repeatCount="2000" fill="hold" grpId="1" nodeType="afterEffect">
                                  <p:stCondLst>
                                    <p:cond delay="0"/>
                                  </p:stCondLst>
                                  <p:childTnLst>
                                    <p:animRot by="120000">
                                      <p:cBhvr>
                                        <p:cTn id="33" dur="50" fill="hold">
                                          <p:stCondLst>
                                            <p:cond delay="0"/>
                                          </p:stCondLst>
                                        </p:cTn>
                                        <p:tgtEl>
                                          <p:spTgt spid="20"/>
                                        </p:tgtEl>
                                        <p:attrNameLst>
                                          <p:attrName>r</p:attrName>
                                        </p:attrNameLst>
                                      </p:cBhvr>
                                    </p:animRot>
                                    <p:animRot by="-240000">
                                      <p:cBhvr>
                                        <p:cTn id="34" dur="100" fill="hold">
                                          <p:stCondLst>
                                            <p:cond delay="100"/>
                                          </p:stCondLst>
                                        </p:cTn>
                                        <p:tgtEl>
                                          <p:spTgt spid="20"/>
                                        </p:tgtEl>
                                        <p:attrNameLst>
                                          <p:attrName>r</p:attrName>
                                        </p:attrNameLst>
                                      </p:cBhvr>
                                    </p:animRot>
                                    <p:animRot by="240000">
                                      <p:cBhvr>
                                        <p:cTn id="35" dur="100" fill="hold">
                                          <p:stCondLst>
                                            <p:cond delay="200"/>
                                          </p:stCondLst>
                                        </p:cTn>
                                        <p:tgtEl>
                                          <p:spTgt spid="20"/>
                                        </p:tgtEl>
                                        <p:attrNameLst>
                                          <p:attrName>r</p:attrName>
                                        </p:attrNameLst>
                                      </p:cBhvr>
                                    </p:animRot>
                                    <p:animRot by="-240000">
                                      <p:cBhvr>
                                        <p:cTn id="36" dur="100" fill="hold">
                                          <p:stCondLst>
                                            <p:cond delay="300"/>
                                          </p:stCondLst>
                                        </p:cTn>
                                        <p:tgtEl>
                                          <p:spTgt spid="20"/>
                                        </p:tgtEl>
                                        <p:attrNameLst>
                                          <p:attrName>r</p:attrName>
                                        </p:attrNameLst>
                                      </p:cBhvr>
                                    </p:animRot>
                                    <p:animRot by="120000">
                                      <p:cBhvr>
                                        <p:cTn id="37" dur="100" fill="hold">
                                          <p:stCondLst>
                                            <p:cond delay="400"/>
                                          </p:stCondLst>
                                        </p:cTn>
                                        <p:tgtEl>
                                          <p:spTgt spid="20"/>
                                        </p:tgtEl>
                                        <p:attrNameLst>
                                          <p:attrName>r</p:attrName>
                                        </p:attrNameLst>
                                      </p:cBhvr>
                                    </p:animRot>
                                  </p:child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6" presetClass="emph" presetSubtype="0" autoRev="1" fill="hold" grpId="0" nodeType="clickEffect">
                                  <p:stCondLst>
                                    <p:cond delay="0"/>
                                  </p:stCondLst>
                                  <p:childTnLst>
                                    <p:animScale>
                                      <p:cBhvr>
                                        <p:cTn id="42" dur="250" fill="hold"/>
                                        <p:tgtEl>
                                          <p:spTgt spid="19"/>
                                        </p:tgtEl>
                                      </p:cBhvr>
                                      <p:by x="80000" y="80000"/>
                                    </p:animScale>
                                  </p:childTnLst>
                                  <p:subTnLst>
                                    <p:audio>
                                      <p:cMediaNode>
                                        <p:cTn display="0" masterRel="sameClick">
                                          <p:stCondLst>
                                            <p:cond evt="begin" delay="0">
                                              <p:tn val="41"/>
                                            </p:cond>
                                          </p:stCondLst>
                                          <p:endCondLst>
                                            <p:cond evt="onStopAudio" delay="0">
                                              <p:tgtEl>
                                                <p:sldTgt/>
                                              </p:tgtEl>
                                            </p:cond>
                                          </p:endCondLst>
                                        </p:cTn>
                                        <p:tgtEl>
                                          <p:sndTgt r:embed="rId2" name="CARTOON-BOING-_2.wav"/>
                                        </p:tgtEl>
                                      </p:cMediaNode>
                                    </p:audio>
                                  </p:subTnLst>
                                </p:cTn>
                              </p:par>
                            </p:childTnLst>
                          </p:cTn>
                        </p:par>
                        <p:par>
                          <p:cTn id="43" fill="hold">
                            <p:stCondLst>
                              <p:cond delay="500"/>
                            </p:stCondLst>
                            <p:childTnLst>
                              <p:par>
                                <p:cTn id="44" presetID="32" presetClass="emph" presetSubtype="0" repeatCount="2000" fill="hold" grpId="1" nodeType="afterEffect">
                                  <p:stCondLst>
                                    <p:cond delay="0"/>
                                  </p:stCondLst>
                                  <p:childTnLst>
                                    <p:animRot by="120000">
                                      <p:cBhvr>
                                        <p:cTn id="45" dur="50" fill="hold">
                                          <p:stCondLst>
                                            <p:cond delay="0"/>
                                          </p:stCondLst>
                                        </p:cTn>
                                        <p:tgtEl>
                                          <p:spTgt spid="19"/>
                                        </p:tgtEl>
                                        <p:attrNameLst>
                                          <p:attrName>r</p:attrName>
                                        </p:attrNameLst>
                                      </p:cBhvr>
                                    </p:animRot>
                                    <p:animRot by="-240000">
                                      <p:cBhvr>
                                        <p:cTn id="46" dur="100" fill="hold">
                                          <p:stCondLst>
                                            <p:cond delay="100"/>
                                          </p:stCondLst>
                                        </p:cTn>
                                        <p:tgtEl>
                                          <p:spTgt spid="19"/>
                                        </p:tgtEl>
                                        <p:attrNameLst>
                                          <p:attrName>r</p:attrName>
                                        </p:attrNameLst>
                                      </p:cBhvr>
                                    </p:animRot>
                                    <p:animRot by="240000">
                                      <p:cBhvr>
                                        <p:cTn id="47" dur="100" fill="hold">
                                          <p:stCondLst>
                                            <p:cond delay="200"/>
                                          </p:stCondLst>
                                        </p:cTn>
                                        <p:tgtEl>
                                          <p:spTgt spid="19"/>
                                        </p:tgtEl>
                                        <p:attrNameLst>
                                          <p:attrName>r</p:attrName>
                                        </p:attrNameLst>
                                      </p:cBhvr>
                                    </p:animRot>
                                    <p:animRot by="-240000">
                                      <p:cBhvr>
                                        <p:cTn id="48" dur="100" fill="hold">
                                          <p:stCondLst>
                                            <p:cond delay="300"/>
                                          </p:stCondLst>
                                        </p:cTn>
                                        <p:tgtEl>
                                          <p:spTgt spid="19"/>
                                        </p:tgtEl>
                                        <p:attrNameLst>
                                          <p:attrName>r</p:attrName>
                                        </p:attrNameLst>
                                      </p:cBhvr>
                                    </p:animRot>
                                    <p:animRot by="120000">
                                      <p:cBhvr>
                                        <p:cTn id="49" dur="100" fill="hold">
                                          <p:stCondLst>
                                            <p:cond delay="400"/>
                                          </p:stCondLst>
                                        </p:cTn>
                                        <p:tgtEl>
                                          <p:spTgt spid="19"/>
                                        </p:tgtEl>
                                        <p:attrNameLst>
                                          <p:attrName>r</p:attrName>
                                        </p:attrNameLst>
                                      </p:cBhvr>
                                    </p:animRot>
                                  </p:childTnLst>
                                </p:cTn>
                              </p:par>
                            </p:childTnLst>
                          </p:cTn>
                        </p:par>
                      </p:childTnLst>
                    </p:cTn>
                  </p:par>
                </p:childTnLst>
              </p:cTn>
              <p:nextCondLst>
                <p:cond evt="onClick" delay="0">
                  <p:tgtEl>
                    <p:spTgt spid="19"/>
                  </p:tgtEl>
                </p:cond>
              </p:nextCondLst>
            </p:seq>
            <p:seq concurrent="1" nextAc="seek">
              <p:cTn id="50" restart="whenNotActive" fill="hold" evtFilter="cancelBubble" nodeType="interactiveSeq">
                <p:stCondLst>
                  <p:cond evt="onClick" delay="0">
                    <p:tgtEl>
                      <p:spTgt spid="18"/>
                    </p:tgtEl>
                  </p:cond>
                </p:stCondLst>
                <p:endSync evt="end" delay="0">
                  <p:rtn val="all"/>
                </p:endSync>
                <p:childTnLst>
                  <p:par>
                    <p:cTn id="51" fill="hold">
                      <p:stCondLst>
                        <p:cond delay="0"/>
                      </p:stCondLst>
                      <p:childTnLst>
                        <p:par>
                          <p:cTn id="52" fill="hold">
                            <p:stCondLst>
                              <p:cond delay="0"/>
                            </p:stCondLst>
                            <p:childTnLst>
                              <p:par>
                                <p:cTn id="53" presetID="21" presetClass="entr" presetSubtype="1"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heel(1)">
                                      <p:cBhvr>
                                        <p:cTn id="55" dur="1500"/>
                                        <p:tgtEl>
                                          <p:spTgt spid="22"/>
                                        </p:tgtEl>
                                      </p:cBhvr>
                                    </p:animEffect>
                                  </p:childTnLst>
                                  <p:subTnLst>
                                    <p:audio>
                                      <p:cMediaNode>
                                        <p:cTn display="0" masterRel="sameClick">
                                          <p:stCondLst>
                                            <p:cond evt="begin" delay="0">
                                              <p:tn val="53"/>
                                            </p:cond>
                                          </p:stCondLst>
                                          <p:endCondLst>
                                            <p:cond evt="onStopAudio" delay="0">
                                              <p:tgtEl>
                                                <p:sldTgt/>
                                              </p:tgtEl>
                                            </p:cond>
                                          </p:endCondLst>
                                        </p:cTn>
                                        <p:tgtEl>
                                          <p:sndTgt r:embed="rId3" name="CARTOON-POP.wav"/>
                                        </p:tgtEl>
                                      </p:cMediaNode>
                                    </p:audio>
                                  </p:subTnLst>
                                </p:cTn>
                              </p:par>
                            </p:childTnLst>
                          </p:cTn>
                        </p:par>
                      </p:childTnLst>
                    </p:cTn>
                  </p:par>
                </p:childTnLst>
              </p:cTn>
              <p:nextCondLst>
                <p:cond evt="onClick" delay="0">
                  <p:tgtEl>
                    <p:spTgt spid="18"/>
                  </p:tgtEl>
                </p:cond>
              </p:nextCondLst>
            </p:seq>
            <p:seq concurrent="1" nextAc="seek">
              <p:cTn id="56" restart="whenNotActive" fill="hold" evtFilter="cancelBubble" nodeType="interactiveSeq">
                <p:stCondLst>
                  <p:cond evt="onClick" delay="0">
                    <p:tgtEl>
                      <p:spTgt spid="15"/>
                    </p:tgtEl>
                  </p:cond>
                </p:stCondLst>
                <p:endSync evt="end" delay="0">
                  <p:rtn val="all"/>
                </p:endSync>
                <p:childTnLst>
                  <p:par>
                    <p:cTn id="57" fill="hold">
                      <p:stCondLst>
                        <p:cond delay="0"/>
                      </p:stCondLst>
                      <p:childTnLst>
                        <p:par>
                          <p:cTn id="58" fill="hold">
                            <p:stCondLst>
                              <p:cond delay="0"/>
                            </p:stCondLst>
                            <p:childTnLst>
                              <p:par>
                                <p:cTn id="59" presetID="21" presetClass="entr" presetSubtype="1"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wheel(1)">
                                      <p:cBhvr>
                                        <p:cTn id="61" dur="1500"/>
                                        <p:tgtEl>
                                          <p:spTgt spid="23"/>
                                        </p:tgtEl>
                                      </p:cBhvr>
                                    </p:animEffect>
                                  </p:childTnLst>
                                  <p:subTnLst>
                                    <p:audio>
                                      <p:cMediaNode>
                                        <p:cTn display="0" masterRel="sameClick">
                                          <p:stCondLst>
                                            <p:cond evt="begin" delay="0">
                                              <p:tn val="59"/>
                                            </p:cond>
                                          </p:stCondLst>
                                          <p:endCondLst>
                                            <p:cond evt="onStopAudio" delay="0">
                                              <p:tgtEl>
                                                <p:sldTgt/>
                                              </p:tgtEl>
                                            </p:cond>
                                          </p:endCondLst>
                                        </p:cTn>
                                        <p:tgtEl>
                                          <p:sndTgt r:embed="rId3" name="CARTOON-POP.wav"/>
                                        </p:tgtEl>
                                      </p:cMediaNode>
                                    </p:audio>
                                  </p:subTnLst>
                                </p:cTn>
                              </p:par>
                            </p:childTnLst>
                          </p:cTn>
                        </p:par>
                      </p:childTnLst>
                    </p:cTn>
                  </p:par>
                </p:childTnLst>
              </p:cTn>
              <p:nextCondLst>
                <p:cond evt="onClick" delay="0">
                  <p:tgtEl>
                    <p:spTgt spid="15"/>
                  </p:tgtEl>
                </p:cond>
              </p:nextCondLst>
            </p:seq>
            <p:seq concurrent="1" nextAc="seek">
              <p:cTn id="62" restart="whenNotActive" fill="hold" evtFilter="cancelBubble" nodeType="interactiveSeq">
                <p:stCondLst>
                  <p:cond evt="onClick" delay="0">
                    <p:tgtEl>
                      <p:spTgt spid="17"/>
                    </p:tgtEl>
                  </p:cond>
                </p:stCondLst>
                <p:endSync evt="end" delay="0">
                  <p:rtn val="all"/>
                </p:endSync>
                <p:childTnLst>
                  <p:par>
                    <p:cTn id="63" fill="hold">
                      <p:stCondLst>
                        <p:cond delay="0"/>
                      </p:stCondLst>
                      <p:childTnLst>
                        <p:par>
                          <p:cTn id="64" fill="hold">
                            <p:stCondLst>
                              <p:cond delay="0"/>
                            </p:stCondLst>
                            <p:childTnLst>
                              <p:par>
                                <p:cTn id="65" presetID="21" presetClass="entr" presetSubtype="1"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wheel(1)">
                                      <p:cBhvr>
                                        <p:cTn id="67" dur="1500"/>
                                        <p:tgtEl>
                                          <p:spTgt spid="24"/>
                                        </p:tgtEl>
                                      </p:cBhvr>
                                    </p:animEffect>
                                  </p:childTnLst>
                                  <p:subTnLst>
                                    <p:audio>
                                      <p:cMediaNode>
                                        <p:cTn display="0" masterRel="sameClick">
                                          <p:stCondLst>
                                            <p:cond evt="begin" delay="0">
                                              <p:tn val="65"/>
                                            </p:cond>
                                          </p:stCondLst>
                                          <p:endCondLst>
                                            <p:cond evt="onStopAudio" delay="0">
                                              <p:tgtEl>
                                                <p:sldTgt/>
                                              </p:tgtEl>
                                            </p:cond>
                                          </p:endCondLst>
                                        </p:cTn>
                                        <p:tgtEl>
                                          <p:sndTgt r:embed="rId3" name="CARTOON-POP.wav"/>
                                        </p:tgtEl>
                                      </p:cMediaNode>
                                    </p:audio>
                                  </p:subTnLst>
                                </p:cTn>
                              </p:par>
                            </p:childTnLst>
                          </p:cTn>
                        </p:par>
                      </p:childTnLst>
                    </p:cTn>
                  </p:par>
                </p:childTnLst>
              </p:cTn>
              <p:nextCondLst>
                <p:cond evt="onClick" delay="0">
                  <p:tgtEl>
                    <p:spTgt spid="17"/>
                  </p:tgtEl>
                </p:cond>
              </p:nextCondLst>
            </p:seq>
            <p:seq concurrent="1" nextAc="seek">
              <p:cTn id="68" restart="whenNotActive" fill="hold" evtFilter="cancelBubble" nodeType="interactiveSeq">
                <p:stCondLst>
                  <p:cond evt="onClick" delay="0">
                    <p:tgtEl>
                      <p:spTgt spid="21"/>
                    </p:tgtEl>
                  </p:cond>
                </p:stCondLst>
                <p:endSync evt="end" delay="0">
                  <p:rtn val="all"/>
                </p:endSync>
                <p:childTnLst>
                  <p:par>
                    <p:cTn id="69" fill="hold">
                      <p:stCondLst>
                        <p:cond delay="0"/>
                      </p:stCondLst>
                      <p:childTnLst>
                        <p:par>
                          <p:cTn id="70" fill="hold">
                            <p:stCondLst>
                              <p:cond delay="0"/>
                            </p:stCondLst>
                            <p:childTnLst>
                              <p:par>
                                <p:cTn id="71" presetID="21" presetClass="entr" presetSubtype="1" fill="hold" grpId="0"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wheel(1)">
                                      <p:cBhvr>
                                        <p:cTn id="73" dur="1500"/>
                                        <p:tgtEl>
                                          <p:spTgt spid="25"/>
                                        </p:tgtEl>
                                      </p:cBhvr>
                                    </p:animEffect>
                                  </p:childTnLst>
                                  <p:subTnLst>
                                    <p:audio>
                                      <p:cMediaNode>
                                        <p:cTn display="0" masterRel="sameClick">
                                          <p:stCondLst>
                                            <p:cond evt="begin" delay="0">
                                              <p:tn val="71"/>
                                            </p:cond>
                                          </p:stCondLst>
                                          <p:endCondLst>
                                            <p:cond evt="onStopAudio" delay="0">
                                              <p:tgtEl>
                                                <p:sldTgt/>
                                              </p:tgtEl>
                                            </p:cond>
                                          </p:endCondLst>
                                        </p:cTn>
                                        <p:tgtEl>
                                          <p:sndTgt r:embed="rId3" name="CARTOON-POP.wav"/>
                                        </p:tgtEl>
                                      </p:cMediaNode>
                                    </p:audio>
                                  </p:subTnLst>
                                </p:cTn>
                              </p:par>
                            </p:childTnLst>
                          </p:cTn>
                        </p:par>
                      </p:childTnLst>
                    </p:cTn>
                  </p:par>
                </p:childTnLst>
              </p:cTn>
              <p:nextCondLst>
                <p:cond evt="onClick" delay="0">
                  <p:tgtEl>
                    <p:spTgt spid="21"/>
                  </p:tgtEl>
                </p:cond>
              </p:nextCondLst>
            </p:seq>
          </p:childTnLst>
        </p:cTn>
      </p:par>
    </p:tnLst>
    <p:bldLst>
      <p:bldP spid="14" grpId="0"/>
      <p:bldP spid="14" grpId="1"/>
      <p:bldP spid="16" grpId="0"/>
      <p:bldP spid="16" grpId="1"/>
      <p:bldP spid="19" grpId="0"/>
      <p:bldP spid="19" grpId="1"/>
      <p:bldP spid="20" grpId="0"/>
      <p:bldP spid="20" grpId="1"/>
      <p:bldP spid="22" grpId="0" animBg="1"/>
      <p:bldP spid="23" grpId="0" animBg="1"/>
      <p:bldP spid="24"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6" descr="Free Vector | Purple floral frame background with watercol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549237" y="2469524"/>
            <a:ext cx="7426035" cy="191895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7030A0"/>
                </a:solidFill>
                <a:latin typeface="Algerian" panose="04020705040A02060702" pitchFamily="82" charset="0"/>
              </a:rPr>
              <a:t>Fun corner and wrap-up</a:t>
            </a:r>
          </a:p>
        </p:txBody>
      </p:sp>
      <p:sp>
        <p:nvSpPr>
          <p:cNvPr id="4" name="Rectangle 3"/>
          <p:cNvSpPr/>
          <p:nvPr/>
        </p:nvSpPr>
        <p:spPr>
          <a:xfrm>
            <a:off x="5818863" y="1546194"/>
            <a:ext cx="886781" cy="923330"/>
          </a:xfrm>
          <a:prstGeom prst="rect">
            <a:avLst/>
          </a:prstGeom>
          <a:noFill/>
        </p:spPr>
        <p:txBody>
          <a:bodyPr wrap="none" lIns="91440" tIns="45720" rIns="91440" bIns="45720">
            <a:spAutoFit/>
            <a:scene3d>
              <a:camera prst="orthographicFront"/>
              <a:lightRig rig="soft" dir="t">
                <a:rot lat="0" lon="0" rev="15600000"/>
              </a:lightRig>
            </a:scene3d>
            <a:sp3d prstMaterial="softEdge"/>
          </a:bodyPr>
          <a:lstStyle/>
          <a:p>
            <a:pPr algn="ctr"/>
            <a:r>
              <a:rPr lang="en-US" sz="5400" b="1" cap="none" spc="0" dirty="0">
                <a:ln/>
                <a:solidFill>
                  <a:srgbClr val="9D18B8"/>
                </a:solidFill>
                <a:effectLst/>
              </a:rPr>
              <a:t>04</a:t>
            </a:r>
          </a:p>
        </p:txBody>
      </p:sp>
    </p:spTree>
    <p:extLst>
      <p:ext uri="{BB962C8B-B14F-4D97-AF65-F5344CB8AC3E}">
        <p14:creationId xmlns:p14="http://schemas.microsoft.com/office/powerpoint/2010/main" val="3489355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mph" presetSubtype="0" repeatCount="indefinite" fill="hold" grpId="0" nodeType="withEffect">
                                  <p:stCondLst>
                                    <p:cond delay="0"/>
                                  </p:stCondLst>
                                  <p:endCondLst>
                                    <p:cond evt="onNext" delay="0">
                                      <p:tgtEl>
                                        <p:sldTgt/>
                                      </p:tgtEl>
                                    </p:cond>
                                  </p:endCondLst>
                                  <p:childTnLst>
                                    <p:animClr clrSpc="hsl" dir="cw">
                                      <p:cBhvr override="childStyle">
                                        <p:cTn id="6" dur="500" fill="hold"/>
                                        <p:tgtEl>
                                          <p:spTgt spid="3"/>
                                        </p:tgtEl>
                                        <p:attrNameLst>
                                          <p:attrName>style.color</p:attrName>
                                        </p:attrNameLst>
                                      </p:cBhvr>
                                      <p:by>
                                        <p:hsl h="0" s="-70588" l="0"/>
                                      </p:by>
                                    </p:animClr>
                                    <p:animClr clrSpc="hsl" dir="cw">
                                      <p:cBhvr>
                                        <p:cTn id="7" dur="500" fill="hold"/>
                                        <p:tgtEl>
                                          <p:spTgt spid="3"/>
                                        </p:tgtEl>
                                        <p:attrNameLst>
                                          <p:attrName>fillcolor</p:attrName>
                                        </p:attrNameLst>
                                      </p:cBhvr>
                                      <p:by>
                                        <p:hsl h="0" s="-70588" l="0"/>
                                      </p:by>
                                    </p:animClr>
                                    <p:animClr clrSpc="hsl" dir="cw">
                                      <p:cBhvr>
                                        <p:cTn id="8" dur="500" fill="hold"/>
                                        <p:tgtEl>
                                          <p:spTgt spid="3"/>
                                        </p:tgtEl>
                                        <p:attrNameLst>
                                          <p:attrName>stroke.color</p:attrName>
                                        </p:attrNameLst>
                                      </p:cBhvr>
                                      <p:by>
                                        <p:hsl h="0" s="-70588" l="0"/>
                                      </p:by>
                                    </p:animClr>
                                    <p:set>
                                      <p:cBhvr>
                                        <p:cTn id="9" dur="500" fill="hold"/>
                                        <p:tgtEl>
                                          <p:spTgt spid="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funny jokes - funny jokes - Champak kids Magaz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256"/>
            <a:ext cx="12192000" cy="7024255"/>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hlinkClick r:id="rId4" action="ppaction://hlinksldjump"/>
          </p:cNvPr>
          <p:cNvSpPr/>
          <p:nvPr/>
        </p:nvSpPr>
        <p:spPr>
          <a:xfrm>
            <a:off x="3505201" y="6149662"/>
            <a:ext cx="1944709" cy="708338"/>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Option 1</a:t>
            </a:r>
          </a:p>
        </p:txBody>
      </p:sp>
      <p:sp>
        <p:nvSpPr>
          <p:cNvPr id="4" name="Rounded Rectangle 3">
            <a:hlinkClick r:id="rId5" action="ppaction://hlinksldjump"/>
          </p:cNvPr>
          <p:cNvSpPr/>
          <p:nvPr/>
        </p:nvSpPr>
        <p:spPr>
          <a:xfrm>
            <a:off x="6758482" y="6149662"/>
            <a:ext cx="1944709" cy="708338"/>
          </a:xfrm>
          <a:prstGeom prst="roundRect">
            <a:avLst/>
          </a:prstGeom>
          <a:solidFill>
            <a:srgbClr val="B51B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Option 2</a:t>
            </a:r>
          </a:p>
        </p:txBody>
      </p:sp>
    </p:spTree>
    <p:extLst>
      <p:ext uri="{BB962C8B-B14F-4D97-AF65-F5344CB8AC3E}">
        <p14:creationId xmlns:p14="http://schemas.microsoft.com/office/powerpoint/2010/main" val="2147935001"/>
      </p:ext>
    </p:extLst>
  </p:cSld>
  <p:clrMapOvr>
    <a:masterClrMapping/>
  </p:clrMapOvr>
  <mc:AlternateContent xmlns:mc="http://schemas.openxmlformats.org/markup-compatibility/2006" xmlns:p14="http://schemas.microsoft.com/office/powerpoint/2010/main">
    <mc:Choice Requires="p14">
      <p:transition spd="slow" p14:dur="1200">
        <p:dissolve/>
        <p:sndAc>
          <p:stSnd>
            <p:snd r:embed="rId2" name="chimes.wav"/>
          </p:stSnd>
        </p:sndAc>
      </p:transition>
    </mc:Choice>
    <mc:Fallback xmlns="">
      <p:transition spd="slow">
        <p:dissolve/>
        <p:sndAc>
          <p:stSnd>
            <p:snd r:embed="rId6" name="chimes.wav"/>
          </p:stSnd>
        </p:sndAc>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77+] Light Purple Backgrounds | WallpaperSafari.co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1326"/>
            <a:ext cx="12192000" cy="689932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jelly"/>
          <p:cNvSpPr txBox="1"/>
          <p:nvPr/>
        </p:nvSpPr>
        <p:spPr>
          <a:xfrm>
            <a:off x="3925557" y="440390"/>
            <a:ext cx="1885052" cy="919401"/>
          </a:xfrm>
          <a:prstGeom prst="roundRect">
            <a:avLst/>
          </a:prstGeom>
          <a:noFill/>
          <a:ln>
            <a:noFill/>
          </a:ln>
        </p:spPr>
        <p:txBody>
          <a:bodyPr wrap="square" rtlCol="0">
            <a:spAutoFit/>
          </a:bodyPr>
          <a:lstStyle/>
          <a:p>
            <a:pPr algn="ctr"/>
            <a:r>
              <a:rPr lang="en-US" sz="4800" b="1" dirty="0">
                <a:solidFill>
                  <a:schemeClr val="accent1">
                    <a:lumMod val="75000"/>
                  </a:schemeClr>
                </a:solidFill>
                <a:effectLst>
                  <a:outerShdw blurRad="38100" dist="38100" dir="2700000" algn="tl">
                    <a:srgbClr val="000000">
                      <a:alpha val="43137"/>
                    </a:srgbClr>
                  </a:outerShdw>
                </a:effectLst>
                <a:cs typeface="Aharoni" panose="02010803020104030203" pitchFamily="2" charset="-79"/>
              </a:rPr>
              <a:t>jelly</a:t>
            </a:r>
          </a:p>
        </p:txBody>
      </p:sp>
      <p:sp>
        <p:nvSpPr>
          <p:cNvPr id="29" name="TextBox ox"/>
          <p:cNvSpPr txBox="1"/>
          <p:nvPr/>
        </p:nvSpPr>
        <p:spPr>
          <a:xfrm>
            <a:off x="8610383" y="5536427"/>
            <a:ext cx="1885052" cy="1021556"/>
          </a:xfrm>
          <a:prstGeom prst="roundRect">
            <a:avLst/>
          </a:prstGeom>
          <a:noFill/>
          <a:ln>
            <a:noFill/>
          </a:ln>
        </p:spPr>
        <p:txBody>
          <a:bodyPr wrap="square" rtlCol="0">
            <a:spAutoFit/>
          </a:bodyPr>
          <a:lstStyle/>
          <a:p>
            <a:pPr algn="ctr"/>
            <a:r>
              <a:rPr lang="en-US" sz="5400" b="1" dirty="0">
                <a:solidFill>
                  <a:srgbClr val="002060"/>
                </a:solidFill>
                <a:effectLst>
                  <a:outerShdw blurRad="38100" dist="38100" dir="2700000" algn="tl">
                    <a:srgbClr val="000000">
                      <a:alpha val="43137"/>
                    </a:srgbClr>
                  </a:outerShdw>
                </a:effectLst>
                <a:cs typeface="Aharoni" panose="02010803020104030203" pitchFamily="2" charset="-79"/>
              </a:rPr>
              <a:t>ox</a:t>
            </a:r>
            <a:endParaRPr lang="en-US" sz="6600" b="1" dirty="0">
              <a:solidFill>
                <a:srgbClr val="002060"/>
              </a:solidFill>
              <a:effectLst>
                <a:outerShdw blurRad="38100" dist="38100" dir="2700000" algn="tl">
                  <a:srgbClr val="000000">
                    <a:alpha val="43137"/>
                  </a:srgbClr>
                </a:outerShdw>
              </a:effectLst>
              <a:cs typeface="Aharoni" panose="02010803020104030203" pitchFamily="2" charset="-79"/>
            </a:endParaRPr>
          </a:p>
        </p:txBody>
      </p:sp>
      <p:sp>
        <p:nvSpPr>
          <p:cNvPr id="30" name="TextBox quizz"/>
          <p:cNvSpPr txBox="1"/>
          <p:nvPr/>
        </p:nvSpPr>
        <p:spPr>
          <a:xfrm>
            <a:off x="1663971" y="1959737"/>
            <a:ext cx="1885052" cy="1021556"/>
          </a:xfrm>
          <a:prstGeom prst="roundRect">
            <a:avLst/>
          </a:prstGeom>
          <a:noFill/>
          <a:ln>
            <a:noFill/>
          </a:ln>
        </p:spPr>
        <p:txBody>
          <a:bodyPr wrap="square" rtlCol="0">
            <a:spAutoFit/>
          </a:bodyPr>
          <a:lstStyle/>
          <a:p>
            <a:pPr algn="ctr"/>
            <a:r>
              <a:rPr lang="en-US" sz="5400" b="1" dirty="0" err="1">
                <a:solidFill>
                  <a:schemeClr val="accent4"/>
                </a:solidFill>
                <a:effectLst>
                  <a:outerShdw blurRad="38100" dist="38100" dir="2700000" algn="tl">
                    <a:srgbClr val="000000">
                      <a:alpha val="43137"/>
                    </a:srgbClr>
                  </a:outerShdw>
                </a:effectLst>
                <a:cs typeface="Aharoni" panose="02010803020104030203" pitchFamily="2" charset="-79"/>
              </a:rPr>
              <a:t>quizz</a:t>
            </a:r>
            <a:endParaRPr lang="en-US" sz="5400" b="1" dirty="0">
              <a:solidFill>
                <a:schemeClr val="accent4"/>
              </a:solidFill>
              <a:effectLst>
                <a:outerShdw blurRad="38100" dist="38100" dir="2700000" algn="tl">
                  <a:srgbClr val="000000">
                    <a:alpha val="43137"/>
                  </a:srgbClr>
                </a:outerShdw>
              </a:effectLst>
              <a:cs typeface="Aharoni" panose="02010803020104030203" pitchFamily="2" charset="-79"/>
            </a:endParaRPr>
          </a:p>
        </p:txBody>
      </p:sp>
      <p:sp>
        <p:nvSpPr>
          <p:cNvPr id="31" name="TextBox box"/>
          <p:cNvSpPr txBox="1"/>
          <p:nvPr/>
        </p:nvSpPr>
        <p:spPr>
          <a:xfrm>
            <a:off x="4003462" y="5460188"/>
            <a:ext cx="1885052" cy="1021556"/>
          </a:xfrm>
          <a:prstGeom prst="roundRect">
            <a:avLst/>
          </a:prstGeom>
          <a:noFill/>
          <a:ln>
            <a:noFill/>
          </a:ln>
        </p:spPr>
        <p:txBody>
          <a:bodyPr wrap="square" rtlCol="0">
            <a:spAutoFit/>
          </a:bodyPr>
          <a:lstStyle/>
          <a:p>
            <a:pPr algn="ctr"/>
            <a:r>
              <a:rPr lang="en-US" sz="5400" b="1" dirty="0">
                <a:solidFill>
                  <a:schemeClr val="accent2"/>
                </a:solidFill>
                <a:effectLst>
                  <a:outerShdw blurRad="38100" dist="38100" dir="2700000" algn="tl">
                    <a:srgbClr val="000000">
                      <a:alpha val="43137"/>
                    </a:srgbClr>
                  </a:outerShdw>
                </a:effectLst>
                <a:cs typeface="Aharoni" panose="02010803020104030203" pitchFamily="2" charset="-79"/>
              </a:rPr>
              <a:t>box</a:t>
            </a:r>
            <a:endParaRPr lang="en-US" sz="6600" b="1" dirty="0">
              <a:solidFill>
                <a:schemeClr val="accent2"/>
              </a:solidFill>
              <a:effectLst>
                <a:outerShdw blurRad="38100" dist="38100" dir="2700000" algn="tl">
                  <a:srgbClr val="000000">
                    <a:alpha val="43137"/>
                  </a:srgbClr>
                </a:outerShdw>
              </a:effectLst>
              <a:cs typeface="Aharoni" panose="02010803020104030203" pitchFamily="2" charset="-79"/>
            </a:endParaRPr>
          </a:p>
        </p:txBody>
      </p:sp>
      <p:sp>
        <p:nvSpPr>
          <p:cNvPr id="32" name="TextBox van"/>
          <p:cNvSpPr txBox="1"/>
          <p:nvPr/>
        </p:nvSpPr>
        <p:spPr>
          <a:xfrm>
            <a:off x="1808642" y="5438963"/>
            <a:ext cx="1885052" cy="1021556"/>
          </a:xfrm>
          <a:prstGeom prst="roundRect">
            <a:avLst/>
          </a:prstGeom>
          <a:noFill/>
          <a:ln>
            <a:noFill/>
          </a:ln>
        </p:spPr>
        <p:txBody>
          <a:bodyPr wrap="square" rtlCol="0">
            <a:spAutoFit/>
          </a:bodyPr>
          <a:lstStyle/>
          <a:p>
            <a:pPr algn="ctr"/>
            <a:r>
              <a:rPr lang="en-US" sz="5400" b="1" dirty="0">
                <a:solidFill>
                  <a:srgbClr val="00B050"/>
                </a:solidFill>
                <a:effectLst>
                  <a:outerShdw blurRad="38100" dist="38100" dir="2700000" algn="tl">
                    <a:srgbClr val="000000">
                      <a:alpha val="43137"/>
                    </a:srgbClr>
                  </a:outerShdw>
                </a:effectLst>
                <a:cs typeface="Aharoni" panose="02010803020104030203" pitchFamily="2" charset="-79"/>
              </a:rPr>
              <a:t>van</a:t>
            </a:r>
          </a:p>
        </p:txBody>
      </p:sp>
      <p:sp>
        <p:nvSpPr>
          <p:cNvPr id="33" name="TextBox square"/>
          <p:cNvSpPr txBox="1"/>
          <p:nvPr/>
        </p:nvSpPr>
        <p:spPr>
          <a:xfrm>
            <a:off x="5918854" y="487605"/>
            <a:ext cx="2818634" cy="919401"/>
          </a:xfrm>
          <a:prstGeom prst="roundRect">
            <a:avLst/>
          </a:prstGeom>
          <a:noFill/>
          <a:ln>
            <a:noFill/>
          </a:ln>
        </p:spPr>
        <p:txBody>
          <a:bodyPr wrap="square" rtlCol="0">
            <a:spAutoFit/>
          </a:bodyPr>
          <a:lstStyle/>
          <a:p>
            <a:pPr algn="ctr"/>
            <a:r>
              <a:rPr lang="en-US" sz="4800" b="1" dirty="0">
                <a:solidFill>
                  <a:schemeClr val="tx2">
                    <a:lumMod val="50000"/>
                  </a:schemeClr>
                </a:solidFill>
                <a:effectLst>
                  <a:outerShdw blurRad="38100" dist="38100" dir="2700000" algn="tl">
                    <a:srgbClr val="000000">
                      <a:alpha val="43137"/>
                    </a:srgbClr>
                  </a:outerShdw>
                </a:effectLst>
                <a:cs typeface="Aharoni" panose="02010803020104030203" pitchFamily="2" charset="-79"/>
              </a:rPr>
              <a:t>square</a:t>
            </a:r>
            <a:endParaRPr lang="en-US" sz="5400" b="1" dirty="0">
              <a:solidFill>
                <a:schemeClr val="tx2">
                  <a:lumMod val="50000"/>
                </a:schemeClr>
              </a:solidFill>
              <a:effectLst>
                <a:outerShdw blurRad="38100" dist="38100" dir="2700000" algn="tl">
                  <a:srgbClr val="000000">
                    <a:alpha val="43137"/>
                  </a:srgbClr>
                </a:outerShdw>
              </a:effectLst>
              <a:cs typeface="Aharoni" panose="02010803020104030203" pitchFamily="2" charset="-79"/>
            </a:endParaRPr>
          </a:p>
        </p:txBody>
      </p:sp>
      <p:sp>
        <p:nvSpPr>
          <p:cNvPr id="34" name="TextBox village"/>
          <p:cNvSpPr txBox="1"/>
          <p:nvPr/>
        </p:nvSpPr>
        <p:spPr>
          <a:xfrm>
            <a:off x="5790110" y="3812840"/>
            <a:ext cx="2604590" cy="919401"/>
          </a:xfrm>
          <a:prstGeom prst="roundRect">
            <a:avLst/>
          </a:prstGeom>
          <a:noFill/>
          <a:ln>
            <a:noFill/>
          </a:ln>
        </p:spPr>
        <p:txBody>
          <a:bodyPr wrap="square" rtlCol="0">
            <a:spAutoFit/>
          </a:bodyPr>
          <a:lstStyle/>
          <a:p>
            <a:pPr algn="ctr"/>
            <a:r>
              <a:rPr lang="en-US" sz="4800" b="1" dirty="0">
                <a:solidFill>
                  <a:srgbClr val="FF0000"/>
                </a:solidFill>
                <a:effectLst>
                  <a:outerShdw blurRad="38100" dist="38100" dir="2700000" algn="tl">
                    <a:srgbClr val="000000">
                      <a:alpha val="43137"/>
                    </a:srgbClr>
                  </a:outerShdw>
                </a:effectLst>
                <a:cs typeface="Aharoni" panose="02010803020104030203" pitchFamily="2" charset="-79"/>
              </a:rPr>
              <a:t>village</a:t>
            </a:r>
            <a:endParaRPr lang="en-US" sz="3600" b="1" dirty="0">
              <a:solidFill>
                <a:srgbClr val="FF0000"/>
              </a:solidFill>
              <a:effectLst>
                <a:outerShdw blurRad="38100" dist="38100" dir="2700000" algn="tl">
                  <a:srgbClr val="000000">
                    <a:alpha val="43137"/>
                  </a:srgbClr>
                </a:outerShdw>
              </a:effectLst>
              <a:cs typeface="Aharoni" panose="02010803020104030203" pitchFamily="2" charset="-79"/>
            </a:endParaRPr>
          </a:p>
        </p:txBody>
      </p:sp>
      <p:sp>
        <p:nvSpPr>
          <p:cNvPr id="35" name="TextBox juice"/>
          <p:cNvSpPr txBox="1"/>
          <p:nvPr/>
        </p:nvSpPr>
        <p:spPr>
          <a:xfrm>
            <a:off x="6190183" y="5536428"/>
            <a:ext cx="2078230" cy="919401"/>
          </a:xfrm>
          <a:prstGeom prst="roundRect">
            <a:avLst/>
          </a:prstGeom>
          <a:noFill/>
          <a:ln>
            <a:noFill/>
          </a:ln>
        </p:spPr>
        <p:txBody>
          <a:bodyPr wrap="square" rtlCol="0">
            <a:spAutoFit/>
          </a:bodyPr>
          <a:lstStyle/>
          <a:p>
            <a:pPr algn="ctr"/>
            <a:r>
              <a:rPr lang="en-US" sz="4800" b="1" dirty="0">
                <a:solidFill>
                  <a:srgbClr val="7030A0"/>
                </a:solidFill>
                <a:effectLst>
                  <a:outerShdw blurRad="38100" dist="38100" dir="2700000" algn="tl">
                    <a:srgbClr val="000000">
                      <a:alpha val="43137"/>
                    </a:srgbClr>
                  </a:outerShdw>
                </a:effectLst>
                <a:cs typeface="Aharoni" panose="02010803020104030203" pitchFamily="2" charset="-79"/>
              </a:rPr>
              <a:t>juice</a:t>
            </a:r>
            <a:endParaRPr lang="en-US" sz="4000" b="1" dirty="0">
              <a:solidFill>
                <a:srgbClr val="7030A0"/>
              </a:solidFill>
              <a:effectLst>
                <a:outerShdw blurRad="38100" dist="38100" dir="2700000" algn="tl">
                  <a:srgbClr val="000000">
                    <a:alpha val="43137"/>
                  </a:srgbClr>
                </a:outerShdw>
              </a:effectLst>
              <a:cs typeface="Aharoni" panose="02010803020104030203" pitchFamily="2" charset="-79"/>
            </a:endParaRPr>
          </a:p>
        </p:txBody>
      </p:sp>
      <p:pic>
        <p:nvPicPr>
          <p:cNvPr id="36" name="van" descr="This Cute Van Is Dead After 35 Years In Productio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47981" y="3615028"/>
            <a:ext cx="1910726" cy="1457218"/>
          </a:xfrm>
          <a:prstGeom prst="rect">
            <a:avLst/>
          </a:prstGeom>
          <a:noFill/>
          <a:extLst>
            <a:ext uri="{909E8E84-426E-40DD-AFC4-6F175D3DCCD1}">
              <a14:hiddenFill xmlns:a14="http://schemas.microsoft.com/office/drawing/2010/main">
                <a:solidFill>
                  <a:srgbClr val="FFFFFF"/>
                </a:solidFill>
              </a14:hiddenFill>
            </a:ext>
          </a:extLst>
        </p:spPr>
      </p:pic>
      <p:pic>
        <p:nvPicPr>
          <p:cNvPr id="3" name="quizz" descr="MERN Stack Online Quiz Portal Application | Udemy"/>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6639" t="12726" r="26010" b="18326"/>
          <a:stretch/>
        </p:blipFill>
        <p:spPr bwMode="auto">
          <a:xfrm>
            <a:off x="1664474" y="131634"/>
            <a:ext cx="1883117" cy="1648889"/>
          </a:xfrm>
          <a:prstGeom prst="rect">
            <a:avLst/>
          </a:prstGeom>
          <a:noFill/>
          <a:extLst>
            <a:ext uri="{909E8E84-426E-40DD-AFC4-6F175D3DCCD1}">
              <a14:hiddenFill xmlns:a14="http://schemas.microsoft.com/office/drawing/2010/main">
                <a:solidFill>
                  <a:srgbClr val="FFFFFF"/>
                </a:solidFill>
              </a14:hiddenFill>
            </a:ext>
          </a:extLst>
        </p:spPr>
      </p:pic>
      <p:pic>
        <p:nvPicPr>
          <p:cNvPr id="4" name="jelly" descr="Mckenzies Traditional Raspberry Jelly Crystals 2kg - Padstow Food Service  Distributors"/>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9404" b="86468" l="5517" r="94943"/>
                    </a14:imgEffect>
                  </a14:imgLayer>
                </a14:imgProps>
              </a:ext>
              <a:ext uri="{28A0092B-C50C-407E-A947-70E740481C1C}">
                <a14:useLocalDpi xmlns:a14="http://schemas.microsoft.com/office/drawing/2010/main" val="0"/>
              </a:ext>
            </a:extLst>
          </a:blip>
          <a:srcRect l="5871" t="15142" r="6597" b="15829"/>
          <a:stretch/>
        </p:blipFill>
        <p:spPr bwMode="auto">
          <a:xfrm>
            <a:off x="6277204" y="2028790"/>
            <a:ext cx="1426300" cy="1124805"/>
          </a:xfrm>
          <a:prstGeom prst="rect">
            <a:avLst/>
          </a:prstGeom>
          <a:noFill/>
          <a:extLst>
            <a:ext uri="{909E8E84-426E-40DD-AFC4-6F175D3DCCD1}">
              <a14:hiddenFill xmlns:a14="http://schemas.microsoft.com/office/drawing/2010/main">
                <a:solidFill>
                  <a:srgbClr val="FFFFFF"/>
                </a:solidFill>
              </a14:hiddenFill>
            </a:ext>
          </a:extLst>
        </p:spPr>
      </p:pic>
      <p:pic>
        <p:nvPicPr>
          <p:cNvPr id="5" name="square" descr="Halaman Unduh untuk file Download Square yang ke 2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62370" y="1872695"/>
            <a:ext cx="1449925" cy="1449925"/>
          </a:xfrm>
          <a:prstGeom prst="rect">
            <a:avLst/>
          </a:prstGeom>
          <a:noFill/>
          <a:extLst>
            <a:ext uri="{909E8E84-426E-40DD-AFC4-6F175D3DCCD1}">
              <a14:hiddenFill xmlns:a14="http://schemas.microsoft.com/office/drawing/2010/main">
                <a:solidFill>
                  <a:srgbClr val="FFFFFF"/>
                </a:solidFill>
              </a14:hiddenFill>
            </a:ext>
          </a:extLst>
        </p:spPr>
      </p:pic>
      <p:pic>
        <p:nvPicPr>
          <p:cNvPr id="6" name="vilage" descr="Pretty Villages in England - UK mini-break travel idea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51738" y="3549546"/>
            <a:ext cx="1642881" cy="1363177"/>
          </a:xfrm>
          <a:prstGeom prst="rect">
            <a:avLst/>
          </a:prstGeom>
          <a:noFill/>
          <a:extLst>
            <a:ext uri="{909E8E84-426E-40DD-AFC4-6F175D3DCCD1}">
              <a14:hiddenFill xmlns:a14="http://schemas.microsoft.com/office/drawing/2010/main">
                <a:solidFill>
                  <a:srgbClr val="FFFFFF"/>
                </a:solidFill>
              </a14:hiddenFill>
            </a:ext>
          </a:extLst>
        </p:spPr>
      </p:pic>
      <p:pic>
        <p:nvPicPr>
          <p:cNvPr id="7" name="box" descr="BOX definition and meaning | Collins English Dictionary"/>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13617" t="14356" r="14008" b="11092"/>
          <a:stretch/>
        </p:blipFill>
        <p:spPr bwMode="auto">
          <a:xfrm>
            <a:off x="8827955" y="3912747"/>
            <a:ext cx="1318753" cy="1131575"/>
          </a:xfrm>
          <a:prstGeom prst="rect">
            <a:avLst/>
          </a:prstGeom>
          <a:noFill/>
          <a:extLst>
            <a:ext uri="{909E8E84-426E-40DD-AFC4-6F175D3DCCD1}">
              <a14:hiddenFill xmlns:a14="http://schemas.microsoft.com/office/drawing/2010/main">
                <a:solidFill>
                  <a:srgbClr val="FFFFFF"/>
                </a:solidFill>
              </a14:hiddenFill>
            </a:ext>
          </a:extLst>
        </p:spPr>
      </p:pic>
      <p:pic>
        <p:nvPicPr>
          <p:cNvPr id="8" name="ox" descr="OX definition and meaning | Collins English Dictionary"/>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9731" b="99701" l="2200" r="90000"/>
                    </a14:imgEffect>
                  </a14:imgLayer>
                </a14:imgProps>
              </a:ext>
              <a:ext uri="{28A0092B-C50C-407E-A947-70E740481C1C}">
                <a14:useLocalDpi xmlns:a14="http://schemas.microsoft.com/office/drawing/2010/main" val="0"/>
              </a:ext>
            </a:extLst>
          </a:blip>
          <a:srcRect l="2748" t="13482" r="15648"/>
          <a:stretch/>
        </p:blipFill>
        <p:spPr bwMode="auto">
          <a:xfrm>
            <a:off x="3932495" y="2039252"/>
            <a:ext cx="1874771" cy="1327760"/>
          </a:xfrm>
          <a:prstGeom prst="rect">
            <a:avLst/>
          </a:prstGeom>
          <a:noFill/>
          <a:extLst>
            <a:ext uri="{909E8E84-426E-40DD-AFC4-6F175D3DCCD1}">
              <a14:hiddenFill xmlns:a14="http://schemas.microsoft.com/office/drawing/2010/main">
                <a:solidFill>
                  <a:srgbClr val="FFFFFF"/>
                </a:solidFill>
              </a14:hiddenFill>
            </a:ext>
          </a:extLst>
        </p:spPr>
      </p:pic>
      <p:pic>
        <p:nvPicPr>
          <p:cNvPr id="9" name="juice" descr="Orange Juice - Frankztreat"/>
          <p:cNvPicPr>
            <a:picLocks noChangeAspect="1" noChangeArrowheads="1"/>
          </p:cNvPicPr>
          <p:nvPr/>
        </p:nvPicPr>
        <p:blipFill rotWithShape="1">
          <a:blip r:embed="rId17" cstate="print">
            <a:extLst>
              <a:ext uri="{BEBA8EAE-BF5A-486C-A8C5-ECC9F3942E4B}">
                <a14:imgProps xmlns:a14="http://schemas.microsoft.com/office/drawing/2010/main">
                  <a14:imgLayer r:embed="rId18">
                    <a14:imgEffect>
                      <a14:backgroundRemoval t="6641" b="94141" l="9961" r="89844">
                        <a14:foregroundMark x1="30078" y1="15723" x2="55273" y2="15332"/>
                        <a14:foregroundMark x1="29980" y1="12891" x2="37500" y2="12402"/>
                        <a14:foregroundMark x1="40820" y1="85352" x2="54492" y2="84863"/>
                      </a14:backgroundRemoval>
                    </a14:imgEffect>
                  </a14:imgLayer>
                </a14:imgProps>
              </a:ext>
              <a:ext uri="{28A0092B-C50C-407E-A947-70E740481C1C}">
                <a14:useLocalDpi xmlns:a14="http://schemas.microsoft.com/office/drawing/2010/main" val="0"/>
              </a:ext>
            </a:extLst>
          </a:blip>
          <a:srcRect l="26596" t="5917" r="23311" b="5795"/>
          <a:stretch/>
        </p:blipFill>
        <p:spPr bwMode="auto">
          <a:xfrm>
            <a:off x="8911239" y="100590"/>
            <a:ext cx="1021706" cy="1548063"/>
          </a:xfrm>
          <a:prstGeom prst="rect">
            <a:avLst/>
          </a:prstGeom>
          <a:noFill/>
          <a:extLst>
            <a:ext uri="{909E8E84-426E-40DD-AFC4-6F175D3DCCD1}">
              <a14:hiddenFill xmlns:a14="http://schemas.microsoft.com/office/drawing/2010/main">
                <a:solidFill>
                  <a:srgbClr val="FFFFFF"/>
                </a:solidFill>
              </a14:hiddenFill>
            </a:ext>
          </a:extLst>
        </p:spPr>
      </p:pic>
      <p:sp>
        <p:nvSpPr>
          <p:cNvPr id="10" name="1"/>
          <p:cNvSpPr/>
          <p:nvPr/>
        </p:nvSpPr>
        <p:spPr>
          <a:xfrm>
            <a:off x="1615161" y="100590"/>
            <a:ext cx="2069333" cy="1550095"/>
          </a:xfrm>
          <a:prstGeom prst="roundRect">
            <a:avLst/>
          </a:prstGeom>
          <a:blipFill dpi="0" rotWithShape="1">
            <a:blip r:embed="rId19">
              <a:alphaModFix amt="94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dirty="0">
                <a:latin typeface="Aharoni" panose="02010803020104030203" pitchFamily="2" charset="-79"/>
                <a:cs typeface="Aharoni" panose="02010803020104030203" pitchFamily="2" charset="-79"/>
              </a:rPr>
              <a:t>1</a:t>
            </a:r>
          </a:p>
        </p:txBody>
      </p:sp>
      <p:sp>
        <p:nvSpPr>
          <p:cNvPr id="13" name="5"/>
          <p:cNvSpPr/>
          <p:nvPr/>
        </p:nvSpPr>
        <p:spPr>
          <a:xfrm>
            <a:off x="1659198" y="1777433"/>
            <a:ext cx="2069332" cy="1558955"/>
          </a:xfrm>
          <a:prstGeom prst="roundRect">
            <a:avLst/>
          </a:prstGeom>
          <a:blipFill>
            <a:blip r:embed="rId19">
              <a:alphaModFix amt="94000"/>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latin typeface="Aharoni" panose="02010803020104030203" pitchFamily="2" charset="-79"/>
                <a:cs typeface="Aharoni" panose="02010803020104030203" pitchFamily="2" charset="-79"/>
              </a:rPr>
              <a:t>5</a:t>
            </a:r>
          </a:p>
        </p:txBody>
      </p:sp>
      <p:sp>
        <p:nvSpPr>
          <p:cNvPr id="18" name="9"/>
          <p:cNvSpPr/>
          <p:nvPr/>
        </p:nvSpPr>
        <p:spPr>
          <a:xfrm>
            <a:off x="1638512" y="3489163"/>
            <a:ext cx="2069332" cy="1558955"/>
          </a:xfrm>
          <a:prstGeom prst="roundRect">
            <a:avLst/>
          </a:prstGeom>
          <a:blipFill>
            <a:blip r:embed="rId19">
              <a:alphaModFix amt="94000"/>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latin typeface="Aharoni" panose="02010803020104030203" pitchFamily="2" charset="-79"/>
                <a:cs typeface="Aharoni" panose="02010803020104030203" pitchFamily="2" charset="-79"/>
              </a:rPr>
              <a:t>9</a:t>
            </a:r>
          </a:p>
        </p:txBody>
      </p:sp>
      <p:sp>
        <p:nvSpPr>
          <p:cNvPr id="19" name="2"/>
          <p:cNvSpPr/>
          <p:nvPr/>
        </p:nvSpPr>
        <p:spPr>
          <a:xfrm>
            <a:off x="3849522" y="97148"/>
            <a:ext cx="2069333" cy="1550095"/>
          </a:xfrm>
          <a:prstGeom prst="roundRect">
            <a:avLst/>
          </a:prstGeom>
          <a:blipFill dpi="0" rotWithShape="1">
            <a:blip r:embed="rId19">
              <a:alphaModFix amt="94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dirty="0">
                <a:latin typeface="Aharoni" panose="02010803020104030203" pitchFamily="2" charset="-79"/>
                <a:cs typeface="Aharoni" panose="02010803020104030203" pitchFamily="2" charset="-79"/>
              </a:rPr>
              <a:t>2</a:t>
            </a:r>
          </a:p>
        </p:txBody>
      </p:sp>
      <p:sp>
        <p:nvSpPr>
          <p:cNvPr id="20" name="6"/>
          <p:cNvSpPr/>
          <p:nvPr/>
        </p:nvSpPr>
        <p:spPr>
          <a:xfrm>
            <a:off x="3847981" y="1791237"/>
            <a:ext cx="2069332" cy="1558955"/>
          </a:xfrm>
          <a:prstGeom prst="roundRect">
            <a:avLst/>
          </a:prstGeom>
          <a:blipFill>
            <a:blip r:embed="rId19">
              <a:alphaModFix amt="94000"/>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latin typeface="Aharoni" panose="02010803020104030203" pitchFamily="2" charset="-79"/>
                <a:cs typeface="Aharoni" panose="02010803020104030203" pitchFamily="2" charset="-79"/>
              </a:rPr>
              <a:t>6</a:t>
            </a:r>
          </a:p>
        </p:txBody>
      </p:sp>
      <p:sp>
        <p:nvSpPr>
          <p:cNvPr id="21" name="10"/>
          <p:cNvSpPr/>
          <p:nvPr/>
        </p:nvSpPr>
        <p:spPr>
          <a:xfrm>
            <a:off x="3847981" y="3489162"/>
            <a:ext cx="2069332" cy="1558955"/>
          </a:xfrm>
          <a:prstGeom prst="roundRect">
            <a:avLst/>
          </a:prstGeom>
          <a:blipFill>
            <a:blip r:embed="rId19">
              <a:alphaModFix amt="94000"/>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latin typeface="Aharoni" panose="02010803020104030203" pitchFamily="2" charset="-79"/>
                <a:cs typeface="Aharoni" panose="02010803020104030203" pitchFamily="2" charset="-79"/>
              </a:rPr>
              <a:t>10</a:t>
            </a:r>
          </a:p>
        </p:txBody>
      </p:sp>
      <p:sp>
        <p:nvSpPr>
          <p:cNvPr id="22" name="3"/>
          <p:cNvSpPr/>
          <p:nvPr/>
        </p:nvSpPr>
        <p:spPr>
          <a:xfrm>
            <a:off x="6112543" y="97148"/>
            <a:ext cx="2069333" cy="1550095"/>
          </a:xfrm>
          <a:prstGeom prst="roundRect">
            <a:avLst/>
          </a:prstGeom>
          <a:blipFill dpi="0" rotWithShape="1">
            <a:blip r:embed="rId19">
              <a:alphaModFix amt="94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dirty="0">
                <a:latin typeface="Aharoni" panose="02010803020104030203" pitchFamily="2" charset="-79"/>
                <a:cs typeface="Aharoni" panose="02010803020104030203" pitchFamily="2" charset="-79"/>
              </a:rPr>
              <a:t>3</a:t>
            </a:r>
          </a:p>
        </p:txBody>
      </p:sp>
      <p:sp>
        <p:nvSpPr>
          <p:cNvPr id="23" name="7"/>
          <p:cNvSpPr/>
          <p:nvPr/>
        </p:nvSpPr>
        <p:spPr>
          <a:xfrm>
            <a:off x="6137042" y="1788147"/>
            <a:ext cx="2069332" cy="1558955"/>
          </a:xfrm>
          <a:prstGeom prst="roundRect">
            <a:avLst/>
          </a:prstGeom>
          <a:blipFill>
            <a:blip r:embed="rId19">
              <a:alphaModFix amt="94000"/>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latin typeface="Aharoni" panose="02010803020104030203" pitchFamily="2" charset="-79"/>
                <a:cs typeface="Aharoni" panose="02010803020104030203" pitchFamily="2" charset="-79"/>
              </a:rPr>
              <a:t>7</a:t>
            </a:r>
          </a:p>
        </p:txBody>
      </p:sp>
      <p:sp>
        <p:nvSpPr>
          <p:cNvPr id="24" name="11"/>
          <p:cNvSpPr/>
          <p:nvPr/>
        </p:nvSpPr>
        <p:spPr>
          <a:xfrm>
            <a:off x="6137042" y="3485367"/>
            <a:ext cx="2069332" cy="1558955"/>
          </a:xfrm>
          <a:prstGeom prst="roundRect">
            <a:avLst/>
          </a:prstGeom>
          <a:blipFill>
            <a:blip r:embed="rId19">
              <a:alphaModFix amt="94000"/>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latin typeface="Aharoni" panose="02010803020104030203" pitchFamily="2" charset="-79"/>
                <a:cs typeface="Aharoni" panose="02010803020104030203" pitchFamily="2" charset="-79"/>
              </a:rPr>
              <a:t>11</a:t>
            </a:r>
          </a:p>
        </p:txBody>
      </p:sp>
      <p:sp>
        <p:nvSpPr>
          <p:cNvPr id="25" name="4"/>
          <p:cNvSpPr/>
          <p:nvPr/>
        </p:nvSpPr>
        <p:spPr>
          <a:xfrm>
            <a:off x="8375564" y="88666"/>
            <a:ext cx="2069333" cy="1550095"/>
          </a:xfrm>
          <a:prstGeom prst="roundRect">
            <a:avLst/>
          </a:prstGeom>
          <a:blipFill dpi="0" rotWithShape="1">
            <a:blip r:embed="rId19">
              <a:alphaModFix amt="94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dirty="0">
                <a:latin typeface="Aharoni" panose="02010803020104030203" pitchFamily="2" charset="-79"/>
                <a:cs typeface="Aharoni" panose="02010803020104030203" pitchFamily="2" charset="-79"/>
              </a:rPr>
              <a:t>4</a:t>
            </a:r>
          </a:p>
        </p:txBody>
      </p:sp>
      <p:sp>
        <p:nvSpPr>
          <p:cNvPr id="26" name="8"/>
          <p:cNvSpPr/>
          <p:nvPr/>
        </p:nvSpPr>
        <p:spPr>
          <a:xfrm>
            <a:off x="8426103" y="1797640"/>
            <a:ext cx="2069332" cy="1558955"/>
          </a:xfrm>
          <a:prstGeom prst="roundRect">
            <a:avLst/>
          </a:prstGeom>
          <a:blipFill>
            <a:blip r:embed="rId19">
              <a:alphaModFix amt="94000"/>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latin typeface="Aharoni" panose="02010803020104030203" pitchFamily="2" charset="-79"/>
                <a:cs typeface="Aharoni" panose="02010803020104030203" pitchFamily="2" charset="-79"/>
              </a:rPr>
              <a:t>8</a:t>
            </a:r>
          </a:p>
        </p:txBody>
      </p:sp>
      <p:sp>
        <p:nvSpPr>
          <p:cNvPr id="27" name="12"/>
          <p:cNvSpPr/>
          <p:nvPr/>
        </p:nvSpPr>
        <p:spPr>
          <a:xfrm>
            <a:off x="8426103" y="3490943"/>
            <a:ext cx="2069332" cy="1558955"/>
          </a:xfrm>
          <a:prstGeom prst="roundRect">
            <a:avLst/>
          </a:prstGeom>
          <a:blipFill>
            <a:blip r:embed="rId19">
              <a:alphaModFix amt="94000"/>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latin typeface="Aharoni" panose="02010803020104030203" pitchFamily="2" charset="-79"/>
                <a:cs typeface="Aharoni" panose="02010803020104030203" pitchFamily="2" charset="-79"/>
              </a:rPr>
              <a:t>12</a:t>
            </a:r>
          </a:p>
        </p:txBody>
      </p:sp>
      <p:sp>
        <p:nvSpPr>
          <p:cNvPr id="37" name="13"/>
          <p:cNvSpPr/>
          <p:nvPr/>
        </p:nvSpPr>
        <p:spPr>
          <a:xfrm>
            <a:off x="1638511" y="5174866"/>
            <a:ext cx="2069332" cy="1558955"/>
          </a:xfrm>
          <a:prstGeom prst="roundRect">
            <a:avLst/>
          </a:prstGeom>
          <a:blipFill>
            <a:blip r:embed="rId19">
              <a:alphaModFix amt="94000"/>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latin typeface="Aharoni" panose="02010803020104030203" pitchFamily="2" charset="-79"/>
                <a:cs typeface="Aharoni" panose="02010803020104030203" pitchFamily="2" charset="-79"/>
              </a:rPr>
              <a:t>13</a:t>
            </a:r>
          </a:p>
        </p:txBody>
      </p:sp>
      <p:sp>
        <p:nvSpPr>
          <p:cNvPr id="38" name="14"/>
          <p:cNvSpPr/>
          <p:nvPr/>
        </p:nvSpPr>
        <p:spPr>
          <a:xfrm>
            <a:off x="3911322" y="5170266"/>
            <a:ext cx="2069332" cy="1558955"/>
          </a:xfrm>
          <a:prstGeom prst="roundRect">
            <a:avLst/>
          </a:prstGeom>
          <a:blipFill>
            <a:blip r:embed="rId19">
              <a:alphaModFix amt="94000"/>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latin typeface="Aharoni" panose="02010803020104030203" pitchFamily="2" charset="-79"/>
                <a:cs typeface="Aharoni" panose="02010803020104030203" pitchFamily="2" charset="-79"/>
              </a:rPr>
              <a:t>14</a:t>
            </a:r>
          </a:p>
        </p:txBody>
      </p:sp>
      <p:sp>
        <p:nvSpPr>
          <p:cNvPr id="39" name="15"/>
          <p:cNvSpPr/>
          <p:nvPr/>
        </p:nvSpPr>
        <p:spPr>
          <a:xfrm>
            <a:off x="6184133" y="5170266"/>
            <a:ext cx="2069332" cy="1558955"/>
          </a:xfrm>
          <a:prstGeom prst="roundRect">
            <a:avLst/>
          </a:prstGeom>
          <a:blipFill>
            <a:blip r:embed="rId19">
              <a:alphaModFix amt="94000"/>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latin typeface="Aharoni" panose="02010803020104030203" pitchFamily="2" charset="-79"/>
                <a:cs typeface="Aharoni" panose="02010803020104030203" pitchFamily="2" charset="-79"/>
              </a:rPr>
              <a:t>15</a:t>
            </a:r>
          </a:p>
        </p:txBody>
      </p:sp>
      <p:sp>
        <p:nvSpPr>
          <p:cNvPr id="40" name="16"/>
          <p:cNvSpPr/>
          <p:nvPr/>
        </p:nvSpPr>
        <p:spPr>
          <a:xfrm>
            <a:off x="8426103" y="5170265"/>
            <a:ext cx="2069332" cy="1558955"/>
          </a:xfrm>
          <a:prstGeom prst="roundRect">
            <a:avLst/>
          </a:prstGeom>
          <a:blipFill>
            <a:blip r:embed="rId19">
              <a:alphaModFix amt="94000"/>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latin typeface="Aharoni" panose="02010803020104030203" pitchFamily="2" charset="-79"/>
                <a:cs typeface="Aharoni" panose="02010803020104030203" pitchFamily="2" charset="-79"/>
              </a:rPr>
              <a:t>16</a:t>
            </a:r>
          </a:p>
        </p:txBody>
      </p:sp>
      <p:sp>
        <p:nvSpPr>
          <p:cNvPr id="2" name="Rounded Rectangle 1"/>
          <p:cNvSpPr/>
          <p:nvPr/>
        </p:nvSpPr>
        <p:spPr>
          <a:xfrm>
            <a:off x="2921481" y="1986292"/>
            <a:ext cx="5987924" cy="3012736"/>
          </a:xfrm>
          <a:prstGeom prst="roundRect">
            <a:avLst/>
          </a:prstGeom>
          <a:solidFill>
            <a:schemeClr val="bg2">
              <a:lumMod val="90000"/>
            </a:schemeClr>
          </a:solidFill>
          <a:scene3d>
            <a:camera prst="orthographicFront"/>
            <a:lightRig rig="flat" dir="t"/>
          </a:scene3d>
          <a:sp3d extrusionH="76200" contourW="12700" prstMaterial="translucentPowder">
            <a:bevelT prst="angle"/>
            <a:bevelB w="139700" h="139700" prst="divot"/>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b="1" dirty="0" err="1">
                <a:solidFill>
                  <a:srgbClr val="FF0000"/>
                </a:solidFill>
                <a:effectLst>
                  <a:outerShdw blurRad="38100" dist="38100" dir="2700000" algn="tl">
                    <a:srgbClr val="000000">
                      <a:alpha val="43137"/>
                    </a:srgbClr>
                  </a:outerShdw>
                </a:effectLst>
                <a:latin typeface="Baskerville Old Face" panose="02020602080505020303" pitchFamily="18" charset="0"/>
              </a:rPr>
              <a:t>Pelmanism</a:t>
            </a:r>
            <a:endParaRPr lang="en-US" sz="9600" b="1" dirty="0">
              <a:solidFill>
                <a:srgbClr val="FF0000"/>
              </a:solidFill>
              <a:effectLst>
                <a:outerShdw blurRad="38100" dist="38100" dir="2700000" algn="tl">
                  <a:srgbClr val="000000">
                    <a:alpha val="43137"/>
                  </a:srgbClr>
                </a:outerShdw>
              </a:effectLst>
              <a:latin typeface="Baskerville Old Face" panose="02020602080505020303" pitchFamily="18" charset="0"/>
            </a:endParaRPr>
          </a:p>
        </p:txBody>
      </p:sp>
      <p:pic>
        <p:nvPicPr>
          <p:cNvPr id="1034" name="Picture 10" descr="Cute Detective Clip Art"/>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10000" b="90000" l="10000" r="90000">
                        <a14:foregroundMark x1="49500" y1="51333" x2="50375" y2="56333"/>
                        <a14:foregroundMark x1="50750" y1="61333" x2="51250" y2="69667"/>
                        <a14:foregroundMark x1="46375" y1="67500" x2="45000" y2="71333"/>
                        <a14:foregroundMark x1="52750" y1="65167" x2="52250" y2="70333"/>
                      </a14:backgroundRemoval>
                    </a14:imgEffect>
                  </a14:imgLayer>
                </a14:imgProps>
              </a:ext>
              <a:ext uri="{28A0092B-C50C-407E-A947-70E740481C1C}">
                <a14:useLocalDpi xmlns:a14="http://schemas.microsoft.com/office/drawing/2010/main" val="0"/>
              </a:ext>
            </a:extLst>
          </a:blip>
          <a:srcRect l="27979" t="16768" r="29021" b="17011"/>
          <a:stretch/>
        </p:blipFill>
        <p:spPr bwMode="auto">
          <a:xfrm rot="20806520">
            <a:off x="7786390" y="643703"/>
            <a:ext cx="2574471" cy="2305050"/>
          </a:xfrm>
          <a:prstGeom prst="rect">
            <a:avLst/>
          </a:prstGeom>
          <a:noFill/>
          <a:extLst>
            <a:ext uri="{909E8E84-426E-40DD-AFC4-6F175D3DCCD1}">
              <a14:hiddenFill xmlns:a14="http://schemas.microsoft.com/office/drawing/2010/main">
                <a:solidFill>
                  <a:srgbClr val="FFFFFF"/>
                </a:solidFill>
              </a14:hiddenFill>
            </a:ext>
          </a:extLst>
        </p:spPr>
      </p:pic>
      <p:pic>
        <p:nvPicPr>
          <p:cNvPr id="11" name="abc-logo-1308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2442643" y="2585382"/>
            <a:ext cx="609600" cy="609600"/>
          </a:xfrm>
          <a:prstGeom prst="rect">
            <a:avLst/>
          </a:prstGeom>
        </p:spPr>
      </p:pic>
    </p:spTree>
    <p:extLst>
      <p:ext uri="{BB962C8B-B14F-4D97-AF65-F5344CB8AC3E}">
        <p14:creationId xmlns:p14="http://schemas.microsoft.com/office/powerpoint/2010/main" val="138615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3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77+] Light Purple Backgrounds | WallpaperSafari.c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1326"/>
            <a:ext cx="12192000" cy="689932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jelly"/>
          <p:cNvSpPr txBox="1"/>
          <p:nvPr/>
        </p:nvSpPr>
        <p:spPr>
          <a:xfrm>
            <a:off x="3925557" y="440390"/>
            <a:ext cx="1885052" cy="919401"/>
          </a:xfrm>
          <a:prstGeom prst="roundRect">
            <a:avLst/>
          </a:prstGeom>
          <a:noFill/>
          <a:ln>
            <a:noFill/>
          </a:ln>
        </p:spPr>
        <p:txBody>
          <a:bodyPr wrap="square" rtlCol="0">
            <a:spAutoFit/>
          </a:bodyPr>
          <a:lstStyle/>
          <a:p>
            <a:pPr algn="ctr"/>
            <a:r>
              <a:rPr lang="en-US" sz="4800" b="1" dirty="0">
                <a:solidFill>
                  <a:schemeClr val="accent1">
                    <a:lumMod val="75000"/>
                  </a:schemeClr>
                </a:solidFill>
                <a:effectLst>
                  <a:outerShdw blurRad="38100" dist="38100" dir="2700000" algn="tl">
                    <a:srgbClr val="000000">
                      <a:alpha val="43137"/>
                    </a:srgbClr>
                  </a:outerShdw>
                </a:effectLst>
                <a:cs typeface="Aharoni" panose="02010803020104030203" pitchFamily="2" charset="-79"/>
              </a:rPr>
              <a:t>jelly</a:t>
            </a:r>
          </a:p>
        </p:txBody>
      </p:sp>
      <p:sp>
        <p:nvSpPr>
          <p:cNvPr id="29" name="TextBox ox"/>
          <p:cNvSpPr txBox="1"/>
          <p:nvPr/>
        </p:nvSpPr>
        <p:spPr>
          <a:xfrm>
            <a:off x="8610383" y="5536427"/>
            <a:ext cx="1885052" cy="1021556"/>
          </a:xfrm>
          <a:prstGeom prst="roundRect">
            <a:avLst/>
          </a:prstGeom>
          <a:noFill/>
          <a:ln>
            <a:noFill/>
          </a:ln>
        </p:spPr>
        <p:txBody>
          <a:bodyPr wrap="square" rtlCol="0">
            <a:spAutoFit/>
          </a:bodyPr>
          <a:lstStyle/>
          <a:p>
            <a:pPr algn="ctr"/>
            <a:r>
              <a:rPr lang="en-US" sz="5400" b="1" dirty="0">
                <a:solidFill>
                  <a:srgbClr val="002060"/>
                </a:solidFill>
                <a:effectLst>
                  <a:outerShdw blurRad="38100" dist="38100" dir="2700000" algn="tl">
                    <a:srgbClr val="000000">
                      <a:alpha val="43137"/>
                    </a:srgbClr>
                  </a:outerShdw>
                </a:effectLst>
                <a:cs typeface="Aharoni" panose="02010803020104030203" pitchFamily="2" charset="-79"/>
              </a:rPr>
              <a:t>ox</a:t>
            </a:r>
            <a:endParaRPr lang="en-US" sz="6600" b="1" dirty="0">
              <a:solidFill>
                <a:srgbClr val="002060"/>
              </a:solidFill>
              <a:effectLst>
                <a:outerShdw blurRad="38100" dist="38100" dir="2700000" algn="tl">
                  <a:srgbClr val="000000">
                    <a:alpha val="43137"/>
                  </a:srgbClr>
                </a:outerShdw>
              </a:effectLst>
              <a:cs typeface="Aharoni" panose="02010803020104030203" pitchFamily="2" charset="-79"/>
            </a:endParaRPr>
          </a:p>
        </p:txBody>
      </p:sp>
      <p:sp>
        <p:nvSpPr>
          <p:cNvPr id="30" name="TextBox quizz"/>
          <p:cNvSpPr txBox="1"/>
          <p:nvPr/>
        </p:nvSpPr>
        <p:spPr>
          <a:xfrm>
            <a:off x="1663971" y="1959737"/>
            <a:ext cx="1885052" cy="1021556"/>
          </a:xfrm>
          <a:prstGeom prst="roundRect">
            <a:avLst/>
          </a:prstGeom>
          <a:noFill/>
          <a:ln>
            <a:noFill/>
          </a:ln>
        </p:spPr>
        <p:txBody>
          <a:bodyPr wrap="square" rtlCol="0">
            <a:spAutoFit/>
          </a:bodyPr>
          <a:lstStyle/>
          <a:p>
            <a:pPr algn="ctr"/>
            <a:r>
              <a:rPr lang="en-US" sz="5400" b="1" dirty="0">
                <a:solidFill>
                  <a:schemeClr val="accent4"/>
                </a:solidFill>
                <a:effectLst>
                  <a:outerShdw blurRad="38100" dist="38100" dir="2700000" algn="tl">
                    <a:srgbClr val="000000">
                      <a:alpha val="43137"/>
                    </a:srgbClr>
                  </a:outerShdw>
                </a:effectLst>
                <a:cs typeface="Aharoni" panose="02010803020104030203" pitchFamily="2" charset="-79"/>
              </a:rPr>
              <a:t>quiz</a:t>
            </a:r>
          </a:p>
        </p:txBody>
      </p:sp>
      <p:sp>
        <p:nvSpPr>
          <p:cNvPr id="31" name="TextBox box"/>
          <p:cNvSpPr txBox="1"/>
          <p:nvPr/>
        </p:nvSpPr>
        <p:spPr>
          <a:xfrm>
            <a:off x="4003462" y="5460188"/>
            <a:ext cx="1885052" cy="1021556"/>
          </a:xfrm>
          <a:prstGeom prst="roundRect">
            <a:avLst/>
          </a:prstGeom>
          <a:noFill/>
          <a:ln>
            <a:noFill/>
          </a:ln>
        </p:spPr>
        <p:txBody>
          <a:bodyPr wrap="square" rtlCol="0">
            <a:spAutoFit/>
          </a:bodyPr>
          <a:lstStyle/>
          <a:p>
            <a:pPr algn="ctr"/>
            <a:r>
              <a:rPr lang="en-US" sz="5400" b="1" dirty="0">
                <a:solidFill>
                  <a:schemeClr val="accent2"/>
                </a:solidFill>
                <a:effectLst>
                  <a:outerShdw blurRad="38100" dist="38100" dir="2700000" algn="tl">
                    <a:srgbClr val="000000">
                      <a:alpha val="43137"/>
                    </a:srgbClr>
                  </a:outerShdw>
                </a:effectLst>
                <a:cs typeface="Aharoni" panose="02010803020104030203" pitchFamily="2" charset="-79"/>
              </a:rPr>
              <a:t>box</a:t>
            </a:r>
            <a:endParaRPr lang="en-US" sz="6600" b="1" dirty="0">
              <a:solidFill>
                <a:schemeClr val="accent2"/>
              </a:solidFill>
              <a:effectLst>
                <a:outerShdw blurRad="38100" dist="38100" dir="2700000" algn="tl">
                  <a:srgbClr val="000000">
                    <a:alpha val="43137"/>
                  </a:srgbClr>
                </a:outerShdw>
              </a:effectLst>
              <a:cs typeface="Aharoni" panose="02010803020104030203" pitchFamily="2" charset="-79"/>
            </a:endParaRPr>
          </a:p>
        </p:txBody>
      </p:sp>
      <p:sp>
        <p:nvSpPr>
          <p:cNvPr id="32" name="TextBox van"/>
          <p:cNvSpPr txBox="1"/>
          <p:nvPr/>
        </p:nvSpPr>
        <p:spPr>
          <a:xfrm>
            <a:off x="1808642" y="5438963"/>
            <a:ext cx="1885052" cy="1021556"/>
          </a:xfrm>
          <a:prstGeom prst="roundRect">
            <a:avLst/>
          </a:prstGeom>
          <a:noFill/>
          <a:ln>
            <a:noFill/>
          </a:ln>
        </p:spPr>
        <p:txBody>
          <a:bodyPr wrap="square" rtlCol="0">
            <a:spAutoFit/>
          </a:bodyPr>
          <a:lstStyle/>
          <a:p>
            <a:pPr algn="ctr"/>
            <a:r>
              <a:rPr lang="en-US" sz="5400" b="1" dirty="0">
                <a:solidFill>
                  <a:srgbClr val="00B050"/>
                </a:solidFill>
                <a:effectLst>
                  <a:outerShdw blurRad="38100" dist="38100" dir="2700000" algn="tl">
                    <a:srgbClr val="000000">
                      <a:alpha val="43137"/>
                    </a:srgbClr>
                  </a:outerShdw>
                </a:effectLst>
                <a:cs typeface="Aharoni" panose="02010803020104030203" pitchFamily="2" charset="-79"/>
              </a:rPr>
              <a:t>van</a:t>
            </a:r>
          </a:p>
        </p:txBody>
      </p:sp>
      <p:sp>
        <p:nvSpPr>
          <p:cNvPr id="33" name="TextBox square"/>
          <p:cNvSpPr txBox="1"/>
          <p:nvPr/>
        </p:nvSpPr>
        <p:spPr>
          <a:xfrm>
            <a:off x="5918854" y="487605"/>
            <a:ext cx="2818634" cy="919401"/>
          </a:xfrm>
          <a:prstGeom prst="roundRect">
            <a:avLst/>
          </a:prstGeom>
          <a:noFill/>
          <a:ln>
            <a:noFill/>
          </a:ln>
        </p:spPr>
        <p:txBody>
          <a:bodyPr wrap="square" rtlCol="0">
            <a:spAutoFit/>
          </a:bodyPr>
          <a:lstStyle/>
          <a:p>
            <a:pPr algn="ctr"/>
            <a:r>
              <a:rPr lang="en-US" sz="4800" b="1" dirty="0">
                <a:solidFill>
                  <a:schemeClr val="tx2">
                    <a:lumMod val="50000"/>
                  </a:schemeClr>
                </a:solidFill>
                <a:effectLst>
                  <a:outerShdw blurRad="38100" dist="38100" dir="2700000" algn="tl">
                    <a:srgbClr val="000000">
                      <a:alpha val="43137"/>
                    </a:srgbClr>
                  </a:outerShdw>
                </a:effectLst>
                <a:cs typeface="Aharoni" panose="02010803020104030203" pitchFamily="2" charset="-79"/>
              </a:rPr>
              <a:t>square</a:t>
            </a:r>
            <a:endParaRPr lang="en-US" sz="5400" b="1" dirty="0">
              <a:solidFill>
                <a:schemeClr val="tx2">
                  <a:lumMod val="50000"/>
                </a:schemeClr>
              </a:solidFill>
              <a:effectLst>
                <a:outerShdw blurRad="38100" dist="38100" dir="2700000" algn="tl">
                  <a:srgbClr val="000000">
                    <a:alpha val="43137"/>
                  </a:srgbClr>
                </a:outerShdw>
              </a:effectLst>
              <a:cs typeface="Aharoni" panose="02010803020104030203" pitchFamily="2" charset="-79"/>
            </a:endParaRPr>
          </a:p>
        </p:txBody>
      </p:sp>
      <p:sp>
        <p:nvSpPr>
          <p:cNvPr id="34" name="TextBox village"/>
          <p:cNvSpPr txBox="1"/>
          <p:nvPr/>
        </p:nvSpPr>
        <p:spPr>
          <a:xfrm>
            <a:off x="5790110" y="3812840"/>
            <a:ext cx="2604590" cy="919401"/>
          </a:xfrm>
          <a:prstGeom prst="roundRect">
            <a:avLst/>
          </a:prstGeom>
          <a:noFill/>
          <a:ln>
            <a:noFill/>
          </a:ln>
        </p:spPr>
        <p:txBody>
          <a:bodyPr wrap="square" rtlCol="0">
            <a:spAutoFit/>
          </a:bodyPr>
          <a:lstStyle/>
          <a:p>
            <a:pPr algn="ctr"/>
            <a:r>
              <a:rPr lang="en-US" sz="4800" b="1" dirty="0">
                <a:solidFill>
                  <a:srgbClr val="FF0000"/>
                </a:solidFill>
                <a:effectLst>
                  <a:outerShdw blurRad="38100" dist="38100" dir="2700000" algn="tl">
                    <a:srgbClr val="000000">
                      <a:alpha val="43137"/>
                    </a:srgbClr>
                  </a:outerShdw>
                </a:effectLst>
                <a:cs typeface="Aharoni" panose="02010803020104030203" pitchFamily="2" charset="-79"/>
              </a:rPr>
              <a:t>village</a:t>
            </a:r>
            <a:endParaRPr lang="en-US" sz="3600" b="1" dirty="0">
              <a:solidFill>
                <a:srgbClr val="FF0000"/>
              </a:solidFill>
              <a:effectLst>
                <a:outerShdw blurRad="38100" dist="38100" dir="2700000" algn="tl">
                  <a:srgbClr val="000000">
                    <a:alpha val="43137"/>
                  </a:srgbClr>
                </a:outerShdw>
              </a:effectLst>
              <a:cs typeface="Aharoni" panose="02010803020104030203" pitchFamily="2" charset="-79"/>
            </a:endParaRPr>
          </a:p>
        </p:txBody>
      </p:sp>
      <p:sp>
        <p:nvSpPr>
          <p:cNvPr id="35" name="TextBox juice"/>
          <p:cNvSpPr txBox="1"/>
          <p:nvPr/>
        </p:nvSpPr>
        <p:spPr>
          <a:xfrm>
            <a:off x="6190183" y="5536428"/>
            <a:ext cx="2078230" cy="919401"/>
          </a:xfrm>
          <a:prstGeom prst="roundRect">
            <a:avLst/>
          </a:prstGeom>
          <a:noFill/>
          <a:ln>
            <a:noFill/>
          </a:ln>
        </p:spPr>
        <p:txBody>
          <a:bodyPr wrap="square" rtlCol="0">
            <a:spAutoFit/>
          </a:bodyPr>
          <a:lstStyle/>
          <a:p>
            <a:pPr algn="ctr"/>
            <a:r>
              <a:rPr lang="en-US" sz="4800" b="1" dirty="0">
                <a:solidFill>
                  <a:srgbClr val="7030A0"/>
                </a:solidFill>
                <a:effectLst>
                  <a:outerShdw blurRad="38100" dist="38100" dir="2700000" algn="tl">
                    <a:srgbClr val="000000">
                      <a:alpha val="43137"/>
                    </a:srgbClr>
                  </a:outerShdw>
                </a:effectLst>
                <a:cs typeface="Aharoni" panose="02010803020104030203" pitchFamily="2" charset="-79"/>
              </a:rPr>
              <a:t>juice</a:t>
            </a:r>
            <a:endParaRPr lang="en-US" sz="4000" b="1" dirty="0">
              <a:solidFill>
                <a:srgbClr val="7030A0"/>
              </a:solidFill>
              <a:effectLst>
                <a:outerShdw blurRad="38100" dist="38100" dir="2700000" algn="tl">
                  <a:srgbClr val="000000">
                    <a:alpha val="43137"/>
                  </a:srgbClr>
                </a:outerShdw>
              </a:effectLst>
              <a:cs typeface="Aharoni" panose="02010803020104030203" pitchFamily="2" charset="-79"/>
            </a:endParaRPr>
          </a:p>
        </p:txBody>
      </p:sp>
      <p:pic>
        <p:nvPicPr>
          <p:cNvPr id="36" name="van" descr="This Cute Van Is Dead After 35 Years In Product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47981" y="3615028"/>
            <a:ext cx="1910726" cy="1457218"/>
          </a:xfrm>
          <a:prstGeom prst="rect">
            <a:avLst/>
          </a:prstGeom>
          <a:noFill/>
          <a:extLst>
            <a:ext uri="{909E8E84-426E-40DD-AFC4-6F175D3DCCD1}">
              <a14:hiddenFill xmlns:a14="http://schemas.microsoft.com/office/drawing/2010/main">
                <a:solidFill>
                  <a:srgbClr val="FFFFFF"/>
                </a:solidFill>
              </a14:hiddenFill>
            </a:ext>
          </a:extLst>
        </p:spPr>
      </p:pic>
      <p:pic>
        <p:nvPicPr>
          <p:cNvPr id="3" name="quizz" descr="MERN Stack Online Quiz Portal Application | Udemy"/>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6639" t="12726" r="26010" b="18326"/>
          <a:stretch/>
        </p:blipFill>
        <p:spPr bwMode="auto">
          <a:xfrm>
            <a:off x="1664474" y="131634"/>
            <a:ext cx="1883117" cy="1648889"/>
          </a:xfrm>
          <a:prstGeom prst="rect">
            <a:avLst/>
          </a:prstGeom>
          <a:noFill/>
          <a:extLst>
            <a:ext uri="{909E8E84-426E-40DD-AFC4-6F175D3DCCD1}">
              <a14:hiddenFill xmlns:a14="http://schemas.microsoft.com/office/drawing/2010/main">
                <a:solidFill>
                  <a:srgbClr val="FFFFFF"/>
                </a:solidFill>
              </a14:hiddenFill>
            </a:ext>
          </a:extLst>
        </p:spPr>
      </p:pic>
      <p:pic>
        <p:nvPicPr>
          <p:cNvPr id="4" name="jelly" descr="Mckenzies Traditional Raspberry Jelly Crystals 2kg - Padstow Food Service  Distributors"/>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404" b="86468" l="5517" r="94943"/>
                    </a14:imgEffect>
                  </a14:imgLayer>
                </a14:imgProps>
              </a:ext>
              <a:ext uri="{28A0092B-C50C-407E-A947-70E740481C1C}">
                <a14:useLocalDpi xmlns:a14="http://schemas.microsoft.com/office/drawing/2010/main" val="0"/>
              </a:ext>
            </a:extLst>
          </a:blip>
          <a:srcRect l="5871" t="15142" r="6597" b="15829"/>
          <a:stretch/>
        </p:blipFill>
        <p:spPr bwMode="auto">
          <a:xfrm>
            <a:off x="6277204" y="2028790"/>
            <a:ext cx="1426300" cy="1124805"/>
          </a:xfrm>
          <a:prstGeom prst="rect">
            <a:avLst/>
          </a:prstGeom>
          <a:noFill/>
          <a:extLst>
            <a:ext uri="{909E8E84-426E-40DD-AFC4-6F175D3DCCD1}">
              <a14:hiddenFill xmlns:a14="http://schemas.microsoft.com/office/drawing/2010/main">
                <a:solidFill>
                  <a:srgbClr val="FFFFFF"/>
                </a:solidFill>
              </a14:hiddenFill>
            </a:ext>
          </a:extLst>
        </p:spPr>
      </p:pic>
      <p:pic>
        <p:nvPicPr>
          <p:cNvPr id="5" name="square" descr="Halaman Unduh untuk file Download Square yang ke 2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2370" y="1872695"/>
            <a:ext cx="1449925" cy="1449925"/>
          </a:xfrm>
          <a:prstGeom prst="rect">
            <a:avLst/>
          </a:prstGeom>
          <a:noFill/>
          <a:extLst>
            <a:ext uri="{909E8E84-426E-40DD-AFC4-6F175D3DCCD1}">
              <a14:hiddenFill xmlns:a14="http://schemas.microsoft.com/office/drawing/2010/main">
                <a:solidFill>
                  <a:srgbClr val="FFFFFF"/>
                </a:solidFill>
              </a14:hiddenFill>
            </a:ext>
          </a:extLst>
        </p:spPr>
      </p:pic>
      <p:pic>
        <p:nvPicPr>
          <p:cNvPr id="6" name="vilage" descr="Pretty Villages in England - UK mini-break travel idea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851738" y="3549546"/>
            <a:ext cx="1642881" cy="1363177"/>
          </a:xfrm>
          <a:prstGeom prst="rect">
            <a:avLst/>
          </a:prstGeom>
          <a:noFill/>
          <a:extLst>
            <a:ext uri="{909E8E84-426E-40DD-AFC4-6F175D3DCCD1}">
              <a14:hiddenFill xmlns:a14="http://schemas.microsoft.com/office/drawing/2010/main">
                <a:solidFill>
                  <a:srgbClr val="FFFFFF"/>
                </a:solidFill>
              </a14:hiddenFill>
            </a:ext>
          </a:extLst>
        </p:spPr>
      </p:pic>
      <p:pic>
        <p:nvPicPr>
          <p:cNvPr id="7" name="box" descr="BOX definition and meaning | Collins English Dictionary"/>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13617" t="14356" r="14008" b="11092"/>
          <a:stretch/>
        </p:blipFill>
        <p:spPr bwMode="auto">
          <a:xfrm>
            <a:off x="8827955" y="3912747"/>
            <a:ext cx="1318753" cy="1131575"/>
          </a:xfrm>
          <a:prstGeom prst="rect">
            <a:avLst/>
          </a:prstGeom>
          <a:noFill/>
          <a:extLst>
            <a:ext uri="{909E8E84-426E-40DD-AFC4-6F175D3DCCD1}">
              <a14:hiddenFill xmlns:a14="http://schemas.microsoft.com/office/drawing/2010/main">
                <a:solidFill>
                  <a:srgbClr val="FFFFFF"/>
                </a:solidFill>
              </a14:hiddenFill>
            </a:ext>
          </a:extLst>
        </p:spPr>
      </p:pic>
      <p:pic>
        <p:nvPicPr>
          <p:cNvPr id="8" name="ox" descr="OX definition and meaning | Collins English Dictionary"/>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9731" b="99701" l="2200" r="90000"/>
                    </a14:imgEffect>
                  </a14:imgLayer>
                </a14:imgProps>
              </a:ext>
              <a:ext uri="{28A0092B-C50C-407E-A947-70E740481C1C}">
                <a14:useLocalDpi xmlns:a14="http://schemas.microsoft.com/office/drawing/2010/main" val="0"/>
              </a:ext>
            </a:extLst>
          </a:blip>
          <a:srcRect l="2748" t="13482" r="15648"/>
          <a:stretch/>
        </p:blipFill>
        <p:spPr bwMode="auto">
          <a:xfrm>
            <a:off x="3932495" y="2039252"/>
            <a:ext cx="1874771" cy="1327760"/>
          </a:xfrm>
          <a:prstGeom prst="rect">
            <a:avLst/>
          </a:prstGeom>
          <a:noFill/>
          <a:extLst>
            <a:ext uri="{909E8E84-426E-40DD-AFC4-6F175D3DCCD1}">
              <a14:hiddenFill xmlns:a14="http://schemas.microsoft.com/office/drawing/2010/main">
                <a:solidFill>
                  <a:srgbClr val="FFFFFF"/>
                </a:solidFill>
              </a14:hiddenFill>
            </a:ext>
          </a:extLst>
        </p:spPr>
      </p:pic>
      <p:pic>
        <p:nvPicPr>
          <p:cNvPr id="9" name="juice" descr="Orange Juice - Frankztreat"/>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6641" b="94141" l="9961" r="89844">
                        <a14:foregroundMark x1="30078" y1="15723" x2="55273" y2="15332"/>
                        <a14:foregroundMark x1="29980" y1="12891" x2="37500" y2="12402"/>
                        <a14:foregroundMark x1="40820" y1="85352" x2="54492" y2="84863"/>
                      </a14:backgroundRemoval>
                    </a14:imgEffect>
                  </a14:imgLayer>
                </a14:imgProps>
              </a:ext>
              <a:ext uri="{28A0092B-C50C-407E-A947-70E740481C1C}">
                <a14:useLocalDpi xmlns:a14="http://schemas.microsoft.com/office/drawing/2010/main" val="0"/>
              </a:ext>
            </a:extLst>
          </a:blip>
          <a:srcRect l="26596" t="5917" r="23311" b="5795"/>
          <a:stretch/>
        </p:blipFill>
        <p:spPr bwMode="auto">
          <a:xfrm>
            <a:off x="8911239" y="100590"/>
            <a:ext cx="1021706" cy="1548063"/>
          </a:xfrm>
          <a:prstGeom prst="rect">
            <a:avLst/>
          </a:prstGeom>
          <a:noFill/>
          <a:extLst>
            <a:ext uri="{909E8E84-426E-40DD-AFC4-6F175D3DCCD1}">
              <a14:hiddenFill xmlns:a14="http://schemas.microsoft.com/office/drawing/2010/main">
                <a:solidFill>
                  <a:srgbClr val="FFFFFF"/>
                </a:solidFill>
              </a14:hiddenFill>
            </a:ext>
          </a:extLst>
        </p:spPr>
      </p:pic>
      <p:sp>
        <p:nvSpPr>
          <p:cNvPr id="10" name="1"/>
          <p:cNvSpPr/>
          <p:nvPr/>
        </p:nvSpPr>
        <p:spPr>
          <a:xfrm>
            <a:off x="1615161" y="100590"/>
            <a:ext cx="2069333" cy="1550095"/>
          </a:xfrm>
          <a:prstGeom prst="roundRect">
            <a:avLst/>
          </a:prstGeom>
          <a:blipFill dpi="0" rotWithShape="1">
            <a:blip r:embed="rId18">
              <a:alphaModFix amt="94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dirty="0">
                <a:latin typeface="Aharoni" panose="02010803020104030203" pitchFamily="2" charset="-79"/>
                <a:cs typeface="Aharoni" panose="02010803020104030203" pitchFamily="2" charset="-79"/>
              </a:rPr>
              <a:t>1</a:t>
            </a:r>
          </a:p>
        </p:txBody>
      </p:sp>
      <p:sp>
        <p:nvSpPr>
          <p:cNvPr id="13" name="5"/>
          <p:cNvSpPr/>
          <p:nvPr/>
        </p:nvSpPr>
        <p:spPr>
          <a:xfrm>
            <a:off x="1629170" y="1763665"/>
            <a:ext cx="2069332" cy="1558955"/>
          </a:xfrm>
          <a:prstGeom prst="roundRect">
            <a:avLst/>
          </a:prstGeom>
          <a:blipFill>
            <a:blip r:embed="rId18">
              <a:alphaModFix amt="94000"/>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latin typeface="Aharoni" panose="02010803020104030203" pitchFamily="2" charset="-79"/>
                <a:cs typeface="Aharoni" panose="02010803020104030203" pitchFamily="2" charset="-79"/>
              </a:rPr>
              <a:t>5</a:t>
            </a:r>
          </a:p>
        </p:txBody>
      </p:sp>
      <p:sp>
        <p:nvSpPr>
          <p:cNvPr id="18" name="9"/>
          <p:cNvSpPr/>
          <p:nvPr/>
        </p:nvSpPr>
        <p:spPr>
          <a:xfrm>
            <a:off x="1638512" y="3489163"/>
            <a:ext cx="2069332" cy="1558955"/>
          </a:xfrm>
          <a:prstGeom prst="roundRect">
            <a:avLst/>
          </a:prstGeom>
          <a:blipFill>
            <a:blip r:embed="rId18">
              <a:alphaModFix amt="94000"/>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latin typeface="Aharoni" panose="02010803020104030203" pitchFamily="2" charset="-79"/>
                <a:cs typeface="Aharoni" panose="02010803020104030203" pitchFamily="2" charset="-79"/>
              </a:rPr>
              <a:t>9</a:t>
            </a:r>
          </a:p>
        </p:txBody>
      </p:sp>
      <p:sp>
        <p:nvSpPr>
          <p:cNvPr id="19" name="2"/>
          <p:cNvSpPr/>
          <p:nvPr/>
        </p:nvSpPr>
        <p:spPr>
          <a:xfrm>
            <a:off x="3849522" y="97148"/>
            <a:ext cx="2069333" cy="1550095"/>
          </a:xfrm>
          <a:prstGeom prst="roundRect">
            <a:avLst/>
          </a:prstGeom>
          <a:blipFill dpi="0" rotWithShape="1">
            <a:blip r:embed="rId18">
              <a:alphaModFix amt="94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dirty="0">
                <a:latin typeface="Aharoni" panose="02010803020104030203" pitchFamily="2" charset="-79"/>
                <a:cs typeface="Aharoni" panose="02010803020104030203" pitchFamily="2" charset="-79"/>
              </a:rPr>
              <a:t>2</a:t>
            </a:r>
          </a:p>
        </p:txBody>
      </p:sp>
      <p:sp>
        <p:nvSpPr>
          <p:cNvPr id="20" name="6"/>
          <p:cNvSpPr/>
          <p:nvPr/>
        </p:nvSpPr>
        <p:spPr>
          <a:xfrm>
            <a:off x="3847981" y="1791237"/>
            <a:ext cx="2069332" cy="1558955"/>
          </a:xfrm>
          <a:prstGeom prst="roundRect">
            <a:avLst/>
          </a:prstGeom>
          <a:blipFill>
            <a:blip r:embed="rId18">
              <a:alphaModFix amt="94000"/>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latin typeface="Aharoni" panose="02010803020104030203" pitchFamily="2" charset="-79"/>
                <a:cs typeface="Aharoni" panose="02010803020104030203" pitchFamily="2" charset="-79"/>
              </a:rPr>
              <a:t>6</a:t>
            </a:r>
          </a:p>
        </p:txBody>
      </p:sp>
      <p:sp>
        <p:nvSpPr>
          <p:cNvPr id="21" name="10"/>
          <p:cNvSpPr/>
          <p:nvPr/>
        </p:nvSpPr>
        <p:spPr>
          <a:xfrm>
            <a:off x="3847981" y="3489162"/>
            <a:ext cx="2069332" cy="1558955"/>
          </a:xfrm>
          <a:prstGeom prst="roundRect">
            <a:avLst/>
          </a:prstGeom>
          <a:blipFill>
            <a:blip r:embed="rId18">
              <a:alphaModFix amt="94000"/>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latin typeface="Aharoni" panose="02010803020104030203" pitchFamily="2" charset="-79"/>
                <a:cs typeface="Aharoni" panose="02010803020104030203" pitchFamily="2" charset="-79"/>
              </a:rPr>
              <a:t>10</a:t>
            </a:r>
          </a:p>
        </p:txBody>
      </p:sp>
      <p:sp>
        <p:nvSpPr>
          <p:cNvPr id="22" name="3"/>
          <p:cNvSpPr/>
          <p:nvPr/>
        </p:nvSpPr>
        <p:spPr>
          <a:xfrm>
            <a:off x="6112543" y="97148"/>
            <a:ext cx="2069333" cy="1550095"/>
          </a:xfrm>
          <a:prstGeom prst="roundRect">
            <a:avLst/>
          </a:prstGeom>
          <a:blipFill dpi="0" rotWithShape="1">
            <a:blip r:embed="rId18">
              <a:alphaModFix amt="94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dirty="0">
                <a:latin typeface="Aharoni" panose="02010803020104030203" pitchFamily="2" charset="-79"/>
                <a:cs typeface="Aharoni" panose="02010803020104030203" pitchFamily="2" charset="-79"/>
              </a:rPr>
              <a:t>3</a:t>
            </a:r>
          </a:p>
        </p:txBody>
      </p:sp>
      <p:sp>
        <p:nvSpPr>
          <p:cNvPr id="23" name="7"/>
          <p:cNvSpPr/>
          <p:nvPr/>
        </p:nvSpPr>
        <p:spPr>
          <a:xfrm>
            <a:off x="6137042" y="1788147"/>
            <a:ext cx="2069332" cy="1558955"/>
          </a:xfrm>
          <a:prstGeom prst="roundRect">
            <a:avLst/>
          </a:prstGeom>
          <a:blipFill>
            <a:blip r:embed="rId18">
              <a:alphaModFix amt="94000"/>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latin typeface="Aharoni" panose="02010803020104030203" pitchFamily="2" charset="-79"/>
                <a:cs typeface="Aharoni" panose="02010803020104030203" pitchFamily="2" charset="-79"/>
              </a:rPr>
              <a:t>7</a:t>
            </a:r>
          </a:p>
        </p:txBody>
      </p:sp>
      <p:sp>
        <p:nvSpPr>
          <p:cNvPr id="24" name="11"/>
          <p:cNvSpPr/>
          <p:nvPr/>
        </p:nvSpPr>
        <p:spPr>
          <a:xfrm>
            <a:off x="6137042" y="3485367"/>
            <a:ext cx="2069332" cy="1558955"/>
          </a:xfrm>
          <a:prstGeom prst="roundRect">
            <a:avLst/>
          </a:prstGeom>
          <a:blipFill>
            <a:blip r:embed="rId18">
              <a:alphaModFix amt="94000"/>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latin typeface="Aharoni" panose="02010803020104030203" pitchFamily="2" charset="-79"/>
                <a:cs typeface="Aharoni" panose="02010803020104030203" pitchFamily="2" charset="-79"/>
              </a:rPr>
              <a:t>11</a:t>
            </a:r>
          </a:p>
        </p:txBody>
      </p:sp>
      <p:sp>
        <p:nvSpPr>
          <p:cNvPr id="25" name="4"/>
          <p:cNvSpPr/>
          <p:nvPr/>
        </p:nvSpPr>
        <p:spPr>
          <a:xfrm>
            <a:off x="8375564" y="88666"/>
            <a:ext cx="2069333" cy="1550095"/>
          </a:xfrm>
          <a:prstGeom prst="roundRect">
            <a:avLst/>
          </a:prstGeom>
          <a:blipFill dpi="0" rotWithShape="1">
            <a:blip r:embed="rId18">
              <a:alphaModFix amt="94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dirty="0">
                <a:latin typeface="Aharoni" panose="02010803020104030203" pitchFamily="2" charset="-79"/>
                <a:cs typeface="Aharoni" panose="02010803020104030203" pitchFamily="2" charset="-79"/>
              </a:rPr>
              <a:t>4</a:t>
            </a:r>
          </a:p>
        </p:txBody>
      </p:sp>
      <p:sp>
        <p:nvSpPr>
          <p:cNvPr id="26" name="8"/>
          <p:cNvSpPr/>
          <p:nvPr/>
        </p:nvSpPr>
        <p:spPr>
          <a:xfrm>
            <a:off x="8426103" y="1797640"/>
            <a:ext cx="2069332" cy="1558955"/>
          </a:xfrm>
          <a:prstGeom prst="roundRect">
            <a:avLst/>
          </a:prstGeom>
          <a:blipFill>
            <a:blip r:embed="rId18">
              <a:alphaModFix amt="94000"/>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latin typeface="Aharoni" panose="02010803020104030203" pitchFamily="2" charset="-79"/>
                <a:cs typeface="Aharoni" panose="02010803020104030203" pitchFamily="2" charset="-79"/>
              </a:rPr>
              <a:t>8</a:t>
            </a:r>
          </a:p>
        </p:txBody>
      </p:sp>
      <p:sp>
        <p:nvSpPr>
          <p:cNvPr id="27" name="12"/>
          <p:cNvSpPr/>
          <p:nvPr/>
        </p:nvSpPr>
        <p:spPr>
          <a:xfrm>
            <a:off x="8426103" y="3490943"/>
            <a:ext cx="2069332" cy="1558955"/>
          </a:xfrm>
          <a:prstGeom prst="roundRect">
            <a:avLst/>
          </a:prstGeom>
          <a:blipFill>
            <a:blip r:embed="rId18">
              <a:alphaModFix amt="94000"/>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latin typeface="Aharoni" panose="02010803020104030203" pitchFamily="2" charset="-79"/>
                <a:cs typeface="Aharoni" panose="02010803020104030203" pitchFamily="2" charset="-79"/>
              </a:rPr>
              <a:t>12</a:t>
            </a:r>
          </a:p>
        </p:txBody>
      </p:sp>
      <p:sp>
        <p:nvSpPr>
          <p:cNvPr id="37" name="13"/>
          <p:cNvSpPr/>
          <p:nvPr/>
        </p:nvSpPr>
        <p:spPr>
          <a:xfrm>
            <a:off x="1638511" y="5174866"/>
            <a:ext cx="2069332" cy="1558955"/>
          </a:xfrm>
          <a:prstGeom prst="roundRect">
            <a:avLst/>
          </a:prstGeom>
          <a:blipFill>
            <a:blip r:embed="rId18">
              <a:alphaModFix amt="94000"/>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latin typeface="Aharoni" panose="02010803020104030203" pitchFamily="2" charset="-79"/>
                <a:cs typeface="Aharoni" panose="02010803020104030203" pitchFamily="2" charset="-79"/>
              </a:rPr>
              <a:t>13</a:t>
            </a:r>
          </a:p>
        </p:txBody>
      </p:sp>
      <p:sp>
        <p:nvSpPr>
          <p:cNvPr id="38" name="14"/>
          <p:cNvSpPr/>
          <p:nvPr/>
        </p:nvSpPr>
        <p:spPr>
          <a:xfrm>
            <a:off x="3911322" y="5170266"/>
            <a:ext cx="2069332" cy="1558955"/>
          </a:xfrm>
          <a:prstGeom prst="roundRect">
            <a:avLst/>
          </a:prstGeom>
          <a:blipFill>
            <a:blip r:embed="rId18">
              <a:alphaModFix amt="94000"/>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latin typeface="Aharoni" panose="02010803020104030203" pitchFamily="2" charset="-79"/>
                <a:cs typeface="Aharoni" panose="02010803020104030203" pitchFamily="2" charset="-79"/>
              </a:rPr>
              <a:t>14</a:t>
            </a:r>
          </a:p>
        </p:txBody>
      </p:sp>
      <p:sp>
        <p:nvSpPr>
          <p:cNvPr id="39" name="15"/>
          <p:cNvSpPr/>
          <p:nvPr/>
        </p:nvSpPr>
        <p:spPr>
          <a:xfrm>
            <a:off x="6184133" y="5170266"/>
            <a:ext cx="2069332" cy="1558955"/>
          </a:xfrm>
          <a:prstGeom prst="roundRect">
            <a:avLst/>
          </a:prstGeom>
          <a:blipFill>
            <a:blip r:embed="rId18">
              <a:alphaModFix amt="94000"/>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latin typeface="Aharoni" panose="02010803020104030203" pitchFamily="2" charset="-79"/>
                <a:cs typeface="Aharoni" panose="02010803020104030203" pitchFamily="2" charset="-79"/>
              </a:rPr>
              <a:t>15</a:t>
            </a:r>
          </a:p>
        </p:txBody>
      </p:sp>
      <p:sp>
        <p:nvSpPr>
          <p:cNvPr id="40" name="16"/>
          <p:cNvSpPr/>
          <p:nvPr/>
        </p:nvSpPr>
        <p:spPr>
          <a:xfrm>
            <a:off x="8426103" y="5170265"/>
            <a:ext cx="2069332" cy="1558955"/>
          </a:xfrm>
          <a:prstGeom prst="roundRect">
            <a:avLst/>
          </a:prstGeom>
          <a:blipFill>
            <a:blip r:embed="rId18">
              <a:alphaModFix amt="94000"/>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600" dirty="0">
                <a:latin typeface="Aharoni" panose="02010803020104030203" pitchFamily="2" charset="-79"/>
                <a:cs typeface="Aharoni" panose="02010803020104030203" pitchFamily="2" charset="-79"/>
              </a:rPr>
              <a:t>16</a:t>
            </a:r>
          </a:p>
        </p:txBody>
      </p:sp>
    </p:spTree>
    <p:extLst>
      <p:ext uri="{BB962C8B-B14F-4D97-AF65-F5344CB8AC3E}">
        <p14:creationId xmlns:p14="http://schemas.microsoft.com/office/powerpoint/2010/main" val="39957172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8" presetClass="exit" presetSubtype="32" fill="hold" grpId="0" nodeType="clickEffect">
                                  <p:stCondLst>
                                    <p:cond delay="0"/>
                                  </p:stCondLst>
                                  <p:childTnLst>
                                    <p:animEffect transition="out" filter="diamond(out)">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ARTOON-POP.wav"/>
                                        </p:tgtEl>
                                      </p:cMediaNode>
                                    </p:audio>
                                  </p:sub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53" presetClass="entr" presetSubtype="16" fill="hold" grpId="1"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childTnLst>
                                  <p:subTnLst>
                                    <p:audio>
                                      <p:cMediaNode>
                                        <p:cTn display="0" masterRel="sameClick">
                                          <p:stCondLst>
                                            <p:cond evt="begin" delay="0">
                                              <p:tn val="11"/>
                                            </p:cond>
                                          </p:stCondLst>
                                          <p:endCondLst>
                                            <p:cond evt="onStopAudio" delay="0">
                                              <p:tgtEl>
                                                <p:sldTgt/>
                                              </p:tgtEl>
                                            </p:cond>
                                          </p:endCondLst>
                                        </p:cTn>
                                        <p:tgtEl>
                                          <p:sndTgt r:embed="rId3" name="CARTOON-BOING-_2.wav"/>
                                        </p:tgtEl>
                                      </p:cMediaNode>
                                    </p:audio>
                                  </p:subTnLst>
                                </p:cTn>
                              </p:par>
                            </p:childTnLst>
                          </p:cTn>
                        </p:par>
                      </p:childTnLst>
                    </p:cTn>
                  </p:par>
                </p:childTnLst>
              </p:cTn>
              <p:nextCondLst>
                <p:cond evt="onClick" delay="0">
                  <p:tgtEl>
                    <p:spTgt spid="3"/>
                  </p:tgtEl>
                </p:cond>
              </p:nextCondLst>
            </p:seq>
            <p:seq concurrent="1" nextAc="seek">
              <p:cTn id="16" restart="whenNotActive" fill="hold" evtFilter="cancelBubble" nodeType="interactiveSeq">
                <p:stCondLst>
                  <p:cond evt="onClick" delay="0">
                    <p:tgtEl>
                      <p:spTgt spid="20"/>
                    </p:tgtEl>
                  </p:cond>
                </p:stCondLst>
                <p:endSync evt="end" delay="0">
                  <p:rtn val="all"/>
                </p:endSync>
                <p:childTnLst>
                  <p:par>
                    <p:cTn id="17" fill="hold">
                      <p:stCondLst>
                        <p:cond delay="0"/>
                      </p:stCondLst>
                      <p:childTnLst>
                        <p:par>
                          <p:cTn id="18" fill="hold">
                            <p:stCondLst>
                              <p:cond delay="0"/>
                            </p:stCondLst>
                            <p:childTnLst>
                              <p:par>
                                <p:cTn id="19" presetID="8" presetClass="exit" presetSubtype="32" fill="hold" grpId="0" nodeType="clickEffect">
                                  <p:stCondLst>
                                    <p:cond delay="0"/>
                                  </p:stCondLst>
                                  <p:childTnLst>
                                    <p:animEffect transition="out" filter="diamond(out)">
                                      <p:cBhvr>
                                        <p:cTn id="20" dur="2000"/>
                                        <p:tgtEl>
                                          <p:spTgt spid="20"/>
                                        </p:tgtEl>
                                      </p:cBhvr>
                                    </p:animEffect>
                                    <p:set>
                                      <p:cBhvr>
                                        <p:cTn id="21" dur="1" fill="hold">
                                          <p:stCondLst>
                                            <p:cond delay="1999"/>
                                          </p:stCondLst>
                                        </p:cTn>
                                        <p:tgtEl>
                                          <p:spTgt spid="20"/>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2" name="CARTOON-POP.wav"/>
                                        </p:tgtEl>
                                      </p:cMediaNode>
                                    </p:audio>
                                  </p:subTnLst>
                                </p:cTn>
                              </p:par>
                            </p:childTnLst>
                          </p:cTn>
                        </p:par>
                      </p:childTnLst>
                    </p:cTn>
                  </p:par>
                </p:childTnLst>
              </p:cTn>
              <p:nextCondLst>
                <p:cond evt="onClick" delay="0">
                  <p:tgtEl>
                    <p:spTgt spid="20"/>
                  </p:tgtEl>
                </p:cond>
              </p:nextCondLst>
            </p:seq>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14" presetClass="entr" presetSubtype="10" fill="hold" grpId="1"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randombar(horizontal)">
                                      <p:cBhvr>
                                        <p:cTn id="27" dur="500"/>
                                        <p:tgtEl>
                                          <p:spTgt spid="20"/>
                                        </p:tgtEl>
                                      </p:cBhvr>
                                    </p:animEffect>
                                  </p:childTnLst>
                                  <p:subTnLst>
                                    <p:audio>
                                      <p:cMediaNode>
                                        <p:cTn display="0" masterRel="sameClick">
                                          <p:stCondLst>
                                            <p:cond evt="begin" delay="0">
                                              <p:tn val="25"/>
                                            </p:cond>
                                          </p:stCondLst>
                                          <p:endCondLst>
                                            <p:cond evt="onStopAudio" delay="0">
                                              <p:tgtEl>
                                                <p:sldTgt/>
                                              </p:tgtEl>
                                            </p:cond>
                                          </p:endCondLst>
                                        </p:cTn>
                                        <p:tgtEl>
                                          <p:sndTgt r:embed="rId3" name="CARTOON-BOING-_2.wav"/>
                                        </p:tgtEl>
                                      </p:cMediaNode>
                                    </p:audio>
                                  </p:sub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8"/>
                    </p:tgtEl>
                  </p:cond>
                </p:stCondLst>
                <p:endSync evt="end" delay="0">
                  <p:rtn val="all"/>
                </p:endSync>
                <p:childTnLst>
                  <p:par>
                    <p:cTn id="29" fill="hold">
                      <p:stCondLst>
                        <p:cond delay="0"/>
                      </p:stCondLst>
                      <p:childTnLst>
                        <p:par>
                          <p:cTn id="30" fill="hold">
                            <p:stCondLst>
                              <p:cond delay="0"/>
                            </p:stCondLst>
                            <p:childTnLst>
                              <p:par>
                                <p:cTn id="31" presetID="8" presetClass="exit" presetSubtype="32" fill="hold" grpId="0" nodeType="clickEffect">
                                  <p:stCondLst>
                                    <p:cond delay="0"/>
                                  </p:stCondLst>
                                  <p:childTnLst>
                                    <p:animEffect transition="out" filter="diamond(out)">
                                      <p:cBhvr>
                                        <p:cTn id="32" dur="2000"/>
                                        <p:tgtEl>
                                          <p:spTgt spid="18"/>
                                        </p:tgtEl>
                                      </p:cBhvr>
                                    </p:animEffect>
                                    <p:set>
                                      <p:cBhvr>
                                        <p:cTn id="33" dur="1" fill="hold">
                                          <p:stCondLst>
                                            <p:cond delay="1999"/>
                                          </p:stCondLst>
                                        </p:cTn>
                                        <p:tgtEl>
                                          <p:spTgt spid="18"/>
                                        </p:tgtEl>
                                        <p:attrNameLst>
                                          <p:attrName>style.visibility</p:attrName>
                                        </p:attrNameLst>
                                      </p:cBhvr>
                                      <p:to>
                                        <p:strVal val="hidden"/>
                                      </p:to>
                                    </p:set>
                                  </p:childTnLst>
                                  <p:subTnLst>
                                    <p:audio>
                                      <p:cMediaNode>
                                        <p:cTn display="0" masterRel="sameClick">
                                          <p:stCondLst>
                                            <p:cond evt="begin" delay="0">
                                              <p:tn val="31"/>
                                            </p:cond>
                                          </p:stCondLst>
                                          <p:endCondLst>
                                            <p:cond evt="onStopAudio" delay="0">
                                              <p:tgtEl>
                                                <p:sldTgt/>
                                              </p:tgtEl>
                                            </p:cond>
                                          </p:endCondLst>
                                        </p:cTn>
                                        <p:tgtEl>
                                          <p:sndTgt r:embed="rId2" name="CARTOON-POP.wav"/>
                                        </p:tgtEl>
                                      </p:cMediaNode>
                                    </p:audio>
                                  </p:subTnLst>
                                </p:cTn>
                              </p:par>
                            </p:childTnLst>
                          </p:cTn>
                        </p:par>
                      </p:childTnLst>
                    </p:cTn>
                  </p:par>
                </p:childTnLst>
              </p:cTn>
              <p:nextCondLst>
                <p:cond evt="onClick" delay="0">
                  <p:tgtEl>
                    <p:spTgt spid="18"/>
                  </p:tgtEl>
                </p:cond>
              </p:nextCondLst>
            </p:seq>
            <p:seq concurrent="1" nextAc="seek">
              <p:cTn id="34" restart="whenNotActive" fill="hold" evtFilter="cancelBubble" nodeType="interactiveSeq">
                <p:stCondLst>
                  <p:cond evt="onClick" delay="0">
                    <p:tgtEl>
                      <p:spTgt spid="25"/>
                    </p:tgtEl>
                  </p:cond>
                </p:stCondLst>
                <p:endSync evt="end" delay="0">
                  <p:rtn val="all"/>
                </p:endSync>
                <p:childTnLst>
                  <p:par>
                    <p:cTn id="35" fill="hold">
                      <p:stCondLst>
                        <p:cond delay="0"/>
                      </p:stCondLst>
                      <p:childTnLst>
                        <p:par>
                          <p:cTn id="36" fill="hold">
                            <p:stCondLst>
                              <p:cond delay="0"/>
                            </p:stCondLst>
                            <p:childTnLst>
                              <p:par>
                                <p:cTn id="37" presetID="8" presetClass="exit" presetSubtype="32" fill="hold" grpId="0" nodeType="clickEffect">
                                  <p:stCondLst>
                                    <p:cond delay="0"/>
                                  </p:stCondLst>
                                  <p:childTnLst>
                                    <p:animEffect transition="out" filter="diamond(out)">
                                      <p:cBhvr>
                                        <p:cTn id="38" dur="2000"/>
                                        <p:tgtEl>
                                          <p:spTgt spid="25"/>
                                        </p:tgtEl>
                                      </p:cBhvr>
                                    </p:animEffect>
                                    <p:set>
                                      <p:cBhvr>
                                        <p:cTn id="39" dur="1" fill="hold">
                                          <p:stCondLst>
                                            <p:cond delay="1999"/>
                                          </p:stCondLst>
                                        </p:cTn>
                                        <p:tgtEl>
                                          <p:spTgt spid="25"/>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2" name="CARTOON-POP.wav"/>
                                        </p:tgtEl>
                                      </p:cMediaNode>
                                    </p:audio>
                                  </p:subTnLst>
                                </p:cTn>
                              </p:par>
                            </p:childTnLst>
                          </p:cTn>
                        </p:par>
                      </p:childTnLst>
                    </p:cTn>
                  </p:par>
                </p:childTnLst>
              </p:cTn>
              <p:nextCondLst>
                <p:cond evt="onClick" delay="0">
                  <p:tgtEl>
                    <p:spTgt spid="25"/>
                  </p:tgtEl>
                </p:cond>
              </p:nextCondLst>
            </p:seq>
            <p:seq concurrent="1" nextAc="seek">
              <p:cTn id="40" restart="whenNotActive" fill="hold" evtFilter="cancelBubble" nodeType="interactiveSeq">
                <p:stCondLst>
                  <p:cond evt="onClick" delay="0">
                    <p:tgtEl>
                      <p:spTgt spid="9"/>
                    </p:tgtEl>
                  </p:cond>
                </p:stCondLst>
                <p:endSync evt="end" delay="0">
                  <p:rtn val="all"/>
                </p:endSync>
                <p:childTnLst>
                  <p:par>
                    <p:cTn id="41" fill="hold">
                      <p:stCondLst>
                        <p:cond delay="0"/>
                      </p:stCondLst>
                      <p:childTnLst>
                        <p:par>
                          <p:cTn id="42" fill="hold">
                            <p:stCondLst>
                              <p:cond delay="0"/>
                            </p:stCondLst>
                            <p:childTnLst>
                              <p:par>
                                <p:cTn id="43" presetID="53" presetClass="entr" presetSubtype="16" fill="hold" grpId="1" nodeType="click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p:cTn id="45" dur="500" fill="hold"/>
                                        <p:tgtEl>
                                          <p:spTgt spid="25"/>
                                        </p:tgtEl>
                                        <p:attrNameLst>
                                          <p:attrName>ppt_w</p:attrName>
                                        </p:attrNameLst>
                                      </p:cBhvr>
                                      <p:tavLst>
                                        <p:tav tm="0">
                                          <p:val>
                                            <p:fltVal val="0"/>
                                          </p:val>
                                        </p:tav>
                                        <p:tav tm="100000">
                                          <p:val>
                                            <p:strVal val="#ppt_w"/>
                                          </p:val>
                                        </p:tav>
                                      </p:tavLst>
                                    </p:anim>
                                    <p:anim calcmode="lin" valueType="num">
                                      <p:cBhvr>
                                        <p:cTn id="46" dur="500" fill="hold"/>
                                        <p:tgtEl>
                                          <p:spTgt spid="25"/>
                                        </p:tgtEl>
                                        <p:attrNameLst>
                                          <p:attrName>ppt_h</p:attrName>
                                        </p:attrNameLst>
                                      </p:cBhvr>
                                      <p:tavLst>
                                        <p:tav tm="0">
                                          <p:val>
                                            <p:fltVal val="0"/>
                                          </p:val>
                                        </p:tav>
                                        <p:tav tm="100000">
                                          <p:val>
                                            <p:strVal val="#ppt_h"/>
                                          </p:val>
                                        </p:tav>
                                      </p:tavLst>
                                    </p:anim>
                                    <p:animEffect transition="in" filter="fade">
                                      <p:cBhvr>
                                        <p:cTn id="47" dur="500"/>
                                        <p:tgtEl>
                                          <p:spTgt spid="25"/>
                                        </p:tgtEl>
                                      </p:cBhvr>
                                    </p:animEffect>
                                  </p:childTnLst>
                                  <p:subTnLst>
                                    <p:audio>
                                      <p:cMediaNode>
                                        <p:cTn display="0" masterRel="sameClick">
                                          <p:stCondLst>
                                            <p:cond evt="begin" delay="0">
                                              <p:tn val="43"/>
                                            </p:cond>
                                          </p:stCondLst>
                                          <p:endCondLst>
                                            <p:cond evt="onStopAudio" delay="0">
                                              <p:tgtEl>
                                                <p:sldTgt/>
                                              </p:tgtEl>
                                            </p:cond>
                                          </p:endCondLst>
                                        </p:cTn>
                                        <p:tgtEl>
                                          <p:sndTgt r:embed="rId3" name="CARTOON-BOING-_2.wav"/>
                                        </p:tgtEl>
                                      </p:cMediaNode>
                                    </p:audio>
                                  </p:subTnLst>
                                </p:cTn>
                              </p:par>
                            </p:childTnLst>
                          </p:cTn>
                        </p:par>
                      </p:childTnLst>
                    </p:cTn>
                  </p:par>
                </p:childTnLst>
              </p:cTn>
              <p:nextCondLst>
                <p:cond evt="onClick" delay="0">
                  <p:tgtEl>
                    <p:spTgt spid="9"/>
                  </p:tgtEl>
                </p:cond>
              </p:nextCondLst>
            </p:seq>
            <p:seq concurrent="1" nextAc="seek">
              <p:cTn id="48" restart="whenNotActive" fill="hold" evtFilter="cancelBubble" nodeType="interactiveSeq">
                <p:stCondLst>
                  <p:cond evt="onClick" delay="0">
                    <p:tgtEl>
                      <p:spTgt spid="23"/>
                    </p:tgtEl>
                  </p:cond>
                </p:stCondLst>
                <p:endSync evt="end" delay="0">
                  <p:rtn val="all"/>
                </p:endSync>
                <p:childTnLst>
                  <p:par>
                    <p:cTn id="49" fill="hold">
                      <p:stCondLst>
                        <p:cond delay="0"/>
                      </p:stCondLst>
                      <p:childTnLst>
                        <p:par>
                          <p:cTn id="50" fill="hold">
                            <p:stCondLst>
                              <p:cond delay="0"/>
                            </p:stCondLst>
                            <p:childTnLst>
                              <p:par>
                                <p:cTn id="51" presetID="8" presetClass="exit" presetSubtype="32" fill="hold" grpId="0" nodeType="clickEffect">
                                  <p:stCondLst>
                                    <p:cond delay="0"/>
                                  </p:stCondLst>
                                  <p:childTnLst>
                                    <p:animEffect transition="out" filter="diamond(out)">
                                      <p:cBhvr>
                                        <p:cTn id="52" dur="2000"/>
                                        <p:tgtEl>
                                          <p:spTgt spid="23"/>
                                        </p:tgtEl>
                                      </p:cBhvr>
                                    </p:animEffect>
                                    <p:set>
                                      <p:cBhvr>
                                        <p:cTn id="53" dur="1" fill="hold">
                                          <p:stCondLst>
                                            <p:cond delay="1999"/>
                                          </p:stCondLst>
                                        </p:cTn>
                                        <p:tgtEl>
                                          <p:spTgt spid="23"/>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2" name="CARTOON-POP.wav"/>
                                        </p:tgtEl>
                                      </p:cMediaNode>
                                    </p:audio>
                                  </p:subTnLst>
                                </p:cTn>
                              </p:par>
                            </p:childTnLst>
                          </p:cTn>
                        </p:par>
                      </p:childTnLst>
                    </p:cTn>
                  </p:par>
                </p:childTnLst>
              </p:cTn>
              <p:nextCondLst>
                <p:cond evt="onClick" delay="0">
                  <p:tgtEl>
                    <p:spTgt spid="23"/>
                  </p:tgtEl>
                </p:cond>
              </p:nextCondLst>
            </p:seq>
            <p:seq concurrent="1" nextAc="seek">
              <p:cTn id="54" restart="whenNotActive" fill="hold" evtFilter="cancelBubble" nodeType="interactiveSeq">
                <p:stCondLst>
                  <p:cond evt="onClick" delay="0">
                    <p:tgtEl>
                      <p:spTgt spid="4"/>
                    </p:tgtEl>
                  </p:cond>
                </p:stCondLst>
                <p:endSync evt="end" delay="0">
                  <p:rtn val="all"/>
                </p:endSync>
                <p:childTnLst>
                  <p:par>
                    <p:cTn id="55" fill="hold">
                      <p:stCondLst>
                        <p:cond delay="0"/>
                      </p:stCondLst>
                      <p:childTnLst>
                        <p:par>
                          <p:cTn id="56" fill="hold">
                            <p:stCondLst>
                              <p:cond delay="0"/>
                            </p:stCondLst>
                            <p:childTnLst>
                              <p:par>
                                <p:cTn id="57" presetID="21" presetClass="entr" presetSubtype="1" fill="hold" grpId="1"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wheel(1)">
                                      <p:cBhvr>
                                        <p:cTn id="59" dur="2000"/>
                                        <p:tgtEl>
                                          <p:spTgt spid="23"/>
                                        </p:tgtEl>
                                      </p:cBhvr>
                                    </p:animEffect>
                                  </p:childTnLst>
                                  <p:subTnLst>
                                    <p:audio>
                                      <p:cMediaNode>
                                        <p:cTn display="0" masterRel="sameClick">
                                          <p:stCondLst>
                                            <p:cond evt="begin" delay="0">
                                              <p:tn val="57"/>
                                            </p:cond>
                                          </p:stCondLst>
                                          <p:endCondLst>
                                            <p:cond evt="onStopAudio" delay="0">
                                              <p:tgtEl>
                                                <p:sldTgt/>
                                              </p:tgtEl>
                                            </p:cond>
                                          </p:endCondLst>
                                        </p:cTn>
                                        <p:tgtEl>
                                          <p:sndTgt r:embed="rId3" name="CARTOON-BOING-_2.wav"/>
                                        </p:tgtEl>
                                      </p:cMediaNode>
                                    </p:audio>
                                  </p:subTnLst>
                                </p:cTn>
                              </p:par>
                            </p:childTnLst>
                          </p:cTn>
                        </p:par>
                      </p:childTnLst>
                    </p:cTn>
                  </p:par>
                </p:childTnLst>
              </p:cTn>
              <p:nextCondLst>
                <p:cond evt="onClick" delay="0">
                  <p:tgtEl>
                    <p:spTgt spid="4"/>
                  </p:tgtEl>
                </p:cond>
              </p:nextCondLst>
            </p:seq>
            <p:seq concurrent="1" nextAc="seek">
              <p:cTn id="60" restart="whenNotActive" fill="hold" evtFilter="cancelBubble" nodeType="interactiveSeq">
                <p:stCondLst>
                  <p:cond evt="onClick" delay="0">
                    <p:tgtEl>
                      <p:spTgt spid="27"/>
                    </p:tgtEl>
                  </p:cond>
                </p:stCondLst>
                <p:endSync evt="end" delay="0">
                  <p:rtn val="all"/>
                </p:endSync>
                <p:childTnLst>
                  <p:par>
                    <p:cTn id="61" fill="hold">
                      <p:stCondLst>
                        <p:cond delay="0"/>
                      </p:stCondLst>
                      <p:childTnLst>
                        <p:par>
                          <p:cTn id="62" fill="hold">
                            <p:stCondLst>
                              <p:cond delay="0"/>
                            </p:stCondLst>
                            <p:childTnLst>
                              <p:par>
                                <p:cTn id="63" presetID="8" presetClass="exit" presetSubtype="32" fill="hold" grpId="0" nodeType="clickEffect">
                                  <p:stCondLst>
                                    <p:cond delay="0"/>
                                  </p:stCondLst>
                                  <p:childTnLst>
                                    <p:animEffect transition="out" filter="diamond(out)">
                                      <p:cBhvr>
                                        <p:cTn id="64" dur="2000"/>
                                        <p:tgtEl>
                                          <p:spTgt spid="27"/>
                                        </p:tgtEl>
                                      </p:cBhvr>
                                    </p:animEffect>
                                    <p:set>
                                      <p:cBhvr>
                                        <p:cTn id="65" dur="1" fill="hold">
                                          <p:stCondLst>
                                            <p:cond delay="1999"/>
                                          </p:stCondLst>
                                        </p:cTn>
                                        <p:tgtEl>
                                          <p:spTgt spid="27"/>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2" name="CARTOON-POP.wav"/>
                                        </p:tgtEl>
                                      </p:cMediaNode>
                                    </p:audio>
                                  </p:subTnLst>
                                </p:cTn>
                              </p:par>
                            </p:childTnLst>
                          </p:cTn>
                        </p:par>
                      </p:childTnLst>
                    </p:cTn>
                  </p:par>
                </p:childTnLst>
              </p:cTn>
              <p:nextCondLst>
                <p:cond evt="onClick" delay="0">
                  <p:tgtEl>
                    <p:spTgt spid="27"/>
                  </p:tgtEl>
                </p:cond>
              </p:nextCondLst>
            </p:seq>
            <p:seq concurrent="1" nextAc="seek">
              <p:cTn id="66" restart="whenNotActive" fill="hold" evtFilter="cancelBubble" nodeType="interactiveSeq">
                <p:stCondLst>
                  <p:cond evt="onClick" delay="0">
                    <p:tgtEl>
                      <p:spTgt spid="7"/>
                    </p:tgtEl>
                  </p:cond>
                </p:stCondLst>
                <p:endSync evt="end" delay="0">
                  <p:rtn val="all"/>
                </p:endSync>
                <p:childTnLst>
                  <p:par>
                    <p:cTn id="67" fill="hold">
                      <p:stCondLst>
                        <p:cond delay="0"/>
                      </p:stCondLst>
                      <p:childTnLst>
                        <p:par>
                          <p:cTn id="68" fill="hold">
                            <p:stCondLst>
                              <p:cond delay="0"/>
                            </p:stCondLst>
                            <p:childTnLst>
                              <p:par>
                                <p:cTn id="69" presetID="13" presetClass="entr" presetSubtype="16" fill="hold" grpId="1" nodeType="clickEffect">
                                  <p:stCondLst>
                                    <p:cond delay="0"/>
                                  </p:stCondLst>
                                  <p:childTnLst>
                                    <p:set>
                                      <p:cBhvr>
                                        <p:cTn id="70" dur="1" fill="hold">
                                          <p:stCondLst>
                                            <p:cond delay="0"/>
                                          </p:stCondLst>
                                        </p:cTn>
                                        <p:tgtEl>
                                          <p:spTgt spid="27"/>
                                        </p:tgtEl>
                                        <p:attrNameLst>
                                          <p:attrName>style.visibility</p:attrName>
                                        </p:attrNameLst>
                                      </p:cBhvr>
                                      <p:to>
                                        <p:strVal val="visible"/>
                                      </p:to>
                                    </p:set>
                                    <p:animEffect transition="in" filter="plus(in)">
                                      <p:cBhvr>
                                        <p:cTn id="71" dur="2000"/>
                                        <p:tgtEl>
                                          <p:spTgt spid="27"/>
                                        </p:tgtEl>
                                      </p:cBhvr>
                                    </p:animEffect>
                                  </p:childTnLst>
                                  <p:subTnLst>
                                    <p:audio>
                                      <p:cMediaNode>
                                        <p:cTn display="0" masterRel="sameClick">
                                          <p:stCondLst>
                                            <p:cond evt="begin" delay="0">
                                              <p:tn val="69"/>
                                            </p:cond>
                                          </p:stCondLst>
                                          <p:endCondLst>
                                            <p:cond evt="onStopAudio" delay="0">
                                              <p:tgtEl>
                                                <p:sldTgt/>
                                              </p:tgtEl>
                                            </p:cond>
                                          </p:endCondLst>
                                        </p:cTn>
                                        <p:tgtEl>
                                          <p:sndTgt r:embed="rId3" name="CARTOON-BOING-_2.wav"/>
                                        </p:tgtEl>
                                      </p:cMediaNode>
                                    </p:audio>
                                  </p:subTnLst>
                                </p:cTn>
                              </p:par>
                            </p:childTnLst>
                          </p:cTn>
                        </p:par>
                      </p:childTnLst>
                    </p:cTn>
                  </p:par>
                </p:childTnLst>
              </p:cTn>
              <p:nextCondLst>
                <p:cond evt="onClick" delay="0">
                  <p:tgtEl>
                    <p:spTgt spid="7"/>
                  </p:tgtEl>
                </p:cond>
              </p:nextCondLst>
            </p:seq>
            <p:seq concurrent="1" nextAc="seek">
              <p:cTn id="72" restart="whenNotActive" fill="hold" evtFilter="cancelBubble" nodeType="interactiveSeq">
                <p:stCondLst>
                  <p:cond evt="onClick" delay="0">
                    <p:tgtEl>
                      <p:spTgt spid="26"/>
                    </p:tgtEl>
                  </p:cond>
                </p:stCondLst>
                <p:endSync evt="end" delay="0">
                  <p:rtn val="all"/>
                </p:endSync>
                <p:childTnLst>
                  <p:par>
                    <p:cTn id="73" fill="hold">
                      <p:stCondLst>
                        <p:cond delay="0"/>
                      </p:stCondLst>
                      <p:childTnLst>
                        <p:par>
                          <p:cTn id="74" fill="hold">
                            <p:stCondLst>
                              <p:cond delay="0"/>
                            </p:stCondLst>
                            <p:childTnLst>
                              <p:par>
                                <p:cTn id="75" presetID="8" presetClass="exit" presetSubtype="32" fill="hold" grpId="0" nodeType="clickEffect">
                                  <p:stCondLst>
                                    <p:cond delay="0"/>
                                  </p:stCondLst>
                                  <p:childTnLst>
                                    <p:animEffect transition="out" filter="diamond(out)">
                                      <p:cBhvr>
                                        <p:cTn id="76" dur="2000"/>
                                        <p:tgtEl>
                                          <p:spTgt spid="26"/>
                                        </p:tgtEl>
                                      </p:cBhvr>
                                    </p:animEffect>
                                    <p:set>
                                      <p:cBhvr>
                                        <p:cTn id="77" dur="1" fill="hold">
                                          <p:stCondLst>
                                            <p:cond delay="1999"/>
                                          </p:stCondLst>
                                        </p:cTn>
                                        <p:tgtEl>
                                          <p:spTgt spid="26"/>
                                        </p:tgtEl>
                                        <p:attrNameLst>
                                          <p:attrName>style.visibility</p:attrName>
                                        </p:attrNameLst>
                                      </p:cBhvr>
                                      <p:to>
                                        <p:strVal val="hidden"/>
                                      </p:to>
                                    </p:set>
                                  </p:childTnLst>
                                  <p:subTnLst>
                                    <p:audio>
                                      <p:cMediaNode>
                                        <p:cTn display="0" masterRel="sameClick">
                                          <p:stCondLst>
                                            <p:cond evt="begin" delay="0">
                                              <p:tn val="75"/>
                                            </p:cond>
                                          </p:stCondLst>
                                          <p:endCondLst>
                                            <p:cond evt="onStopAudio" delay="0">
                                              <p:tgtEl>
                                                <p:sldTgt/>
                                              </p:tgtEl>
                                            </p:cond>
                                          </p:endCondLst>
                                        </p:cTn>
                                        <p:tgtEl>
                                          <p:sndTgt r:embed="rId2" name="CARTOON-POP.wav"/>
                                        </p:tgtEl>
                                      </p:cMediaNode>
                                    </p:audio>
                                  </p:subTnLst>
                                </p:cTn>
                              </p:par>
                            </p:childTnLst>
                          </p:cTn>
                        </p:par>
                      </p:childTnLst>
                    </p:cTn>
                  </p:par>
                </p:childTnLst>
              </p:cTn>
              <p:nextCondLst>
                <p:cond evt="onClick" delay="0">
                  <p:tgtEl>
                    <p:spTgt spid="26"/>
                  </p:tgtEl>
                </p:cond>
              </p:nextCondLst>
            </p:seq>
            <p:seq concurrent="1" nextAc="seek">
              <p:cTn id="78" restart="whenNotActive" fill="hold" evtFilter="cancelBubble" nodeType="interactiveSeq">
                <p:stCondLst>
                  <p:cond evt="onClick" delay="0">
                    <p:tgtEl>
                      <p:spTgt spid="5"/>
                    </p:tgtEl>
                  </p:cond>
                </p:stCondLst>
                <p:endSync evt="end" delay="0">
                  <p:rtn val="all"/>
                </p:endSync>
                <p:childTnLst>
                  <p:par>
                    <p:cTn id="79" fill="hold">
                      <p:stCondLst>
                        <p:cond delay="0"/>
                      </p:stCondLst>
                      <p:childTnLst>
                        <p:par>
                          <p:cTn id="80" fill="hold">
                            <p:stCondLst>
                              <p:cond delay="0"/>
                            </p:stCondLst>
                            <p:childTnLst>
                              <p:par>
                                <p:cTn id="81" presetID="21" presetClass="entr" presetSubtype="8" fill="hold" grpId="1" nodeType="click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wheel(8)">
                                      <p:cBhvr>
                                        <p:cTn id="83" dur="2000"/>
                                        <p:tgtEl>
                                          <p:spTgt spid="26"/>
                                        </p:tgtEl>
                                      </p:cBhvr>
                                    </p:animEffect>
                                  </p:childTnLst>
                                  <p:subTnLst>
                                    <p:audio>
                                      <p:cMediaNode>
                                        <p:cTn display="0" masterRel="sameClick">
                                          <p:stCondLst>
                                            <p:cond evt="begin" delay="0">
                                              <p:tn val="81"/>
                                            </p:cond>
                                          </p:stCondLst>
                                          <p:endCondLst>
                                            <p:cond evt="onStopAudio" delay="0">
                                              <p:tgtEl>
                                                <p:sldTgt/>
                                              </p:tgtEl>
                                            </p:cond>
                                          </p:endCondLst>
                                        </p:cTn>
                                        <p:tgtEl>
                                          <p:sndTgt r:embed="rId3" name="CARTOON-BOING-_2.wav"/>
                                        </p:tgtEl>
                                      </p:cMediaNode>
                                    </p:audio>
                                  </p:subTnLst>
                                </p:cTn>
                              </p:par>
                            </p:childTnLst>
                          </p:cTn>
                        </p:par>
                      </p:childTnLst>
                    </p:cTn>
                  </p:par>
                </p:childTnLst>
              </p:cTn>
              <p:nextCondLst>
                <p:cond evt="onClick" delay="0">
                  <p:tgtEl>
                    <p:spTgt spid="5"/>
                  </p:tgtEl>
                </p:cond>
              </p:nextCondLst>
            </p:seq>
            <p:seq concurrent="1" nextAc="seek">
              <p:cTn id="84" restart="whenNotActive" fill="hold" evtFilter="cancelBubble" nodeType="interactiveSeq">
                <p:stCondLst>
                  <p:cond evt="onClick" delay="0">
                    <p:tgtEl>
                      <p:spTgt spid="21"/>
                    </p:tgtEl>
                  </p:cond>
                </p:stCondLst>
                <p:endSync evt="end" delay="0">
                  <p:rtn val="all"/>
                </p:endSync>
                <p:childTnLst>
                  <p:par>
                    <p:cTn id="85" fill="hold">
                      <p:stCondLst>
                        <p:cond delay="0"/>
                      </p:stCondLst>
                      <p:childTnLst>
                        <p:par>
                          <p:cTn id="86" fill="hold">
                            <p:stCondLst>
                              <p:cond delay="0"/>
                            </p:stCondLst>
                            <p:childTnLst>
                              <p:par>
                                <p:cTn id="87" presetID="8" presetClass="exit" presetSubtype="32" fill="hold" grpId="0" nodeType="clickEffect">
                                  <p:stCondLst>
                                    <p:cond delay="0"/>
                                  </p:stCondLst>
                                  <p:childTnLst>
                                    <p:animEffect transition="out" filter="diamond(out)">
                                      <p:cBhvr>
                                        <p:cTn id="88" dur="2000"/>
                                        <p:tgtEl>
                                          <p:spTgt spid="21"/>
                                        </p:tgtEl>
                                      </p:cBhvr>
                                    </p:animEffect>
                                    <p:set>
                                      <p:cBhvr>
                                        <p:cTn id="89" dur="1" fill="hold">
                                          <p:stCondLst>
                                            <p:cond delay="1999"/>
                                          </p:stCondLst>
                                        </p:cTn>
                                        <p:tgtEl>
                                          <p:spTgt spid="21"/>
                                        </p:tgtEl>
                                        <p:attrNameLst>
                                          <p:attrName>style.visibility</p:attrName>
                                        </p:attrNameLst>
                                      </p:cBhvr>
                                      <p:to>
                                        <p:strVal val="hidden"/>
                                      </p:to>
                                    </p:set>
                                  </p:childTnLst>
                                  <p:subTnLst>
                                    <p:audio>
                                      <p:cMediaNode>
                                        <p:cTn display="0" masterRel="sameClick">
                                          <p:stCondLst>
                                            <p:cond evt="begin" delay="0">
                                              <p:tn val="87"/>
                                            </p:cond>
                                          </p:stCondLst>
                                          <p:endCondLst>
                                            <p:cond evt="onStopAudio" delay="0">
                                              <p:tgtEl>
                                                <p:sldTgt/>
                                              </p:tgtEl>
                                            </p:cond>
                                          </p:endCondLst>
                                        </p:cTn>
                                        <p:tgtEl>
                                          <p:sndTgt r:embed="rId2" name="CARTOON-POP.wav"/>
                                        </p:tgtEl>
                                      </p:cMediaNode>
                                    </p:audio>
                                  </p:subTnLst>
                                </p:cTn>
                              </p:par>
                            </p:childTnLst>
                          </p:cTn>
                        </p:par>
                      </p:childTnLst>
                    </p:cTn>
                  </p:par>
                </p:childTnLst>
              </p:cTn>
              <p:nextCondLst>
                <p:cond evt="onClick" delay="0">
                  <p:tgtEl>
                    <p:spTgt spid="21"/>
                  </p:tgtEl>
                </p:cond>
              </p:nextCondLst>
            </p:seq>
            <p:seq concurrent="1" nextAc="seek">
              <p:cTn id="90" restart="whenNotActive" fill="hold" evtFilter="cancelBubble" nodeType="interactiveSeq">
                <p:stCondLst>
                  <p:cond evt="onClick" delay="0">
                    <p:tgtEl>
                      <p:spTgt spid="36"/>
                    </p:tgtEl>
                  </p:cond>
                </p:stCondLst>
                <p:endSync evt="end" delay="0">
                  <p:rtn val="all"/>
                </p:endSync>
                <p:childTnLst>
                  <p:par>
                    <p:cTn id="91" fill="hold">
                      <p:stCondLst>
                        <p:cond delay="0"/>
                      </p:stCondLst>
                      <p:childTnLst>
                        <p:par>
                          <p:cTn id="92" fill="hold">
                            <p:stCondLst>
                              <p:cond delay="0"/>
                            </p:stCondLst>
                            <p:childTnLst>
                              <p:par>
                                <p:cTn id="93" presetID="14" presetClass="entr" presetSubtype="10" fill="hold" grpId="1" nodeType="clickEffect">
                                  <p:stCondLst>
                                    <p:cond delay="0"/>
                                  </p:stCondLst>
                                  <p:childTnLst>
                                    <p:set>
                                      <p:cBhvr>
                                        <p:cTn id="94" dur="1" fill="hold">
                                          <p:stCondLst>
                                            <p:cond delay="0"/>
                                          </p:stCondLst>
                                        </p:cTn>
                                        <p:tgtEl>
                                          <p:spTgt spid="21"/>
                                        </p:tgtEl>
                                        <p:attrNameLst>
                                          <p:attrName>style.visibility</p:attrName>
                                        </p:attrNameLst>
                                      </p:cBhvr>
                                      <p:to>
                                        <p:strVal val="visible"/>
                                      </p:to>
                                    </p:set>
                                    <p:animEffect transition="in" filter="randombar(horizontal)">
                                      <p:cBhvr>
                                        <p:cTn id="95" dur="500"/>
                                        <p:tgtEl>
                                          <p:spTgt spid="21"/>
                                        </p:tgtEl>
                                      </p:cBhvr>
                                    </p:animEffect>
                                  </p:childTnLst>
                                  <p:subTnLst>
                                    <p:audio>
                                      <p:cMediaNode>
                                        <p:cTn display="0" masterRel="sameClick">
                                          <p:stCondLst>
                                            <p:cond evt="begin" delay="0">
                                              <p:tn val="93"/>
                                            </p:cond>
                                          </p:stCondLst>
                                          <p:endCondLst>
                                            <p:cond evt="onStopAudio" delay="0">
                                              <p:tgtEl>
                                                <p:sldTgt/>
                                              </p:tgtEl>
                                            </p:cond>
                                          </p:endCondLst>
                                        </p:cTn>
                                        <p:tgtEl>
                                          <p:sndTgt r:embed="rId3" name="CARTOON-BOING-_2.wav"/>
                                        </p:tgtEl>
                                      </p:cMediaNode>
                                    </p:audio>
                                  </p:subTnLst>
                                </p:cTn>
                              </p:par>
                            </p:childTnLst>
                          </p:cTn>
                        </p:par>
                      </p:childTnLst>
                    </p:cTn>
                  </p:par>
                </p:childTnLst>
              </p:cTn>
              <p:nextCondLst>
                <p:cond evt="onClick" delay="0">
                  <p:tgtEl>
                    <p:spTgt spid="36"/>
                  </p:tgtEl>
                </p:cond>
              </p:nextCondLst>
            </p:seq>
            <p:seq concurrent="1" nextAc="seek">
              <p:cTn id="96" restart="whenNotActive" fill="hold" evtFilter="cancelBubble" nodeType="interactiveSeq">
                <p:stCondLst>
                  <p:cond evt="onClick" delay="0">
                    <p:tgtEl>
                      <p:spTgt spid="19"/>
                    </p:tgtEl>
                  </p:cond>
                </p:stCondLst>
                <p:endSync evt="end" delay="0">
                  <p:rtn val="all"/>
                </p:endSync>
                <p:childTnLst>
                  <p:par>
                    <p:cTn id="97" fill="hold">
                      <p:stCondLst>
                        <p:cond delay="0"/>
                      </p:stCondLst>
                      <p:childTnLst>
                        <p:par>
                          <p:cTn id="98" fill="hold">
                            <p:stCondLst>
                              <p:cond delay="0"/>
                            </p:stCondLst>
                            <p:childTnLst>
                              <p:par>
                                <p:cTn id="99" presetID="10" presetClass="exit" presetSubtype="0" fill="hold" grpId="0" nodeType="clickEffect">
                                  <p:stCondLst>
                                    <p:cond delay="0"/>
                                  </p:stCondLst>
                                  <p:childTnLst>
                                    <p:animEffect transition="out" filter="fade">
                                      <p:cBhvr>
                                        <p:cTn id="100" dur="500"/>
                                        <p:tgtEl>
                                          <p:spTgt spid="19"/>
                                        </p:tgtEl>
                                      </p:cBhvr>
                                    </p:animEffect>
                                    <p:set>
                                      <p:cBhvr>
                                        <p:cTn id="101"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99"/>
                                            </p:cond>
                                          </p:stCondLst>
                                          <p:endCondLst>
                                            <p:cond evt="onStopAudio" delay="0">
                                              <p:tgtEl>
                                                <p:sldTgt/>
                                              </p:tgtEl>
                                            </p:cond>
                                          </p:endCondLst>
                                        </p:cTn>
                                        <p:tgtEl>
                                          <p:sndTgt r:embed="rId2" name="CARTOON-POP.wav"/>
                                        </p:tgtEl>
                                      </p:cMediaNode>
                                    </p:audio>
                                  </p:subTnLst>
                                </p:cTn>
                              </p:par>
                            </p:childTnLst>
                          </p:cTn>
                        </p:par>
                      </p:childTnLst>
                    </p:cTn>
                  </p:par>
                </p:childTnLst>
              </p:cTn>
              <p:nextCondLst>
                <p:cond evt="onClick" delay="0">
                  <p:tgtEl>
                    <p:spTgt spid="19"/>
                  </p:tgtEl>
                </p:cond>
              </p:nextCondLst>
            </p:seq>
            <p:seq concurrent="1" nextAc="seek">
              <p:cTn id="102" restart="whenNotActive" fill="hold" evtFilter="cancelBubble" nodeType="interactiveSeq">
                <p:stCondLst>
                  <p:cond evt="onClick" delay="0">
                    <p:tgtEl>
                      <p:spTgt spid="22"/>
                    </p:tgtEl>
                  </p:cond>
                </p:stCondLst>
                <p:endSync evt="end" delay="0">
                  <p:rtn val="all"/>
                </p:endSync>
                <p:childTnLst>
                  <p:par>
                    <p:cTn id="103" fill="hold">
                      <p:stCondLst>
                        <p:cond delay="0"/>
                      </p:stCondLst>
                      <p:childTnLst>
                        <p:par>
                          <p:cTn id="104" fill="hold">
                            <p:stCondLst>
                              <p:cond delay="0"/>
                            </p:stCondLst>
                            <p:childTnLst>
                              <p:par>
                                <p:cTn id="105" presetID="16" presetClass="exit" presetSubtype="37" fill="hold" grpId="0" nodeType="clickEffect">
                                  <p:stCondLst>
                                    <p:cond delay="0"/>
                                  </p:stCondLst>
                                  <p:childTnLst>
                                    <p:animEffect transition="out" filter="barn(outVertical)">
                                      <p:cBhvr>
                                        <p:cTn id="106" dur="500"/>
                                        <p:tgtEl>
                                          <p:spTgt spid="22"/>
                                        </p:tgtEl>
                                      </p:cBhvr>
                                    </p:animEffect>
                                    <p:set>
                                      <p:cBhvr>
                                        <p:cTn id="107"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2" name="CARTOON-POP.wav"/>
                                        </p:tgtEl>
                                      </p:cMediaNode>
                                    </p:audio>
                                  </p:subTnLst>
                                </p:cTn>
                              </p:par>
                            </p:childTnLst>
                          </p:cTn>
                        </p:par>
                      </p:childTnLst>
                    </p:cTn>
                  </p:par>
                </p:childTnLst>
              </p:cTn>
              <p:nextCondLst>
                <p:cond evt="onClick" delay="0">
                  <p:tgtEl>
                    <p:spTgt spid="22"/>
                  </p:tgtEl>
                </p:cond>
              </p:nextCondLst>
            </p:seq>
            <p:seq concurrent="1" nextAc="seek">
              <p:cTn id="108" restart="whenNotActive" fill="hold" evtFilter="cancelBubble" nodeType="interactiveSeq">
                <p:stCondLst>
                  <p:cond evt="onClick" delay="0">
                    <p:tgtEl>
                      <p:spTgt spid="33"/>
                    </p:tgtEl>
                  </p:cond>
                </p:stCondLst>
                <p:endSync evt="end" delay="0">
                  <p:rtn val="all"/>
                </p:endSync>
                <p:childTnLst>
                  <p:par>
                    <p:cTn id="109" fill="hold">
                      <p:stCondLst>
                        <p:cond delay="0"/>
                      </p:stCondLst>
                      <p:childTnLst>
                        <p:par>
                          <p:cTn id="110" fill="hold">
                            <p:stCondLst>
                              <p:cond delay="0"/>
                            </p:stCondLst>
                            <p:childTnLst>
                              <p:par>
                                <p:cTn id="111" presetID="16" presetClass="entr" presetSubtype="21" fill="hold" grpId="1" nodeType="clickEffect">
                                  <p:stCondLst>
                                    <p:cond delay="0"/>
                                  </p:stCondLst>
                                  <p:childTnLst>
                                    <p:set>
                                      <p:cBhvr>
                                        <p:cTn id="112" dur="1" fill="hold">
                                          <p:stCondLst>
                                            <p:cond delay="0"/>
                                          </p:stCondLst>
                                        </p:cTn>
                                        <p:tgtEl>
                                          <p:spTgt spid="22"/>
                                        </p:tgtEl>
                                        <p:attrNameLst>
                                          <p:attrName>style.visibility</p:attrName>
                                        </p:attrNameLst>
                                      </p:cBhvr>
                                      <p:to>
                                        <p:strVal val="visible"/>
                                      </p:to>
                                    </p:set>
                                    <p:animEffect transition="in" filter="barn(inVertical)">
                                      <p:cBhvr>
                                        <p:cTn id="113" dur="500"/>
                                        <p:tgtEl>
                                          <p:spTgt spid="22"/>
                                        </p:tgtEl>
                                      </p:cBhvr>
                                    </p:animEffect>
                                  </p:childTnLst>
                                  <p:subTnLst>
                                    <p:audio>
                                      <p:cMediaNode>
                                        <p:cTn display="0" masterRel="sameClick">
                                          <p:stCondLst>
                                            <p:cond evt="begin" delay="0">
                                              <p:tn val="111"/>
                                            </p:cond>
                                          </p:stCondLst>
                                          <p:endCondLst>
                                            <p:cond evt="onStopAudio" delay="0">
                                              <p:tgtEl>
                                                <p:sldTgt/>
                                              </p:tgtEl>
                                            </p:cond>
                                          </p:endCondLst>
                                        </p:cTn>
                                        <p:tgtEl>
                                          <p:sndTgt r:embed="rId3" name="CARTOON-BOING-_2.wav"/>
                                        </p:tgtEl>
                                      </p:cMediaNode>
                                    </p:audio>
                                  </p:subTnLst>
                                </p:cTn>
                              </p:par>
                            </p:childTnLst>
                          </p:cTn>
                        </p:par>
                      </p:childTnLst>
                    </p:cTn>
                  </p:par>
                </p:childTnLst>
              </p:cTn>
              <p:nextCondLst>
                <p:cond evt="onClick" delay="0">
                  <p:tgtEl>
                    <p:spTgt spid="33"/>
                  </p:tgtEl>
                </p:cond>
              </p:nextCondLst>
            </p:seq>
            <p:seq concurrent="1" nextAc="seek">
              <p:cTn id="114" restart="whenNotActive" fill="hold" evtFilter="cancelBubble" nodeType="interactiveSeq">
                <p:stCondLst>
                  <p:cond evt="onClick" delay="0">
                    <p:tgtEl>
                      <p:spTgt spid="13"/>
                    </p:tgtEl>
                  </p:cond>
                </p:stCondLst>
                <p:endSync evt="end" delay="0">
                  <p:rtn val="all"/>
                </p:endSync>
                <p:childTnLst>
                  <p:par>
                    <p:cTn id="115" fill="hold">
                      <p:stCondLst>
                        <p:cond delay="0"/>
                      </p:stCondLst>
                      <p:childTnLst>
                        <p:par>
                          <p:cTn id="116" fill="hold">
                            <p:stCondLst>
                              <p:cond delay="0"/>
                            </p:stCondLst>
                            <p:childTnLst>
                              <p:par>
                                <p:cTn id="117" presetID="16" presetClass="exit" presetSubtype="37" fill="hold" grpId="0" nodeType="clickEffect">
                                  <p:stCondLst>
                                    <p:cond delay="0"/>
                                  </p:stCondLst>
                                  <p:childTnLst>
                                    <p:animEffect transition="out" filter="barn(outVertical)">
                                      <p:cBhvr>
                                        <p:cTn id="118" dur="500"/>
                                        <p:tgtEl>
                                          <p:spTgt spid="13"/>
                                        </p:tgtEl>
                                      </p:cBhvr>
                                    </p:animEffect>
                                    <p:set>
                                      <p:cBhvr>
                                        <p:cTn id="119"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117"/>
                                            </p:cond>
                                          </p:stCondLst>
                                          <p:endCondLst>
                                            <p:cond evt="onStopAudio" delay="0">
                                              <p:tgtEl>
                                                <p:sldTgt/>
                                              </p:tgtEl>
                                            </p:cond>
                                          </p:endCondLst>
                                        </p:cTn>
                                        <p:tgtEl>
                                          <p:sndTgt r:embed="rId2" name="CARTOON-POP.wav"/>
                                        </p:tgtEl>
                                      </p:cMediaNode>
                                    </p:audio>
                                  </p:subTnLst>
                                </p:cTn>
                              </p:par>
                            </p:childTnLst>
                          </p:cTn>
                        </p:par>
                      </p:childTnLst>
                    </p:cTn>
                  </p:par>
                </p:childTnLst>
              </p:cTn>
              <p:nextCondLst>
                <p:cond evt="onClick" delay="0">
                  <p:tgtEl>
                    <p:spTgt spid="13"/>
                  </p:tgtEl>
                </p:cond>
              </p:nextCondLst>
            </p:seq>
            <p:seq concurrent="1" nextAc="seek">
              <p:cTn id="120" restart="whenNotActive" fill="hold" evtFilter="cancelBubble" nodeType="interactiveSeq">
                <p:stCondLst>
                  <p:cond evt="onClick" delay="0">
                    <p:tgtEl>
                      <p:spTgt spid="30"/>
                    </p:tgtEl>
                  </p:cond>
                </p:stCondLst>
                <p:endSync evt="end" delay="0">
                  <p:rtn val="all"/>
                </p:endSync>
                <p:childTnLst>
                  <p:par>
                    <p:cTn id="121" fill="hold">
                      <p:stCondLst>
                        <p:cond delay="0"/>
                      </p:stCondLst>
                      <p:childTnLst>
                        <p:par>
                          <p:cTn id="122" fill="hold">
                            <p:stCondLst>
                              <p:cond delay="0"/>
                            </p:stCondLst>
                            <p:childTnLst>
                              <p:par>
                                <p:cTn id="123" presetID="16" presetClass="entr" presetSubtype="21" fill="hold" grpId="1" nodeType="clickEffect">
                                  <p:stCondLst>
                                    <p:cond delay="0"/>
                                  </p:stCondLst>
                                  <p:childTnLst>
                                    <p:set>
                                      <p:cBhvr>
                                        <p:cTn id="124" dur="1" fill="hold">
                                          <p:stCondLst>
                                            <p:cond delay="0"/>
                                          </p:stCondLst>
                                        </p:cTn>
                                        <p:tgtEl>
                                          <p:spTgt spid="13"/>
                                        </p:tgtEl>
                                        <p:attrNameLst>
                                          <p:attrName>style.visibility</p:attrName>
                                        </p:attrNameLst>
                                      </p:cBhvr>
                                      <p:to>
                                        <p:strVal val="visible"/>
                                      </p:to>
                                    </p:set>
                                    <p:animEffect transition="in" filter="barn(inVertical)">
                                      <p:cBhvr>
                                        <p:cTn id="125" dur="500"/>
                                        <p:tgtEl>
                                          <p:spTgt spid="13"/>
                                        </p:tgtEl>
                                      </p:cBhvr>
                                    </p:animEffect>
                                  </p:childTnLst>
                                  <p:subTnLst>
                                    <p:audio>
                                      <p:cMediaNode>
                                        <p:cTn display="0" masterRel="sameClick">
                                          <p:stCondLst>
                                            <p:cond evt="begin" delay="0">
                                              <p:tn val="123"/>
                                            </p:cond>
                                          </p:stCondLst>
                                          <p:endCondLst>
                                            <p:cond evt="onStopAudio" delay="0">
                                              <p:tgtEl>
                                                <p:sldTgt/>
                                              </p:tgtEl>
                                            </p:cond>
                                          </p:endCondLst>
                                        </p:cTn>
                                        <p:tgtEl>
                                          <p:sndTgt r:embed="rId3" name="CARTOON-BOING-_2.wav"/>
                                        </p:tgtEl>
                                      </p:cMediaNode>
                                    </p:audio>
                                  </p:subTnLst>
                                </p:cTn>
                              </p:par>
                            </p:childTnLst>
                          </p:cTn>
                        </p:par>
                      </p:childTnLst>
                    </p:cTn>
                  </p:par>
                </p:childTnLst>
              </p:cTn>
              <p:nextCondLst>
                <p:cond evt="onClick" delay="0">
                  <p:tgtEl>
                    <p:spTgt spid="30"/>
                  </p:tgtEl>
                </p:cond>
              </p:nextCondLst>
            </p:seq>
            <p:seq concurrent="1" nextAc="seek">
              <p:cTn id="126" restart="whenNotActive" fill="hold" evtFilter="cancelBubble" nodeType="interactiveSeq">
                <p:stCondLst>
                  <p:cond evt="onClick" delay="0">
                    <p:tgtEl>
                      <p:spTgt spid="37"/>
                    </p:tgtEl>
                  </p:cond>
                </p:stCondLst>
                <p:endSync evt="end" delay="0">
                  <p:rtn val="all"/>
                </p:endSync>
                <p:childTnLst>
                  <p:par>
                    <p:cTn id="127" fill="hold">
                      <p:stCondLst>
                        <p:cond delay="0"/>
                      </p:stCondLst>
                      <p:childTnLst>
                        <p:par>
                          <p:cTn id="128" fill="hold">
                            <p:stCondLst>
                              <p:cond delay="0"/>
                            </p:stCondLst>
                            <p:childTnLst>
                              <p:par>
                                <p:cTn id="129" presetID="14" presetClass="exit" presetSubtype="10" fill="hold" grpId="0" nodeType="clickEffect">
                                  <p:stCondLst>
                                    <p:cond delay="0"/>
                                  </p:stCondLst>
                                  <p:childTnLst>
                                    <p:animEffect transition="out" filter="randombar(horizontal)">
                                      <p:cBhvr>
                                        <p:cTn id="130" dur="500"/>
                                        <p:tgtEl>
                                          <p:spTgt spid="37"/>
                                        </p:tgtEl>
                                      </p:cBhvr>
                                    </p:animEffect>
                                    <p:set>
                                      <p:cBhvr>
                                        <p:cTn id="131"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129"/>
                                            </p:cond>
                                          </p:stCondLst>
                                          <p:endCondLst>
                                            <p:cond evt="onStopAudio" delay="0">
                                              <p:tgtEl>
                                                <p:sldTgt/>
                                              </p:tgtEl>
                                            </p:cond>
                                          </p:endCondLst>
                                        </p:cTn>
                                        <p:tgtEl>
                                          <p:sndTgt r:embed="rId2" name="CARTOON-POP.wav"/>
                                        </p:tgtEl>
                                      </p:cMediaNode>
                                    </p:audio>
                                  </p:subTnLst>
                                </p:cTn>
                              </p:par>
                            </p:childTnLst>
                          </p:cTn>
                        </p:par>
                      </p:childTnLst>
                    </p:cTn>
                  </p:par>
                </p:childTnLst>
              </p:cTn>
              <p:nextCondLst>
                <p:cond evt="onClick" delay="0">
                  <p:tgtEl>
                    <p:spTgt spid="37"/>
                  </p:tgtEl>
                </p:cond>
              </p:nextCondLst>
            </p:seq>
            <p:seq concurrent="1" nextAc="seek">
              <p:cTn id="132" restart="whenNotActive" fill="hold" evtFilter="cancelBubble" nodeType="interactiveSeq">
                <p:stCondLst>
                  <p:cond evt="onClick" delay="0">
                    <p:tgtEl>
                      <p:spTgt spid="32"/>
                    </p:tgtEl>
                  </p:cond>
                </p:stCondLst>
                <p:endSync evt="end" delay="0">
                  <p:rtn val="all"/>
                </p:endSync>
                <p:childTnLst>
                  <p:par>
                    <p:cTn id="133" fill="hold">
                      <p:stCondLst>
                        <p:cond delay="0"/>
                      </p:stCondLst>
                      <p:childTnLst>
                        <p:par>
                          <p:cTn id="134" fill="hold">
                            <p:stCondLst>
                              <p:cond delay="0"/>
                            </p:stCondLst>
                            <p:childTnLst>
                              <p:par>
                                <p:cTn id="135" presetID="6" presetClass="entr" presetSubtype="16" fill="hold" grpId="1" nodeType="clickEffect">
                                  <p:stCondLst>
                                    <p:cond delay="0"/>
                                  </p:stCondLst>
                                  <p:childTnLst>
                                    <p:set>
                                      <p:cBhvr>
                                        <p:cTn id="136" dur="1" fill="hold">
                                          <p:stCondLst>
                                            <p:cond delay="0"/>
                                          </p:stCondLst>
                                        </p:cTn>
                                        <p:tgtEl>
                                          <p:spTgt spid="37"/>
                                        </p:tgtEl>
                                        <p:attrNameLst>
                                          <p:attrName>style.visibility</p:attrName>
                                        </p:attrNameLst>
                                      </p:cBhvr>
                                      <p:to>
                                        <p:strVal val="visible"/>
                                      </p:to>
                                    </p:set>
                                    <p:animEffect transition="in" filter="circle(in)">
                                      <p:cBhvr>
                                        <p:cTn id="137" dur="2000"/>
                                        <p:tgtEl>
                                          <p:spTgt spid="37"/>
                                        </p:tgtEl>
                                      </p:cBhvr>
                                    </p:animEffect>
                                  </p:childTnLst>
                                  <p:subTnLst>
                                    <p:audio>
                                      <p:cMediaNode>
                                        <p:cTn display="0" masterRel="sameClick">
                                          <p:stCondLst>
                                            <p:cond evt="begin" delay="0">
                                              <p:tn val="135"/>
                                            </p:cond>
                                          </p:stCondLst>
                                          <p:endCondLst>
                                            <p:cond evt="onStopAudio" delay="0">
                                              <p:tgtEl>
                                                <p:sldTgt/>
                                              </p:tgtEl>
                                            </p:cond>
                                          </p:endCondLst>
                                        </p:cTn>
                                        <p:tgtEl>
                                          <p:sndTgt r:embed="rId3" name="CARTOON-BOING-_2.wav"/>
                                        </p:tgtEl>
                                      </p:cMediaNode>
                                    </p:audio>
                                  </p:subTnLst>
                                </p:cTn>
                              </p:par>
                            </p:childTnLst>
                          </p:cTn>
                        </p:par>
                      </p:childTnLst>
                    </p:cTn>
                  </p:par>
                </p:childTnLst>
              </p:cTn>
              <p:nextCondLst>
                <p:cond evt="onClick" delay="0">
                  <p:tgtEl>
                    <p:spTgt spid="32"/>
                  </p:tgtEl>
                </p:cond>
              </p:nextCondLst>
            </p:seq>
            <p:seq concurrent="1" nextAc="seek">
              <p:cTn id="138" restart="whenNotActive" fill="hold" evtFilter="cancelBubble" nodeType="interactiveSeq">
                <p:stCondLst>
                  <p:cond evt="onClick" delay="0">
                    <p:tgtEl>
                      <p:spTgt spid="38"/>
                    </p:tgtEl>
                  </p:cond>
                </p:stCondLst>
                <p:endSync evt="end" delay="0">
                  <p:rtn val="all"/>
                </p:endSync>
                <p:childTnLst>
                  <p:par>
                    <p:cTn id="139" fill="hold">
                      <p:stCondLst>
                        <p:cond delay="0"/>
                      </p:stCondLst>
                      <p:childTnLst>
                        <p:par>
                          <p:cTn id="140" fill="hold">
                            <p:stCondLst>
                              <p:cond delay="0"/>
                            </p:stCondLst>
                            <p:childTnLst>
                              <p:par>
                                <p:cTn id="141" presetID="22" presetClass="exit" presetSubtype="4" fill="hold" grpId="0" nodeType="clickEffect">
                                  <p:stCondLst>
                                    <p:cond delay="0"/>
                                  </p:stCondLst>
                                  <p:childTnLst>
                                    <p:animEffect transition="out" filter="wipe(down)">
                                      <p:cBhvr>
                                        <p:cTn id="142" dur="500"/>
                                        <p:tgtEl>
                                          <p:spTgt spid="38"/>
                                        </p:tgtEl>
                                      </p:cBhvr>
                                    </p:animEffect>
                                    <p:set>
                                      <p:cBhvr>
                                        <p:cTn id="143"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141"/>
                                            </p:cond>
                                          </p:stCondLst>
                                          <p:endCondLst>
                                            <p:cond evt="onStopAudio" delay="0">
                                              <p:tgtEl>
                                                <p:sldTgt/>
                                              </p:tgtEl>
                                            </p:cond>
                                          </p:endCondLst>
                                        </p:cTn>
                                        <p:tgtEl>
                                          <p:sndTgt r:embed="rId2" name="CARTOON-POP.wav"/>
                                        </p:tgtEl>
                                      </p:cMediaNode>
                                    </p:audio>
                                  </p:subTnLst>
                                </p:cTn>
                              </p:par>
                            </p:childTnLst>
                          </p:cTn>
                        </p:par>
                      </p:childTnLst>
                    </p:cTn>
                  </p:par>
                </p:childTnLst>
              </p:cTn>
              <p:nextCondLst>
                <p:cond evt="onClick" delay="0">
                  <p:tgtEl>
                    <p:spTgt spid="38"/>
                  </p:tgtEl>
                </p:cond>
              </p:nextCondLst>
            </p:seq>
            <p:seq concurrent="1" nextAc="seek">
              <p:cTn id="144" restart="whenNotActive" fill="hold" evtFilter="cancelBubble" nodeType="interactiveSeq">
                <p:stCondLst>
                  <p:cond evt="onClick" delay="0">
                    <p:tgtEl>
                      <p:spTgt spid="31"/>
                    </p:tgtEl>
                  </p:cond>
                </p:stCondLst>
                <p:endSync evt="end" delay="0">
                  <p:rtn val="all"/>
                </p:endSync>
                <p:childTnLst>
                  <p:par>
                    <p:cTn id="145" fill="hold">
                      <p:stCondLst>
                        <p:cond delay="0"/>
                      </p:stCondLst>
                      <p:childTnLst>
                        <p:par>
                          <p:cTn id="146" fill="hold">
                            <p:stCondLst>
                              <p:cond delay="0"/>
                            </p:stCondLst>
                            <p:childTnLst>
                              <p:par>
                                <p:cTn id="147" presetID="16" presetClass="entr" presetSubtype="21" fill="hold" grpId="1" nodeType="clickEffect">
                                  <p:stCondLst>
                                    <p:cond delay="0"/>
                                  </p:stCondLst>
                                  <p:childTnLst>
                                    <p:set>
                                      <p:cBhvr>
                                        <p:cTn id="148" dur="1" fill="hold">
                                          <p:stCondLst>
                                            <p:cond delay="0"/>
                                          </p:stCondLst>
                                        </p:cTn>
                                        <p:tgtEl>
                                          <p:spTgt spid="38"/>
                                        </p:tgtEl>
                                        <p:attrNameLst>
                                          <p:attrName>style.visibility</p:attrName>
                                        </p:attrNameLst>
                                      </p:cBhvr>
                                      <p:to>
                                        <p:strVal val="visible"/>
                                      </p:to>
                                    </p:set>
                                    <p:animEffect transition="in" filter="barn(inVertical)">
                                      <p:cBhvr>
                                        <p:cTn id="149" dur="500"/>
                                        <p:tgtEl>
                                          <p:spTgt spid="38"/>
                                        </p:tgtEl>
                                      </p:cBhvr>
                                    </p:animEffect>
                                  </p:childTnLst>
                                  <p:subTnLst>
                                    <p:audio>
                                      <p:cMediaNode>
                                        <p:cTn display="0" masterRel="sameClick">
                                          <p:stCondLst>
                                            <p:cond evt="begin" delay="0">
                                              <p:tn val="147"/>
                                            </p:cond>
                                          </p:stCondLst>
                                          <p:endCondLst>
                                            <p:cond evt="onStopAudio" delay="0">
                                              <p:tgtEl>
                                                <p:sldTgt/>
                                              </p:tgtEl>
                                            </p:cond>
                                          </p:endCondLst>
                                        </p:cTn>
                                        <p:tgtEl>
                                          <p:sndTgt r:embed="rId3" name="CARTOON-BOING-_2.wav"/>
                                        </p:tgtEl>
                                      </p:cMediaNode>
                                    </p:audio>
                                  </p:subTnLst>
                                </p:cTn>
                              </p:par>
                            </p:childTnLst>
                          </p:cTn>
                        </p:par>
                      </p:childTnLst>
                    </p:cTn>
                  </p:par>
                </p:childTnLst>
              </p:cTn>
              <p:nextCondLst>
                <p:cond evt="onClick" delay="0">
                  <p:tgtEl>
                    <p:spTgt spid="31"/>
                  </p:tgtEl>
                </p:cond>
              </p:nextCondLst>
            </p:seq>
            <p:seq concurrent="1" nextAc="seek">
              <p:cTn id="150" restart="whenNotActive" fill="hold" evtFilter="cancelBubble" nodeType="interactiveSeq">
                <p:stCondLst>
                  <p:cond evt="onClick" delay="0">
                    <p:tgtEl>
                      <p:spTgt spid="39"/>
                    </p:tgtEl>
                  </p:cond>
                </p:stCondLst>
                <p:endSync evt="end" delay="0">
                  <p:rtn val="all"/>
                </p:endSync>
                <p:childTnLst>
                  <p:par>
                    <p:cTn id="151" fill="hold">
                      <p:stCondLst>
                        <p:cond delay="0"/>
                      </p:stCondLst>
                      <p:childTnLst>
                        <p:par>
                          <p:cTn id="152" fill="hold">
                            <p:stCondLst>
                              <p:cond delay="0"/>
                            </p:stCondLst>
                            <p:childTnLst>
                              <p:par>
                                <p:cTn id="153" presetID="14" presetClass="exit" presetSubtype="10" fill="hold" grpId="0" nodeType="clickEffect">
                                  <p:stCondLst>
                                    <p:cond delay="0"/>
                                  </p:stCondLst>
                                  <p:childTnLst>
                                    <p:animEffect transition="out" filter="randombar(horizontal)">
                                      <p:cBhvr>
                                        <p:cTn id="154" dur="500"/>
                                        <p:tgtEl>
                                          <p:spTgt spid="39"/>
                                        </p:tgtEl>
                                      </p:cBhvr>
                                    </p:animEffect>
                                    <p:set>
                                      <p:cBhvr>
                                        <p:cTn id="155" dur="1" fill="hold">
                                          <p:stCondLst>
                                            <p:cond delay="499"/>
                                          </p:stCondLst>
                                        </p:cTn>
                                        <p:tgtEl>
                                          <p:spTgt spid="39"/>
                                        </p:tgtEl>
                                        <p:attrNameLst>
                                          <p:attrName>style.visibility</p:attrName>
                                        </p:attrNameLst>
                                      </p:cBhvr>
                                      <p:to>
                                        <p:strVal val="hidden"/>
                                      </p:to>
                                    </p:set>
                                  </p:childTnLst>
                                  <p:subTnLst>
                                    <p:audio>
                                      <p:cMediaNode>
                                        <p:cTn display="0" masterRel="sameClick">
                                          <p:stCondLst>
                                            <p:cond evt="begin" delay="0">
                                              <p:tn val="153"/>
                                            </p:cond>
                                          </p:stCondLst>
                                          <p:endCondLst>
                                            <p:cond evt="onStopAudio" delay="0">
                                              <p:tgtEl>
                                                <p:sldTgt/>
                                              </p:tgtEl>
                                            </p:cond>
                                          </p:endCondLst>
                                        </p:cTn>
                                        <p:tgtEl>
                                          <p:sndTgt r:embed="rId2" name="CARTOON-POP.wav"/>
                                        </p:tgtEl>
                                      </p:cMediaNode>
                                    </p:audio>
                                  </p:subTnLst>
                                </p:cTn>
                              </p:par>
                            </p:childTnLst>
                          </p:cTn>
                        </p:par>
                      </p:childTnLst>
                    </p:cTn>
                  </p:par>
                </p:childTnLst>
              </p:cTn>
              <p:nextCondLst>
                <p:cond evt="onClick" delay="0">
                  <p:tgtEl>
                    <p:spTgt spid="39"/>
                  </p:tgtEl>
                </p:cond>
              </p:nextCondLst>
            </p:seq>
            <p:seq concurrent="1" nextAc="seek">
              <p:cTn id="156" restart="whenNotActive" fill="hold" evtFilter="cancelBubble" nodeType="interactiveSeq">
                <p:stCondLst>
                  <p:cond evt="onClick" delay="0">
                    <p:tgtEl>
                      <p:spTgt spid="35"/>
                    </p:tgtEl>
                  </p:cond>
                </p:stCondLst>
                <p:endSync evt="end" delay="0">
                  <p:rtn val="all"/>
                </p:endSync>
                <p:childTnLst>
                  <p:par>
                    <p:cTn id="157" fill="hold">
                      <p:stCondLst>
                        <p:cond delay="0"/>
                      </p:stCondLst>
                      <p:childTnLst>
                        <p:par>
                          <p:cTn id="158" fill="hold">
                            <p:stCondLst>
                              <p:cond delay="0"/>
                            </p:stCondLst>
                            <p:childTnLst>
                              <p:par>
                                <p:cTn id="159" presetID="10" presetClass="entr" presetSubtype="0" fill="hold" grpId="1" nodeType="clickEffect">
                                  <p:stCondLst>
                                    <p:cond delay="0"/>
                                  </p:stCondLst>
                                  <p:childTnLst>
                                    <p:set>
                                      <p:cBhvr>
                                        <p:cTn id="160" dur="1" fill="hold">
                                          <p:stCondLst>
                                            <p:cond delay="0"/>
                                          </p:stCondLst>
                                        </p:cTn>
                                        <p:tgtEl>
                                          <p:spTgt spid="39"/>
                                        </p:tgtEl>
                                        <p:attrNameLst>
                                          <p:attrName>style.visibility</p:attrName>
                                        </p:attrNameLst>
                                      </p:cBhvr>
                                      <p:to>
                                        <p:strVal val="visible"/>
                                      </p:to>
                                    </p:set>
                                    <p:animEffect transition="in" filter="fade">
                                      <p:cBhvr>
                                        <p:cTn id="161" dur="500"/>
                                        <p:tgtEl>
                                          <p:spTgt spid="39"/>
                                        </p:tgtEl>
                                      </p:cBhvr>
                                    </p:animEffect>
                                  </p:childTnLst>
                                  <p:subTnLst>
                                    <p:audio>
                                      <p:cMediaNode>
                                        <p:cTn display="0" masterRel="sameClick">
                                          <p:stCondLst>
                                            <p:cond evt="begin" delay="0">
                                              <p:tn val="159"/>
                                            </p:cond>
                                          </p:stCondLst>
                                          <p:endCondLst>
                                            <p:cond evt="onStopAudio" delay="0">
                                              <p:tgtEl>
                                                <p:sldTgt/>
                                              </p:tgtEl>
                                            </p:cond>
                                          </p:endCondLst>
                                        </p:cTn>
                                        <p:tgtEl>
                                          <p:sndTgt r:embed="rId3" name="CARTOON-BOING-_2.wav"/>
                                        </p:tgtEl>
                                      </p:cMediaNode>
                                    </p:audio>
                                  </p:subTnLst>
                                </p:cTn>
                              </p:par>
                            </p:childTnLst>
                          </p:cTn>
                        </p:par>
                      </p:childTnLst>
                    </p:cTn>
                  </p:par>
                </p:childTnLst>
              </p:cTn>
              <p:nextCondLst>
                <p:cond evt="onClick" delay="0">
                  <p:tgtEl>
                    <p:spTgt spid="35"/>
                  </p:tgtEl>
                </p:cond>
              </p:nextCondLst>
            </p:seq>
            <p:seq concurrent="1" nextAc="seek">
              <p:cTn id="162" restart="whenNotActive" fill="hold" evtFilter="cancelBubble" nodeType="interactiveSeq">
                <p:stCondLst>
                  <p:cond evt="onClick" delay="0">
                    <p:tgtEl>
                      <p:spTgt spid="40"/>
                    </p:tgtEl>
                  </p:cond>
                </p:stCondLst>
                <p:endSync evt="end" delay="0">
                  <p:rtn val="all"/>
                </p:endSync>
                <p:childTnLst>
                  <p:par>
                    <p:cTn id="163" fill="hold">
                      <p:stCondLst>
                        <p:cond delay="0"/>
                      </p:stCondLst>
                      <p:childTnLst>
                        <p:par>
                          <p:cTn id="164" fill="hold">
                            <p:stCondLst>
                              <p:cond delay="0"/>
                            </p:stCondLst>
                            <p:childTnLst>
                              <p:par>
                                <p:cTn id="165" presetID="21" presetClass="exit" presetSubtype="1" fill="hold" grpId="0" nodeType="clickEffect">
                                  <p:stCondLst>
                                    <p:cond delay="0"/>
                                  </p:stCondLst>
                                  <p:childTnLst>
                                    <p:animEffect transition="out" filter="wheel(1)">
                                      <p:cBhvr>
                                        <p:cTn id="166" dur="2000"/>
                                        <p:tgtEl>
                                          <p:spTgt spid="40"/>
                                        </p:tgtEl>
                                      </p:cBhvr>
                                    </p:animEffect>
                                    <p:set>
                                      <p:cBhvr>
                                        <p:cTn id="167" dur="1" fill="hold">
                                          <p:stCondLst>
                                            <p:cond delay="1999"/>
                                          </p:stCondLst>
                                        </p:cTn>
                                        <p:tgtEl>
                                          <p:spTgt spid="40"/>
                                        </p:tgtEl>
                                        <p:attrNameLst>
                                          <p:attrName>style.visibility</p:attrName>
                                        </p:attrNameLst>
                                      </p:cBhvr>
                                      <p:to>
                                        <p:strVal val="hidden"/>
                                      </p:to>
                                    </p:set>
                                  </p:childTnLst>
                                  <p:subTnLst>
                                    <p:audio>
                                      <p:cMediaNode>
                                        <p:cTn display="0" masterRel="sameClick">
                                          <p:stCondLst>
                                            <p:cond evt="begin" delay="0">
                                              <p:tn val="165"/>
                                            </p:cond>
                                          </p:stCondLst>
                                          <p:endCondLst>
                                            <p:cond evt="onStopAudio" delay="0">
                                              <p:tgtEl>
                                                <p:sldTgt/>
                                              </p:tgtEl>
                                            </p:cond>
                                          </p:endCondLst>
                                        </p:cTn>
                                        <p:tgtEl>
                                          <p:sndTgt r:embed="rId2" name="CARTOON-POP.wav"/>
                                        </p:tgtEl>
                                      </p:cMediaNode>
                                    </p:audio>
                                  </p:subTnLst>
                                </p:cTn>
                              </p:par>
                            </p:childTnLst>
                          </p:cTn>
                        </p:par>
                      </p:childTnLst>
                    </p:cTn>
                  </p:par>
                </p:childTnLst>
              </p:cTn>
              <p:nextCondLst>
                <p:cond evt="onClick" delay="0">
                  <p:tgtEl>
                    <p:spTgt spid="40"/>
                  </p:tgtEl>
                </p:cond>
              </p:nextCondLst>
            </p:seq>
            <p:seq concurrent="1" nextAc="seek">
              <p:cTn id="168" restart="whenNotActive" fill="hold" evtFilter="cancelBubble" nodeType="interactiveSeq">
                <p:stCondLst>
                  <p:cond evt="onClick" delay="0">
                    <p:tgtEl>
                      <p:spTgt spid="29"/>
                    </p:tgtEl>
                  </p:cond>
                </p:stCondLst>
                <p:endSync evt="end" delay="0">
                  <p:rtn val="all"/>
                </p:endSync>
                <p:childTnLst>
                  <p:par>
                    <p:cTn id="169" fill="hold">
                      <p:stCondLst>
                        <p:cond delay="0"/>
                      </p:stCondLst>
                      <p:childTnLst>
                        <p:par>
                          <p:cTn id="170" fill="hold">
                            <p:stCondLst>
                              <p:cond delay="0"/>
                            </p:stCondLst>
                            <p:childTnLst>
                              <p:par>
                                <p:cTn id="171" presetID="21" presetClass="entr" presetSubtype="2" fill="hold" grpId="1" nodeType="clickEffect">
                                  <p:stCondLst>
                                    <p:cond delay="0"/>
                                  </p:stCondLst>
                                  <p:childTnLst>
                                    <p:set>
                                      <p:cBhvr>
                                        <p:cTn id="172" dur="1" fill="hold">
                                          <p:stCondLst>
                                            <p:cond delay="0"/>
                                          </p:stCondLst>
                                        </p:cTn>
                                        <p:tgtEl>
                                          <p:spTgt spid="40"/>
                                        </p:tgtEl>
                                        <p:attrNameLst>
                                          <p:attrName>style.visibility</p:attrName>
                                        </p:attrNameLst>
                                      </p:cBhvr>
                                      <p:to>
                                        <p:strVal val="visible"/>
                                      </p:to>
                                    </p:set>
                                    <p:animEffect transition="in" filter="wheel(2)">
                                      <p:cBhvr>
                                        <p:cTn id="173" dur="2000"/>
                                        <p:tgtEl>
                                          <p:spTgt spid="40"/>
                                        </p:tgtEl>
                                      </p:cBhvr>
                                    </p:animEffect>
                                  </p:childTnLst>
                                  <p:subTnLst>
                                    <p:audio>
                                      <p:cMediaNode>
                                        <p:cTn display="0" masterRel="sameClick">
                                          <p:stCondLst>
                                            <p:cond evt="begin" delay="0">
                                              <p:tn val="171"/>
                                            </p:cond>
                                          </p:stCondLst>
                                          <p:endCondLst>
                                            <p:cond evt="onStopAudio" delay="0">
                                              <p:tgtEl>
                                                <p:sldTgt/>
                                              </p:tgtEl>
                                            </p:cond>
                                          </p:endCondLst>
                                        </p:cTn>
                                        <p:tgtEl>
                                          <p:sndTgt r:embed="rId3" name="CARTOON-BOING-_2.wav"/>
                                        </p:tgtEl>
                                      </p:cMediaNode>
                                    </p:audio>
                                  </p:subTnLst>
                                </p:cTn>
                              </p:par>
                            </p:childTnLst>
                          </p:cTn>
                        </p:par>
                      </p:childTnLst>
                    </p:cTn>
                  </p:par>
                </p:childTnLst>
              </p:cTn>
              <p:nextCondLst>
                <p:cond evt="onClick" delay="0">
                  <p:tgtEl>
                    <p:spTgt spid="29"/>
                  </p:tgtEl>
                </p:cond>
              </p:nextCondLst>
            </p:seq>
            <p:seq concurrent="1" nextAc="seek">
              <p:cTn id="174" restart="whenNotActive" fill="hold" evtFilter="cancelBubble" nodeType="interactiveSeq">
                <p:stCondLst>
                  <p:cond evt="onClick" delay="0">
                    <p:tgtEl>
                      <p:spTgt spid="24"/>
                    </p:tgtEl>
                  </p:cond>
                </p:stCondLst>
                <p:endSync evt="end" delay="0">
                  <p:rtn val="all"/>
                </p:endSync>
                <p:childTnLst>
                  <p:par>
                    <p:cTn id="175" fill="hold">
                      <p:stCondLst>
                        <p:cond delay="0"/>
                      </p:stCondLst>
                      <p:childTnLst>
                        <p:par>
                          <p:cTn id="176" fill="hold">
                            <p:stCondLst>
                              <p:cond delay="0"/>
                            </p:stCondLst>
                            <p:childTnLst>
                              <p:par>
                                <p:cTn id="177" presetID="42" presetClass="exit" presetSubtype="0" fill="hold" grpId="0" nodeType="clickEffect">
                                  <p:stCondLst>
                                    <p:cond delay="0"/>
                                  </p:stCondLst>
                                  <p:childTnLst>
                                    <p:animEffect transition="out" filter="fade">
                                      <p:cBhvr>
                                        <p:cTn id="178" dur="1000"/>
                                        <p:tgtEl>
                                          <p:spTgt spid="24"/>
                                        </p:tgtEl>
                                      </p:cBhvr>
                                    </p:animEffect>
                                    <p:anim calcmode="lin" valueType="num">
                                      <p:cBhvr>
                                        <p:cTn id="179" dur="1000"/>
                                        <p:tgtEl>
                                          <p:spTgt spid="24"/>
                                        </p:tgtEl>
                                        <p:attrNameLst>
                                          <p:attrName>ppt_x</p:attrName>
                                        </p:attrNameLst>
                                      </p:cBhvr>
                                      <p:tavLst>
                                        <p:tav tm="0">
                                          <p:val>
                                            <p:strVal val="ppt_x"/>
                                          </p:val>
                                        </p:tav>
                                        <p:tav tm="100000">
                                          <p:val>
                                            <p:strVal val="ppt_x"/>
                                          </p:val>
                                        </p:tav>
                                      </p:tavLst>
                                    </p:anim>
                                    <p:anim calcmode="lin" valueType="num">
                                      <p:cBhvr>
                                        <p:cTn id="180" dur="1000"/>
                                        <p:tgtEl>
                                          <p:spTgt spid="24"/>
                                        </p:tgtEl>
                                        <p:attrNameLst>
                                          <p:attrName>ppt_y</p:attrName>
                                        </p:attrNameLst>
                                      </p:cBhvr>
                                      <p:tavLst>
                                        <p:tav tm="0">
                                          <p:val>
                                            <p:strVal val="ppt_y"/>
                                          </p:val>
                                        </p:tav>
                                        <p:tav tm="100000">
                                          <p:val>
                                            <p:strVal val="ppt_y+.1"/>
                                          </p:val>
                                        </p:tav>
                                      </p:tavLst>
                                    </p:anim>
                                    <p:set>
                                      <p:cBhvr>
                                        <p:cTn id="181"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2" name="CARTOON-POP.wav"/>
                                        </p:tgtEl>
                                      </p:cMediaNode>
                                    </p:audio>
                                  </p:subTnLst>
                                </p:cTn>
                              </p:par>
                            </p:childTnLst>
                          </p:cTn>
                        </p:par>
                      </p:childTnLst>
                    </p:cTn>
                  </p:par>
                </p:childTnLst>
              </p:cTn>
              <p:nextCondLst>
                <p:cond evt="onClick" delay="0">
                  <p:tgtEl>
                    <p:spTgt spid="24"/>
                  </p:tgtEl>
                </p:cond>
              </p:nextCondLst>
            </p:seq>
            <p:seq concurrent="1" nextAc="seek">
              <p:cTn id="182" restart="whenNotActive" fill="hold" evtFilter="cancelBubble" nodeType="interactiveSeq">
                <p:stCondLst>
                  <p:cond evt="onClick" delay="0">
                    <p:tgtEl>
                      <p:spTgt spid="34"/>
                    </p:tgtEl>
                  </p:cond>
                </p:stCondLst>
                <p:endSync evt="end" delay="0">
                  <p:rtn val="all"/>
                </p:endSync>
                <p:childTnLst>
                  <p:par>
                    <p:cTn id="183" fill="hold">
                      <p:stCondLst>
                        <p:cond delay="0"/>
                      </p:stCondLst>
                      <p:childTnLst>
                        <p:par>
                          <p:cTn id="184" fill="hold">
                            <p:stCondLst>
                              <p:cond delay="0"/>
                            </p:stCondLst>
                            <p:childTnLst>
                              <p:par>
                                <p:cTn id="185" presetID="22" presetClass="entr" presetSubtype="4" fill="hold" grpId="1" nodeType="clickEffect">
                                  <p:stCondLst>
                                    <p:cond delay="0"/>
                                  </p:stCondLst>
                                  <p:childTnLst>
                                    <p:set>
                                      <p:cBhvr>
                                        <p:cTn id="186" dur="1" fill="hold">
                                          <p:stCondLst>
                                            <p:cond delay="0"/>
                                          </p:stCondLst>
                                        </p:cTn>
                                        <p:tgtEl>
                                          <p:spTgt spid="24"/>
                                        </p:tgtEl>
                                        <p:attrNameLst>
                                          <p:attrName>style.visibility</p:attrName>
                                        </p:attrNameLst>
                                      </p:cBhvr>
                                      <p:to>
                                        <p:strVal val="visible"/>
                                      </p:to>
                                    </p:set>
                                    <p:animEffect transition="in" filter="wipe(down)">
                                      <p:cBhvr>
                                        <p:cTn id="187" dur="500"/>
                                        <p:tgtEl>
                                          <p:spTgt spid="24"/>
                                        </p:tgtEl>
                                      </p:cBhvr>
                                    </p:animEffect>
                                  </p:childTnLst>
                                  <p:subTnLst>
                                    <p:audio>
                                      <p:cMediaNode>
                                        <p:cTn display="0" masterRel="sameClick">
                                          <p:stCondLst>
                                            <p:cond evt="begin" delay="0">
                                              <p:tn val="185"/>
                                            </p:cond>
                                          </p:stCondLst>
                                          <p:endCondLst>
                                            <p:cond evt="onStopAudio" delay="0">
                                              <p:tgtEl>
                                                <p:sldTgt/>
                                              </p:tgtEl>
                                            </p:cond>
                                          </p:endCondLst>
                                        </p:cTn>
                                        <p:tgtEl>
                                          <p:sndTgt r:embed="rId3" name="CARTOON-BOING-_2.wav"/>
                                        </p:tgtEl>
                                      </p:cMediaNode>
                                    </p:audio>
                                  </p:subTnLst>
                                </p:cTn>
                              </p:par>
                            </p:childTnLst>
                          </p:cTn>
                        </p:par>
                      </p:childTnLst>
                    </p:cTn>
                  </p:par>
                </p:childTnLst>
              </p:cTn>
              <p:nextCondLst>
                <p:cond evt="onClick" delay="0">
                  <p:tgtEl>
                    <p:spTgt spid="34"/>
                  </p:tgtEl>
                </p:cond>
              </p:nextCondLst>
            </p:seq>
            <p:seq concurrent="1" nextAc="seek">
              <p:cTn id="188" restart="whenNotActive" fill="hold" evtFilter="cancelBubble" nodeType="interactiveSeq">
                <p:stCondLst>
                  <p:cond evt="onClick" delay="0">
                    <p:tgtEl>
                      <p:spTgt spid="28"/>
                    </p:tgtEl>
                  </p:cond>
                </p:stCondLst>
                <p:endSync evt="end" delay="0">
                  <p:rtn val="all"/>
                </p:endSync>
                <p:childTnLst>
                  <p:par>
                    <p:cTn id="189" fill="hold">
                      <p:stCondLst>
                        <p:cond delay="0"/>
                      </p:stCondLst>
                      <p:childTnLst>
                        <p:par>
                          <p:cTn id="190" fill="hold">
                            <p:stCondLst>
                              <p:cond delay="0"/>
                            </p:stCondLst>
                            <p:childTnLst>
                              <p:par>
                                <p:cTn id="191" presetID="10" presetClass="entr" presetSubtype="0" fill="hold" grpId="1" nodeType="clickEffect">
                                  <p:stCondLst>
                                    <p:cond delay="0"/>
                                  </p:stCondLst>
                                  <p:childTnLst>
                                    <p:set>
                                      <p:cBhvr>
                                        <p:cTn id="192" dur="1" fill="hold">
                                          <p:stCondLst>
                                            <p:cond delay="0"/>
                                          </p:stCondLst>
                                        </p:cTn>
                                        <p:tgtEl>
                                          <p:spTgt spid="19"/>
                                        </p:tgtEl>
                                        <p:attrNameLst>
                                          <p:attrName>style.visibility</p:attrName>
                                        </p:attrNameLst>
                                      </p:cBhvr>
                                      <p:to>
                                        <p:strVal val="visible"/>
                                      </p:to>
                                    </p:set>
                                    <p:animEffect transition="in" filter="fade">
                                      <p:cBhvr>
                                        <p:cTn id="193" dur="500"/>
                                        <p:tgtEl>
                                          <p:spTgt spid="19"/>
                                        </p:tgtEl>
                                      </p:cBhvr>
                                    </p:animEffect>
                                  </p:childTnLst>
                                  <p:subTnLst>
                                    <p:audio>
                                      <p:cMediaNode>
                                        <p:cTn display="0" masterRel="sameClick">
                                          <p:stCondLst>
                                            <p:cond evt="begin" delay="0">
                                              <p:tn val="191"/>
                                            </p:cond>
                                          </p:stCondLst>
                                          <p:endCondLst>
                                            <p:cond evt="onStopAudio" delay="0">
                                              <p:tgtEl>
                                                <p:sldTgt/>
                                              </p:tgtEl>
                                            </p:cond>
                                          </p:endCondLst>
                                        </p:cTn>
                                        <p:tgtEl>
                                          <p:sndTgt r:embed="rId3" name="CARTOON-BOING-_2.wav"/>
                                        </p:tgtEl>
                                      </p:cMediaNode>
                                    </p:audio>
                                  </p:subTnLst>
                                </p:cTn>
                              </p:par>
                            </p:childTnLst>
                          </p:cTn>
                        </p:par>
                      </p:childTnLst>
                    </p:cTn>
                  </p:par>
                </p:childTnLst>
              </p:cTn>
              <p:nextCondLst>
                <p:cond evt="onClick" delay="0">
                  <p:tgtEl>
                    <p:spTgt spid="28"/>
                  </p:tgtEl>
                </p:cond>
              </p:nextCondLst>
            </p:seq>
            <p:seq concurrent="1" nextAc="seek">
              <p:cTn id="194" restart="whenNotActive" fill="hold" evtFilter="cancelBubble" nodeType="interactiveSeq">
                <p:stCondLst>
                  <p:cond evt="onClick" delay="0">
                    <p:tgtEl>
                      <p:spTgt spid="6"/>
                    </p:tgtEl>
                  </p:cond>
                </p:stCondLst>
                <p:endSync evt="end" delay="0">
                  <p:rtn val="all"/>
                </p:endSync>
                <p:childTnLst>
                  <p:par>
                    <p:cTn id="195" fill="hold">
                      <p:stCondLst>
                        <p:cond delay="0"/>
                      </p:stCondLst>
                      <p:childTnLst>
                        <p:par>
                          <p:cTn id="196" fill="hold">
                            <p:stCondLst>
                              <p:cond delay="0"/>
                            </p:stCondLst>
                            <p:childTnLst>
                              <p:par>
                                <p:cTn id="197" presetID="14" presetClass="entr" presetSubtype="10" fill="hold" grpId="1" nodeType="clickEffect">
                                  <p:stCondLst>
                                    <p:cond delay="0"/>
                                  </p:stCondLst>
                                  <p:childTnLst>
                                    <p:set>
                                      <p:cBhvr>
                                        <p:cTn id="198" dur="1" fill="hold">
                                          <p:stCondLst>
                                            <p:cond delay="0"/>
                                          </p:stCondLst>
                                        </p:cTn>
                                        <p:tgtEl>
                                          <p:spTgt spid="18"/>
                                        </p:tgtEl>
                                        <p:attrNameLst>
                                          <p:attrName>style.visibility</p:attrName>
                                        </p:attrNameLst>
                                      </p:cBhvr>
                                      <p:to>
                                        <p:strVal val="visible"/>
                                      </p:to>
                                    </p:set>
                                    <p:animEffect transition="in" filter="randombar(horizontal)">
                                      <p:cBhvr>
                                        <p:cTn id="199" dur="500"/>
                                        <p:tgtEl>
                                          <p:spTgt spid="18"/>
                                        </p:tgtEl>
                                      </p:cBhvr>
                                    </p:animEffect>
                                  </p:childTnLst>
                                  <p:subTnLst>
                                    <p:audio>
                                      <p:cMediaNode>
                                        <p:cTn display="0" masterRel="sameClick">
                                          <p:stCondLst>
                                            <p:cond evt="begin" delay="0">
                                              <p:tn val="197"/>
                                            </p:cond>
                                          </p:stCondLst>
                                          <p:endCondLst>
                                            <p:cond evt="onStopAudio" delay="0">
                                              <p:tgtEl>
                                                <p:sldTgt/>
                                              </p:tgtEl>
                                            </p:cond>
                                          </p:endCondLst>
                                        </p:cTn>
                                        <p:tgtEl>
                                          <p:sndTgt r:embed="rId3" name="CARTOON-BOING-_2.wav"/>
                                        </p:tgtEl>
                                      </p:cMediaNode>
                                    </p:audio>
                                  </p:subTnLst>
                                </p:cTn>
                              </p:par>
                            </p:childTnLst>
                          </p:cTn>
                        </p:par>
                      </p:childTnLst>
                    </p:cTn>
                  </p:par>
                </p:childTnLst>
              </p:cTn>
              <p:nextCondLst>
                <p:cond evt="onClick" delay="0">
                  <p:tgtEl>
                    <p:spTgt spid="6"/>
                  </p:tgtEl>
                </p:cond>
              </p:nextCondLst>
            </p:seq>
          </p:childTnLst>
        </p:cTn>
      </p:par>
    </p:tnLst>
    <p:bldLst>
      <p:bldP spid="10" grpId="0" animBg="1"/>
      <p:bldP spid="10" grpId="1" animBg="1"/>
      <p:bldP spid="13" grpId="0" animBg="1"/>
      <p:bldP spid="13"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37" grpId="0" animBg="1"/>
      <p:bldP spid="37" grpId="1" animBg="1"/>
      <p:bldP spid="38" grpId="0" animBg="1"/>
      <p:bldP spid="38" grpId="1" animBg="1"/>
      <p:bldP spid="39" grpId="0" animBg="1"/>
      <p:bldP spid="39" grpId="1" animBg="1"/>
      <p:bldP spid="40" grpId="0" animBg="1"/>
      <p:bldP spid="40"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Pastels Background Clipart Free Stock Photo - Public Domain Pictur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45984" y="3429001"/>
            <a:ext cx="5395483" cy="2589899"/>
          </a:xfrm>
          <a:prstGeom prst="rect">
            <a:avLst/>
          </a:prstGeom>
          <a:noFill/>
        </p:spPr>
        <p:txBody>
          <a:bodyPr spcFirstLastPara="1" wrap="none" lIns="91440" tIns="45720" rIns="91440" bIns="45720" numCol="1">
            <a:prstTxWarp prst="textButton">
              <a:avLst/>
            </a:prstTxWarp>
            <a:spAutoFit/>
            <a:scene3d>
              <a:camera prst="orthographicFront"/>
              <a:lightRig rig="soft" dir="t">
                <a:rot lat="0" lon="0" rev="15600000"/>
              </a:lightRig>
            </a:scene3d>
            <a:sp3d extrusionH="57150" prstMaterial="softEdge">
              <a:bevelT w="25400" h="38100" prst="angle"/>
            </a:sp3d>
          </a:bodyPr>
          <a:lstStyle/>
          <a:p>
            <a:pPr algn="ctr"/>
            <a:r>
              <a:rPr lang="en-US" sz="8800" b="1" dirty="0">
                <a:ln/>
                <a:solidFill>
                  <a:srgbClr val="7030A0"/>
                </a:solidFill>
              </a:rPr>
              <a:t>Fast motion</a:t>
            </a:r>
          </a:p>
        </p:txBody>
      </p:sp>
      <p:pic>
        <p:nvPicPr>
          <p:cNvPr id="4104" name="Picture 8" descr="Rocket Spaceship Science - Free GIF on Pixabay - Pixabay"/>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38411" y="3123892"/>
            <a:ext cx="3734107" cy="3734108"/>
          </a:xfrm>
          <a:prstGeom prst="rect">
            <a:avLst/>
          </a:prstGeom>
          <a:noFill/>
          <a:extLst>
            <a:ext uri="{909E8E84-426E-40DD-AFC4-6F175D3DCCD1}">
              <a14:hiddenFill xmlns:a14="http://schemas.microsoft.com/office/drawing/2010/main">
                <a:solidFill>
                  <a:srgbClr val="FFFFFF"/>
                </a:solidFill>
              </a14:hiddenFill>
            </a:ext>
          </a:extLst>
        </p:spPr>
      </p:pic>
      <p:pic>
        <p:nvPicPr>
          <p:cNvPr id="4" name="Nhac-nen-vui-ve-song-dong-de-thu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279646" y="1565857"/>
            <a:ext cx="609600" cy="609600"/>
          </a:xfrm>
          <a:prstGeom prst="rect">
            <a:avLst/>
          </a:prstGeom>
        </p:spPr>
      </p:pic>
    </p:spTree>
    <p:extLst>
      <p:ext uri="{BB962C8B-B14F-4D97-AF65-F5344CB8AC3E}">
        <p14:creationId xmlns:p14="http://schemas.microsoft.com/office/powerpoint/2010/main" val="3818580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0.0092 -0.31968 L 1.66667E-6 -0.07222 " pathEditMode="relative" rAng="0" ptsTypes="AA">
                                      <p:cBhvr>
                                        <p:cTn id="6" dur="250" accel="50000" decel="50000" autoRev="1" fill="hold">
                                          <p:stCondLst>
                                            <p:cond delay="0"/>
                                          </p:stCondLst>
                                        </p:cTn>
                                        <p:tgtEl>
                                          <p:spTgt spid="2"/>
                                        </p:tgtEl>
                                        <p:attrNameLst>
                                          <p:attrName>ppt_x</p:attrName>
                                          <p:attrName>ppt_y</p:attrName>
                                        </p:attrNameLst>
                                      </p:cBhvr>
                                      <p:rCtr x="451" y="12361"/>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par>
                                <p:cTn id="11" presetID="1" presetClass="mediacall" presetSubtype="0" fill="hold" nodeType="withEffect">
                                  <p:stCondLst>
                                    <p:cond delay="0"/>
                                  </p:stCondLst>
                                  <p:childTnLst>
                                    <p:cmd type="call" cmd="playFrom(0.0)">
                                      <p:cBhvr>
                                        <p:cTn id="12" dur="230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Pastels Background Clipart Free Stock Photo - Public Domain Pictur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MERN Stack Online Quiz Portal Application | Udem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40584" y="1333177"/>
            <a:ext cx="5034172" cy="3187308"/>
          </a:xfrm>
          <a:prstGeom prst="rect">
            <a:avLst/>
          </a:prstGeom>
          <a:noFill/>
          <a:extLst>
            <a:ext uri="{909E8E84-426E-40DD-AFC4-6F175D3DCCD1}">
              <a14:hiddenFill xmlns:a14="http://schemas.microsoft.com/office/drawing/2010/main">
                <a:solidFill>
                  <a:srgbClr val="FFFFFF"/>
                </a:solidFill>
              </a14:hiddenFill>
            </a:ext>
          </a:extLst>
        </p:spPr>
      </p:pic>
      <p:pic>
        <p:nvPicPr>
          <p:cNvPr id="2054" name="tick" descr="Check Marks PNG Clipart​ | Gallery Yopriceville - High-Quality Free Images  and Transparent PNG Clipart"/>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100000" l="50459" r="99083">
                        <a14:foregroundMark x1="61468" y1="50649" x2="74312" y2="66234"/>
                      </a14:backgroundRemoval>
                    </a14:imgEffect>
                  </a14:imgLayer>
                </a14:imgProps>
              </a:ext>
              <a:ext uri="{28A0092B-C50C-407E-A947-70E740481C1C}">
                <a14:useLocalDpi xmlns:a14="http://schemas.microsoft.com/office/drawing/2010/main" val="0"/>
              </a:ext>
            </a:extLst>
          </a:blip>
          <a:srcRect l="48121"/>
          <a:stretch/>
        </p:blipFill>
        <p:spPr bwMode="auto">
          <a:xfrm>
            <a:off x="9135415" y="5852473"/>
            <a:ext cx="682580" cy="619631"/>
          </a:xfrm>
          <a:prstGeom prst="rect">
            <a:avLst/>
          </a:prstGeom>
          <a:noFill/>
          <a:extLst>
            <a:ext uri="{909E8E84-426E-40DD-AFC4-6F175D3DCCD1}">
              <a14:hiddenFill xmlns:a14="http://schemas.microsoft.com/office/drawing/2010/main">
                <a:solidFill>
                  <a:srgbClr val="FFFFFF"/>
                </a:solidFill>
              </a14:hiddenFill>
            </a:ext>
          </a:extLst>
        </p:spPr>
      </p:pic>
      <p:pic>
        <p:nvPicPr>
          <p:cNvPr id="7" name="cross" descr="Check Marks PNG Clipart​ | Gallery Yopriceville - High-Quality Free Images  and Transparent PNG Clipart"/>
          <p:cNvPicPr>
            <a:picLocks noChangeAspect="1" noChangeArrowheads="1"/>
          </p:cNvPicPr>
          <p:nvPr/>
        </p:nvPicPr>
        <p:blipFill rotWithShape="1">
          <a:blip r:embed="rId10" cstate="print">
            <a:extLst>
              <a:ext uri="{BEBA8EAE-BF5A-486C-A8C5-ECC9F3942E4B}">
                <a14:imgProps xmlns:a14="http://schemas.microsoft.com/office/drawing/2010/main">
                  <a14:imgLayer r:embed="rId9">
                    <a14:imgEffect>
                      <a14:backgroundRemoval t="0" b="100000" l="612" r="49847"/>
                    </a14:imgEffect>
                  </a14:imgLayer>
                </a14:imgProps>
              </a:ext>
              <a:ext uri="{28A0092B-C50C-407E-A947-70E740481C1C}">
                <a14:useLocalDpi xmlns:a14="http://schemas.microsoft.com/office/drawing/2010/main" val="0"/>
              </a:ext>
            </a:extLst>
          </a:blip>
          <a:srcRect r="51397"/>
          <a:stretch/>
        </p:blipFill>
        <p:spPr bwMode="auto">
          <a:xfrm>
            <a:off x="8249285" y="5841361"/>
            <a:ext cx="650943" cy="6307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128245" y="4789327"/>
            <a:ext cx="1858851" cy="783193"/>
          </a:xfrm>
          <a:prstGeom prst="roundRect">
            <a:avLst/>
          </a:prstGeom>
          <a:noFill/>
          <a:ln>
            <a:noFill/>
          </a:ln>
        </p:spPr>
        <p:txBody>
          <a:bodyPr wrap="square" rtlCol="0">
            <a:spAutoFit/>
          </a:bodyPr>
          <a:lstStyle/>
          <a:p>
            <a:pPr algn="ctr"/>
            <a:r>
              <a:rPr lang="en-US" sz="4000" b="1" dirty="0">
                <a:solidFill>
                  <a:srgbClr val="002060"/>
                </a:solidFill>
                <a:effectLst>
                  <a:outerShdw blurRad="38100" dist="38100" dir="2700000" algn="tl">
                    <a:srgbClr val="000000">
                      <a:alpha val="43137"/>
                    </a:srgbClr>
                  </a:outerShdw>
                </a:effectLst>
                <a:cs typeface="Aharoni" panose="02010803020104030203" pitchFamily="2" charset="-79"/>
              </a:rPr>
              <a:t>quiz</a:t>
            </a:r>
          </a:p>
        </p:txBody>
      </p:sp>
      <p:pic>
        <p:nvPicPr>
          <p:cNvPr id="6" name="Fail-sound-effect-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337961" y="2926831"/>
            <a:ext cx="609600" cy="609600"/>
          </a:xfrm>
          <a:prstGeom prst="rect">
            <a:avLst/>
          </a:prstGeom>
        </p:spPr>
      </p:pic>
      <p:pic>
        <p:nvPicPr>
          <p:cNvPr id="2056" name="Picture 8" descr="Boy Oh No Sticker - Boy Oh No Omg - Discover &amp; Share GIFs"/>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4390794" y="1259956"/>
            <a:ext cx="3333750" cy="333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046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 presetClass="exit" presetSubtype="0" fill="hold" nodeType="afterEffect">
                                  <p:stCondLst>
                                    <p:cond delay="100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054"/>
                    </p:tgtEl>
                  </p:cond>
                </p:stCondLst>
                <p:endSync evt="end" delay="0">
                  <p:rtn val="all"/>
                </p:endSync>
                <p:childTnLst>
                  <p:par>
                    <p:cTn id="12" fill="hold">
                      <p:stCondLst>
                        <p:cond delay="0"/>
                      </p:stCondLst>
                      <p:childTnLst>
                        <p:par>
                          <p:cTn id="13" fill="hold">
                            <p:stCondLst>
                              <p:cond delay="0"/>
                            </p:stCondLst>
                            <p:childTnLst>
                              <p:par>
                                <p:cTn id="14" presetID="16" presetClass="entr" presetSubtype="21" fill="hold" nodeType="withEffect">
                                  <p:stCondLst>
                                    <p:cond delay="100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subTnLst>
                                    <p:audio>
                                      <p:cMediaNode>
                                        <p:cTn display="0" masterRel="sameClick">
                                          <p:stCondLst>
                                            <p:cond evt="begin" delay="0">
                                              <p:tn val="14"/>
                                            </p:cond>
                                          </p:stCondLst>
                                          <p:endCondLst>
                                            <p:cond evt="onStopAudio" delay="0">
                                              <p:tgtEl>
                                                <p:sldTgt/>
                                              </p:tgtEl>
                                            </p:cond>
                                          </p:endCondLst>
                                        </p:cTn>
                                        <p:tgtEl>
                                          <p:sndTgt r:embed="rId5" name="chimes.wav"/>
                                        </p:tgtEl>
                                      </p:cMediaNode>
                                    </p:audio>
                                  </p:subTnLst>
                                </p:cTn>
                              </p:par>
                              <p:par>
                                <p:cTn id="17" presetID="14" presetClass="entr" presetSubtype="10" fill="hold" grpId="0" nodeType="with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childTnLst>
              </p:cTn>
              <p:nextCondLst>
                <p:cond evt="onClick" delay="0">
                  <p:tgtEl>
                    <p:spTgt spid="2054"/>
                  </p:tgtEl>
                </p:cond>
              </p:nextCondLst>
            </p:seq>
            <p:audio>
              <p:cMediaNode vol="80000">
                <p:cTn id="20" fill="hold" display="0">
                  <p:stCondLst>
                    <p:cond delay="indefinite"/>
                  </p:stCondLst>
                  <p:endCondLst>
                    <p:cond evt="onStopAudio" delay="0">
                      <p:tgtEl>
                        <p:sldTgt/>
                      </p:tgtEl>
                    </p:cond>
                  </p:endCondLst>
                </p:cTn>
                <p:tgtEl>
                  <p:spTgt spid="6"/>
                </p:tgtEl>
              </p:cMediaNode>
            </p:audio>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6060" fill="hold"/>
                                        <p:tgtEl>
                                          <p:spTgt spid="6"/>
                                        </p:tgtEl>
                                      </p:cBhvr>
                                    </p:cmd>
                                  </p:childTnLst>
                                </p:cTn>
                              </p:par>
                              <p:par>
                                <p:cTn id="26" presetID="1" presetClass="entr" presetSubtype="0" fill="hold" nodeType="withEffect">
                                  <p:stCondLst>
                                    <p:cond delay="0"/>
                                  </p:stCondLst>
                                  <p:childTnLst>
                                    <p:set>
                                      <p:cBhvr>
                                        <p:cTn id="27" dur="1" fill="hold">
                                          <p:stCondLst>
                                            <p:cond delay="0"/>
                                          </p:stCondLst>
                                        </p:cTn>
                                        <p:tgtEl>
                                          <p:spTgt spid="2056"/>
                                        </p:tgtEl>
                                        <p:attrNameLst>
                                          <p:attrName>style.visibility</p:attrName>
                                        </p:attrNameLst>
                                      </p:cBhvr>
                                      <p:to>
                                        <p:strVal val="visible"/>
                                      </p:to>
                                    </p:set>
                                  </p:childTnLst>
                                </p:cTn>
                              </p:par>
                            </p:childTnLst>
                          </p:cTn>
                        </p:par>
                      </p:childTnLst>
                    </p:cTn>
                  </p:par>
                </p:childTnLst>
              </p:cTn>
              <p:nextCondLst>
                <p:cond evt="onClick" delay="0">
                  <p:tgtEl>
                    <p:spTgt spid="7"/>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4" descr="Pastels Background Clipart Free Stock Photo - Public Domain Pictur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0"/>
            <a:ext cx="916725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oy Oh No Sticker - Boy Oh No Omg - Discover &amp; Share GIF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390794" y="1259956"/>
            <a:ext cx="333375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tick" descr="Check Marks PNG Clipart​ | Gallery Yopriceville - High-Quality Free Images  and Transparent PNG Clipart"/>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299" b="98701" l="48930" r="99083">
                        <a14:foregroundMark x1="62691" y1="51299" x2="69725" y2="67532"/>
                      </a14:backgroundRemoval>
                    </a14:imgEffect>
                  </a14:imgLayer>
                </a14:imgProps>
              </a:ext>
              <a:ext uri="{28A0092B-C50C-407E-A947-70E740481C1C}">
                <a14:useLocalDpi xmlns:a14="http://schemas.microsoft.com/office/drawing/2010/main" val="0"/>
              </a:ext>
            </a:extLst>
          </a:blip>
          <a:srcRect l="48121"/>
          <a:stretch/>
        </p:blipFill>
        <p:spPr bwMode="auto">
          <a:xfrm>
            <a:off x="9135415" y="5852473"/>
            <a:ext cx="682580" cy="619631"/>
          </a:xfrm>
          <a:prstGeom prst="rect">
            <a:avLst/>
          </a:prstGeom>
          <a:noFill/>
          <a:extLst>
            <a:ext uri="{909E8E84-426E-40DD-AFC4-6F175D3DCCD1}">
              <a14:hiddenFill xmlns:a14="http://schemas.microsoft.com/office/drawing/2010/main">
                <a:solidFill>
                  <a:srgbClr val="FFFFFF"/>
                </a:solidFill>
              </a14:hiddenFill>
            </a:ext>
          </a:extLst>
        </p:spPr>
      </p:pic>
      <p:pic>
        <p:nvPicPr>
          <p:cNvPr id="7" name="cross" descr="Check Marks PNG Clipart​ | Gallery Yopriceville - High-Quality Free Images  and Transparent PNG Clipart"/>
          <p:cNvPicPr>
            <a:picLocks noChangeAspect="1" noChangeArrowheads="1"/>
          </p:cNvPicPr>
          <p:nvPr/>
        </p:nvPicPr>
        <p:blipFill rotWithShape="1">
          <a:blip r:embed="rId9" cstate="print">
            <a:extLst>
              <a:ext uri="{BEBA8EAE-BF5A-486C-A8C5-ECC9F3942E4B}">
                <a14:imgProps xmlns:a14="http://schemas.microsoft.com/office/drawing/2010/main">
                  <a14:imgLayer r:embed="rId8">
                    <a14:imgEffect>
                      <a14:backgroundRemoval t="1299" b="98052" l="0" r="47095">
                        <a14:foregroundMark x1="12232" y1="12987" x2="9786" y2="16234"/>
                      </a14:backgroundRemoval>
                    </a14:imgEffect>
                  </a14:imgLayer>
                </a14:imgProps>
              </a:ext>
              <a:ext uri="{28A0092B-C50C-407E-A947-70E740481C1C}">
                <a14:useLocalDpi xmlns:a14="http://schemas.microsoft.com/office/drawing/2010/main" val="0"/>
              </a:ext>
            </a:extLst>
          </a:blip>
          <a:srcRect r="51397"/>
          <a:stretch/>
        </p:blipFill>
        <p:spPr bwMode="auto">
          <a:xfrm>
            <a:off x="8249285" y="5841361"/>
            <a:ext cx="650943" cy="6307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128245" y="4789327"/>
            <a:ext cx="1858851" cy="783193"/>
          </a:xfrm>
          <a:prstGeom prst="roundRect">
            <a:avLst/>
          </a:prstGeom>
          <a:noFill/>
          <a:ln>
            <a:noFill/>
          </a:ln>
        </p:spPr>
        <p:txBody>
          <a:bodyPr wrap="square" rtlCol="0">
            <a:spAutoFit/>
          </a:bodyPr>
          <a:lstStyle/>
          <a:p>
            <a:pPr algn="ctr"/>
            <a:r>
              <a:rPr lang="en-US" sz="4000" b="1" dirty="0">
                <a:solidFill>
                  <a:srgbClr val="002060"/>
                </a:solidFill>
                <a:effectLst>
                  <a:outerShdw blurRad="38100" dist="38100" dir="2700000" algn="tl">
                    <a:srgbClr val="000000">
                      <a:alpha val="43137"/>
                    </a:srgbClr>
                  </a:outerShdw>
                </a:effectLst>
                <a:cs typeface="Aharoni" panose="02010803020104030203" pitchFamily="2" charset="-79"/>
              </a:rPr>
              <a:t>ox</a:t>
            </a:r>
          </a:p>
        </p:txBody>
      </p:sp>
      <p:pic>
        <p:nvPicPr>
          <p:cNvPr id="6" name="Fail-sound-effect-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37961" y="2926831"/>
            <a:ext cx="609600" cy="609600"/>
          </a:xfrm>
          <a:prstGeom prst="rect">
            <a:avLst/>
          </a:prstGeom>
        </p:spPr>
      </p:pic>
      <p:pic>
        <p:nvPicPr>
          <p:cNvPr id="9" name="Picture 14" descr="OX definition and meaning | Collins English Dictionary"/>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9731" b="99701" l="2200" r="90000"/>
                    </a14:imgEffect>
                  </a14:imgLayer>
                </a14:imgProps>
              </a:ext>
              <a:ext uri="{28A0092B-C50C-407E-A947-70E740481C1C}">
                <a14:useLocalDpi xmlns:a14="http://schemas.microsoft.com/office/drawing/2010/main" val="0"/>
              </a:ext>
            </a:extLst>
          </a:blip>
          <a:srcRect l="2748" t="13482" r="15648"/>
          <a:stretch/>
        </p:blipFill>
        <p:spPr bwMode="auto">
          <a:xfrm>
            <a:off x="3878811" y="1458064"/>
            <a:ext cx="5256604" cy="3722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97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 presetClass="exit" presetSubtype="0" fill="hold" nodeType="afterEffect">
                                  <p:stCondLst>
                                    <p:cond delay="100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054"/>
                    </p:tgtEl>
                  </p:cond>
                </p:stCondLst>
                <p:endSync evt="end" delay="0">
                  <p:rtn val="all"/>
                </p:endSync>
                <p:childTnLst>
                  <p:par>
                    <p:cTn id="12" fill="hold">
                      <p:stCondLst>
                        <p:cond delay="0"/>
                      </p:stCondLst>
                      <p:childTnLst>
                        <p:par>
                          <p:cTn id="13" fill="hold">
                            <p:stCondLst>
                              <p:cond delay="0"/>
                            </p:stCondLst>
                            <p:childTnLst>
                              <p:par>
                                <p:cTn id="14" presetID="14" presetClass="entr" presetSubtype="10" fill="hold" grpId="0" nodeType="withEffect">
                                  <p:stCondLst>
                                    <p:cond delay="100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6" presetClass="entr" presetSubtype="21" fill="hold" nodeType="with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054"/>
                  </p:tgtEl>
                </p:cond>
              </p:nextCondLst>
            </p:seq>
            <p:audio>
              <p:cMediaNode vol="80000">
                <p:cTn id="20" fill="hold" display="0">
                  <p:stCondLst>
                    <p:cond delay="indefinite"/>
                  </p:stCondLst>
                  <p:endCondLst>
                    <p:cond evt="onStopAudio" delay="0">
                      <p:tgtEl>
                        <p:sldTgt/>
                      </p:tgtEl>
                    </p:cond>
                  </p:endCondLst>
                </p:cTn>
                <p:tgtEl>
                  <p:spTgt spid="6"/>
                </p:tgtEl>
              </p:cMediaNode>
            </p:audio>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6060" fill="hold"/>
                                        <p:tgtEl>
                                          <p:spTgt spid="6"/>
                                        </p:tgtEl>
                                      </p:cBhvr>
                                    </p:cmd>
                                  </p:childTnLst>
                                </p:cTn>
                              </p:par>
                              <p:par>
                                <p:cTn id="26" presetID="1" presetClass="entr" presetSubtype="0" fill="hold" nodeType="withEffect">
                                  <p:stCondLst>
                                    <p:cond delay="0"/>
                                  </p:stCondLst>
                                  <p:childTnLst>
                                    <p:set>
                                      <p:cBhvr>
                                        <p:cTn id="27" dur="1" fill="hold">
                                          <p:stCondLst>
                                            <p:cond delay="0"/>
                                          </p:stCondLst>
                                        </p:cTn>
                                        <p:tgtEl>
                                          <p:spTgt spid="2056"/>
                                        </p:tgtEl>
                                        <p:attrNameLst>
                                          <p:attrName>style.visibility</p:attrName>
                                        </p:attrNameLst>
                                      </p:cBhvr>
                                      <p:to>
                                        <p:strVal val="visible"/>
                                      </p:to>
                                    </p:set>
                                  </p:childTnLst>
                                </p:cTn>
                              </p:par>
                            </p:childTnLst>
                          </p:cTn>
                        </p:par>
                      </p:childTnLst>
                    </p:cTn>
                  </p:par>
                </p:childTnLst>
              </p:cTn>
              <p:nextCondLst>
                <p:cond evt="onClick" delay="0">
                  <p:tgtEl>
                    <p:spTgt spid="7"/>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Pastels Background Clipart Free Stock Photo - Public Domain Pictur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oy Oh No Sticker - Boy Oh No Omg - Discover &amp; Share GIF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390794" y="1259956"/>
            <a:ext cx="333375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tick" descr="Check Marks PNG Clipart​ | Gallery Yopriceville - High-Quality Free Images  and Transparent PNG Clipart"/>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299" b="97403" l="49235" r="98777">
                        <a14:foregroundMark x1="61774" y1="51299" x2="70336" y2="64286"/>
                      </a14:backgroundRemoval>
                    </a14:imgEffect>
                  </a14:imgLayer>
                </a14:imgProps>
              </a:ext>
              <a:ext uri="{28A0092B-C50C-407E-A947-70E740481C1C}">
                <a14:useLocalDpi xmlns:a14="http://schemas.microsoft.com/office/drawing/2010/main" val="0"/>
              </a:ext>
            </a:extLst>
          </a:blip>
          <a:srcRect l="48121"/>
          <a:stretch/>
        </p:blipFill>
        <p:spPr bwMode="auto">
          <a:xfrm>
            <a:off x="9135415" y="5852473"/>
            <a:ext cx="682580" cy="619631"/>
          </a:xfrm>
          <a:prstGeom prst="rect">
            <a:avLst/>
          </a:prstGeom>
          <a:noFill/>
          <a:extLst>
            <a:ext uri="{909E8E84-426E-40DD-AFC4-6F175D3DCCD1}">
              <a14:hiddenFill xmlns:a14="http://schemas.microsoft.com/office/drawing/2010/main">
                <a:solidFill>
                  <a:srgbClr val="FFFFFF"/>
                </a:solidFill>
              </a14:hiddenFill>
            </a:ext>
          </a:extLst>
        </p:spPr>
      </p:pic>
      <p:pic>
        <p:nvPicPr>
          <p:cNvPr id="7" name="cross" descr="Check Marks PNG Clipart​ | Gallery Yopriceville - High-Quality Free Images  and Transparent PNG Clipart"/>
          <p:cNvPicPr>
            <a:picLocks noChangeAspect="1" noChangeArrowheads="1"/>
          </p:cNvPicPr>
          <p:nvPr/>
        </p:nvPicPr>
        <p:blipFill rotWithShape="1">
          <a:blip r:embed="rId9" cstate="print">
            <a:extLst>
              <a:ext uri="{BEBA8EAE-BF5A-486C-A8C5-ECC9F3942E4B}">
                <a14:imgProps xmlns:a14="http://schemas.microsoft.com/office/drawing/2010/main">
                  <a14:imgLayer r:embed="rId8">
                    <a14:imgEffect>
                      <a14:backgroundRemoval t="1299" b="98052" l="0" r="49235">
                        <a14:foregroundMark x1="19878" y1="7143" x2="27829" y2="6494"/>
                      </a14:backgroundRemoval>
                    </a14:imgEffect>
                  </a14:imgLayer>
                </a14:imgProps>
              </a:ext>
              <a:ext uri="{28A0092B-C50C-407E-A947-70E740481C1C}">
                <a14:useLocalDpi xmlns:a14="http://schemas.microsoft.com/office/drawing/2010/main" val="0"/>
              </a:ext>
            </a:extLst>
          </a:blip>
          <a:srcRect r="51397"/>
          <a:stretch/>
        </p:blipFill>
        <p:spPr bwMode="auto">
          <a:xfrm>
            <a:off x="8249285" y="5841361"/>
            <a:ext cx="650943" cy="6307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514611" y="4790741"/>
            <a:ext cx="1858851" cy="783193"/>
          </a:xfrm>
          <a:prstGeom prst="roundRect">
            <a:avLst/>
          </a:prstGeom>
          <a:noFill/>
          <a:ln>
            <a:noFill/>
          </a:ln>
        </p:spPr>
        <p:txBody>
          <a:bodyPr wrap="square" rtlCol="0">
            <a:spAutoFit/>
          </a:bodyPr>
          <a:lstStyle/>
          <a:p>
            <a:pPr algn="ctr"/>
            <a:r>
              <a:rPr lang="en-US" sz="4000" b="1" dirty="0">
                <a:solidFill>
                  <a:srgbClr val="002060"/>
                </a:solidFill>
                <a:effectLst>
                  <a:outerShdw blurRad="38100" dist="38100" dir="2700000" algn="tl">
                    <a:srgbClr val="000000">
                      <a:alpha val="43137"/>
                    </a:srgbClr>
                  </a:outerShdw>
                </a:effectLst>
                <a:cs typeface="Aharoni" panose="02010803020104030203" pitchFamily="2" charset="-79"/>
              </a:rPr>
              <a:t>jelly</a:t>
            </a:r>
          </a:p>
        </p:txBody>
      </p:sp>
      <p:pic>
        <p:nvPicPr>
          <p:cNvPr id="6" name="Fail-sound-effect-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37961" y="2926831"/>
            <a:ext cx="609600" cy="609600"/>
          </a:xfrm>
          <a:prstGeom prst="rect">
            <a:avLst/>
          </a:prstGeom>
        </p:spPr>
      </p:pic>
      <p:pic>
        <p:nvPicPr>
          <p:cNvPr id="10" name="Picture 4" descr="Mckenzies Traditional Raspberry Jelly Crystals 2kg - Padstow Food Service  Distributors"/>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5871" t="15142" r="6597" b="15829"/>
          <a:stretch/>
        </p:blipFill>
        <p:spPr bwMode="auto">
          <a:xfrm>
            <a:off x="4068927" y="1456990"/>
            <a:ext cx="3977485" cy="3136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6970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 presetClass="exit" presetSubtype="0" fill="hold" nodeType="afterEffect">
                                  <p:stCondLst>
                                    <p:cond delay="1000"/>
                                  </p:stCondLst>
                                  <p:childTnLst>
                                    <p:set>
                                      <p:cBhvr>
                                        <p:cTn id="10" dur="1" fill="hold">
                                          <p:stCondLst>
                                            <p:cond delay="0"/>
                                          </p:stCondLst>
                                        </p:cTn>
                                        <p:tgtEl>
                                          <p:spTgt spid="10"/>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054"/>
                    </p:tgtEl>
                  </p:cond>
                </p:stCondLst>
                <p:endSync evt="end" delay="0">
                  <p:rtn val="all"/>
                </p:endSync>
                <p:childTnLst>
                  <p:par>
                    <p:cTn id="12" fill="hold">
                      <p:stCondLst>
                        <p:cond delay="0"/>
                      </p:stCondLst>
                      <p:childTnLst>
                        <p:par>
                          <p:cTn id="13" fill="hold">
                            <p:stCondLst>
                              <p:cond delay="0"/>
                            </p:stCondLst>
                            <p:childTnLst>
                              <p:par>
                                <p:cTn id="14" presetID="14" presetClass="entr" presetSubtype="10" fill="hold" grpId="0" nodeType="withEffect">
                                  <p:stCondLst>
                                    <p:cond delay="100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4" name="chimes.wav"/>
                                        </p:tgtEl>
                                      </p:cMediaNode>
                                    </p:audio>
                                  </p:subTnLst>
                                </p:cTn>
                              </p:par>
                              <p:par>
                                <p:cTn id="17" presetID="16" presetClass="entr" presetSubtype="21" fill="hold" nodeType="withEffect">
                                  <p:stCondLst>
                                    <p:cond delay="100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054"/>
                  </p:tgtEl>
                </p:cond>
              </p:nextCondLst>
            </p:seq>
            <p:audio>
              <p:cMediaNode vol="80000">
                <p:cTn id="20" fill="hold" display="0">
                  <p:stCondLst>
                    <p:cond delay="indefinite"/>
                  </p:stCondLst>
                  <p:endCondLst>
                    <p:cond evt="onStopAudio" delay="0">
                      <p:tgtEl>
                        <p:sldTgt/>
                      </p:tgtEl>
                    </p:cond>
                  </p:endCondLst>
                </p:cTn>
                <p:tgtEl>
                  <p:spTgt spid="6"/>
                </p:tgtEl>
              </p:cMediaNode>
            </p:audio>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6060" fill="hold"/>
                                        <p:tgtEl>
                                          <p:spTgt spid="6"/>
                                        </p:tgtEl>
                                      </p:cBhvr>
                                    </p:cmd>
                                  </p:childTnLst>
                                </p:cTn>
                              </p:par>
                              <p:par>
                                <p:cTn id="26" presetID="1" presetClass="entr" presetSubtype="0" fill="hold" nodeType="withEffect">
                                  <p:stCondLst>
                                    <p:cond delay="0"/>
                                  </p:stCondLst>
                                  <p:childTnLst>
                                    <p:set>
                                      <p:cBhvr>
                                        <p:cTn id="27" dur="1" fill="hold">
                                          <p:stCondLst>
                                            <p:cond delay="0"/>
                                          </p:stCondLst>
                                        </p:cTn>
                                        <p:tgtEl>
                                          <p:spTgt spid="2056"/>
                                        </p:tgtEl>
                                        <p:attrNameLst>
                                          <p:attrName>style.visibility</p:attrName>
                                        </p:attrNameLst>
                                      </p:cBhvr>
                                      <p:to>
                                        <p:strVal val="visible"/>
                                      </p:to>
                                    </p:set>
                                  </p:childTnLst>
                                </p:cTn>
                              </p:par>
                            </p:childTnLst>
                          </p:cTn>
                        </p:par>
                      </p:childTnLst>
                    </p:cTn>
                  </p:par>
                </p:childTnLst>
              </p:cTn>
              <p:nextCondLst>
                <p:cond evt="onClick" delay="0">
                  <p:tgtEl>
                    <p:spTgt spid="7"/>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0" descr="Free download Winter Scene Background Snowflakes Trees Vector HandandBeak  [1200x1296] for your Desktop, Mobile &amp; Tablet | Explore 46+ Winter Scene  Background | Winter Scene Wallpaper Free, Free Winter Scene Wallpaper,  Winter Scene Backgrounds"/>
          <p:cNvPicPr>
            <a:picLocks noChangeAspect="1" noChangeArrowheads="1"/>
          </p:cNvPicPr>
          <p:nvPr/>
        </p:nvPicPr>
        <p:blipFill rotWithShape="1">
          <a:blip r:embed="rId2">
            <a:extLst>
              <a:ext uri="{28A0092B-C50C-407E-A947-70E740481C1C}">
                <a14:useLocalDpi xmlns:a14="http://schemas.microsoft.com/office/drawing/2010/main" val="0"/>
              </a:ext>
            </a:extLst>
          </a:blip>
          <a:srcRect b="927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Rounded Rectangle 6"/>
          <p:cNvSpPr/>
          <p:nvPr/>
        </p:nvSpPr>
        <p:spPr>
          <a:xfrm>
            <a:off x="2554309" y="746975"/>
            <a:ext cx="7353837" cy="4649273"/>
          </a:xfrm>
          <a:prstGeom prst="roundRect">
            <a:avLst/>
          </a:prstGeom>
          <a:scene3d>
            <a:camera prst="orthographicFront"/>
            <a:lightRig rig="twoPt" dir="t"/>
          </a:scene3d>
          <a:sp3d extrusionH="76200" prstMaterial="translucentPowder">
            <a:extrusionClr>
              <a:schemeClr val="accent1">
                <a:lumMod val="40000"/>
                <a:lumOff val="6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atin typeface="Aharoni" panose="02010803020104030203" pitchFamily="2" charset="-79"/>
              <a:cs typeface="Aharoni" panose="02010803020104030203" pitchFamily="2" charset="-79"/>
            </a:endParaRPr>
          </a:p>
        </p:txBody>
      </p:sp>
      <p:sp>
        <p:nvSpPr>
          <p:cNvPr id="2" name="Google Shape;2716;p46"/>
          <p:cNvSpPr txBox="1">
            <a:spLocks/>
          </p:cNvSpPr>
          <p:nvPr/>
        </p:nvSpPr>
        <p:spPr>
          <a:xfrm>
            <a:off x="3930732" y="1579676"/>
            <a:ext cx="4600987" cy="1017150"/>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pt-PT" sz="7200" dirty="0">
                <a:solidFill>
                  <a:schemeClr val="bg1"/>
                </a:solidFill>
                <a:latin typeface="Aharoni" panose="02010803020104030203" pitchFamily="2" charset="-79"/>
                <a:cs typeface="Aharoni" panose="02010803020104030203" pitchFamily="2" charset="-79"/>
              </a:rPr>
              <a:t>01</a:t>
            </a:r>
            <a:r>
              <a:rPr lang="pt-PT" sz="7200" dirty="0">
                <a:solidFill>
                  <a:srgbClr val="FF0000"/>
                </a:solidFill>
                <a:latin typeface="Aharoni" panose="02010803020104030203" pitchFamily="2" charset="-79"/>
                <a:cs typeface="Aharoni" panose="02010803020104030203" pitchFamily="2" charset="-79"/>
              </a:rPr>
              <a:t>  </a:t>
            </a:r>
          </a:p>
          <a:p>
            <a:pPr algn="ctr">
              <a:spcBef>
                <a:spcPts val="0"/>
              </a:spcBef>
            </a:pPr>
            <a:r>
              <a:rPr lang="pt-PT" sz="7200" dirty="0">
                <a:solidFill>
                  <a:srgbClr val="FF0000"/>
                </a:solidFill>
                <a:latin typeface="Aharoni" panose="02010803020104030203" pitchFamily="2" charset="-79"/>
                <a:cs typeface="Aharoni" panose="02010803020104030203" pitchFamily="2" charset="-79"/>
              </a:rPr>
              <a:t>Warm-up</a:t>
            </a:r>
          </a:p>
        </p:txBody>
      </p:sp>
      <p:sp>
        <p:nvSpPr>
          <p:cNvPr id="3" name="TextBox 2">
            <a:hlinkClick r:id="rId3" action="ppaction://hlinksldjump"/>
            <a:extLst>
              <a:ext uri="{FF2B5EF4-FFF2-40B4-BE49-F238E27FC236}">
                <a16:creationId xmlns:a16="http://schemas.microsoft.com/office/drawing/2014/main" id="{8688EE00-BF70-4DC2-B695-2C7B2B3F1B59}"/>
              </a:ext>
            </a:extLst>
          </p:cNvPr>
          <p:cNvSpPr txBox="1"/>
          <p:nvPr/>
        </p:nvSpPr>
        <p:spPr>
          <a:xfrm>
            <a:off x="5237559" y="4488240"/>
            <a:ext cx="1407743" cy="584775"/>
          </a:xfrm>
          <a:prstGeom prst="rect">
            <a:avLst/>
          </a:prstGeom>
          <a:noFill/>
        </p:spPr>
        <p:txBody>
          <a:bodyPr wrap="square" rtlCol="0">
            <a:spAutoFit/>
          </a:bodyPr>
          <a:lstStyle/>
          <a:p>
            <a:r>
              <a:rPr lang="en-US" sz="3200" b="1" dirty="0">
                <a:solidFill>
                  <a:srgbClr val="7030A0"/>
                </a:solidFill>
                <a:latin typeface="Aharoni" panose="02010803020104030203" pitchFamily="2" charset="-79"/>
                <a:cs typeface="Aharoni" panose="02010803020104030203" pitchFamily="2" charset="-79"/>
                <a:hlinkClick r:id="rId3" action="ppaction://hlinksldjump"/>
              </a:rPr>
              <a:t>Easy</a:t>
            </a:r>
            <a:endParaRPr lang="en-US" sz="3200" b="1" dirty="0">
              <a:solidFill>
                <a:srgbClr val="7030A0"/>
              </a:solidFill>
              <a:latin typeface="Aharoni" panose="02010803020104030203" pitchFamily="2" charset="-79"/>
              <a:cs typeface="Aharoni" panose="02010803020104030203" pitchFamily="2" charset="-79"/>
            </a:endParaRPr>
          </a:p>
        </p:txBody>
      </p:sp>
      <p:sp>
        <p:nvSpPr>
          <p:cNvPr id="4" name="TextBox 3">
            <a:hlinkClick r:id="rId4" action="ppaction://hlinksldjump"/>
            <a:extLst>
              <a:ext uri="{FF2B5EF4-FFF2-40B4-BE49-F238E27FC236}">
                <a16:creationId xmlns:a16="http://schemas.microsoft.com/office/drawing/2014/main" id="{F7D21D03-0F74-492B-8679-0AE93AAA53B0}"/>
              </a:ext>
            </a:extLst>
          </p:cNvPr>
          <p:cNvSpPr txBox="1"/>
          <p:nvPr/>
        </p:nvSpPr>
        <p:spPr>
          <a:xfrm>
            <a:off x="7083356" y="4488240"/>
            <a:ext cx="2132315" cy="584775"/>
          </a:xfrm>
          <a:prstGeom prst="rect">
            <a:avLst/>
          </a:prstGeom>
          <a:noFill/>
        </p:spPr>
        <p:txBody>
          <a:bodyPr wrap="none" rtlCol="0">
            <a:spAutoFit/>
          </a:bodyPr>
          <a:lstStyle/>
          <a:p>
            <a:r>
              <a:rPr lang="en-US" sz="3200" b="1" dirty="0">
                <a:solidFill>
                  <a:schemeClr val="accent6">
                    <a:lumMod val="75000"/>
                  </a:schemeClr>
                </a:solidFill>
                <a:latin typeface="Aharoni" panose="02010803020104030203" pitchFamily="2" charset="-79"/>
                <a:cs typeface="Aharoni" panose="02010803020104030203" pitchFamily="2" charset="-79"/>
                <a:hlinkClick r:id="rId4" action="ppaction://hlinksldjump"/>
              </a:rPr>
              <a:t>Advanced</a:t>
            </a:r>
            <a:endParaRPr lang="en-US" sz="3200" b="1" dirty="0">
              <a:solidFill>
                <a:schemeClr val="accent6">
                  <a:lumMod val="75000"/>
                </a:schemeClr>
              </a:solidFill>
              <a:latin typeface="Aharoni" panose="02010803020104030203" pitchFamily="2" charset="-79"/>
              <a:cs typeface="Aharoni" panose="02010803020104030203" pitchFamily="2" charset="-79"/>
            </a:endParaRPr>
          </a:p>
        </p:txBody>
      </p:sp>
      <p:sp>
        <p:nvSpPr>
          <p:cNvPr id="5" name="TextBox 4">
            <a:extLst>
              <a:ext uri="{FF2B5EF4-FFF2-40B4-BE49-F238E27FC236}">
                <a16:creationId xmlns:a16="http://schemas.microsoft.com/office/drawing/2014/main" id="{EAC18C1A-1FBA-443B-9B65-FB97E794650A}"/>
              </a:ext>
            </a:extLst>
          </p:cNvPr>
          <p:cNvSpPr txBox="1"/>
          <p:nvPr/>
        </p:nvSpPr>
        <p:spPr>
          <a:xfrm>
            <a:off x="2985893" y="4529804"/>
            <a:ext cx="1813612" cy="584775"/>
          </a:xfrm>
          <a:prstGeom prst="rect">
            <a:avLst/>
          </a:prstGeom>
          <a:noFill/>
        </p:spPr>
        <p:txBody>
          <a:bodyPr wrap="square" rtlCol="0">
            <a:spAutoFit/>
          </a:bodyPr>
          <a:lstStyle/>
          <a:p>
            <a:r>
              <a:rPr lang="en-US" sz="3200" b="1" dirty="0">
                <a:latin typeface="Aharoni" panose="02010803020104030203" pitchFamily="2" charset="-79"/>
                <a:cs typeface="Aharoni" panose="02010803020104030203" pitchFamily="2" charset="-79"/>
              </a:rPr>
              <a:t>Options:</a:t>
            </a:r>
          </a:p>
        </p:txBody>
      </p:sp>
      <p:sp>
        <p:nvSpPr>
          <p:cNvPr id="8" name="Google Shape;2717;p46"/>
          <p:cNvSpPr txBox="1">
            <a:spLocks/>
          </p:cNvSpPr>
          <p:nvPr/>
        </p:nvSpPr>
        <p:spPr>
          <a:xfrm>
            <a:off x="3623322" y="3266422"/>
            <a:ext cx="5215809" cy="412796"/>
          </a:xfrm>
          <a:prstGeom prst="rect">
            <a:avLst/>
          </a:prstGeom>
        </p:spPr>
        <p:txBody>
          <a:bodyPr spcFirstLastPara="1" wrap="square" lIns="91425" tIns="91425" rIns="91425" bIns="91425"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endParaRPr lang="en-US" dirty="0"/>
          </a:p>
          <a:p>
            <a:pPr marL="0" indent="0" algn="ctr">
              <a:spcBef>
                <a:spcPts val="0"/>
              </a:spcBef>
              <a:buNone/>
            </a:pPr>
            <a:r>
              <a:rPr lang="en-US" dirty="0">
                <a:solidFill>
                  <a:srgbClr val="FFFF00"/>
                </a:solidFill>
                <a:latin typeface="Algerian" panose="04020705040A02060702" pitchFamily="82" charset="0"/>
              </a:rPr>
              <a:t>What and where</a:t>
            </a:r>
          </a:p>
        </p:txBody>
      </p:sp>
    </p:spTree>
    <p:extLst>
      <p:ext uri="{BB962C8B-B14F-4D97-AF65-F5344CB8AC3E}">
        <p14:creationId xmlns:p14="http://schemas.microsoft.com/office/powerpoint/2010/main" val="31224103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Pastels Background Clipart Free Stock Photo - Public Domain Pictur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oy Oh No Sticker - Boy Oh No Omg - Discover &amp; Share GIF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390794" y="1259956"/>
            <a:ext cx="333375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tick" descr="Check Marks PNG Clipart​ | Gallery Yopriceville - High-Quality Free Images  and Transparent PNG Clipart"/>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98052" l="50459" r="98777">
                        <a14:foregroundMark x1="64220" y1="52597" x2="69113" y2="63636"/>
                      </a14:backgroundRemoval>
                    </a14:imgEffect>
                  </a14:imgLayer>
                </a14:imgProps>
              </a:ext>
              <a:ext uri="{28A0092B-C50C-407E-A947-70E740481C1C}">
                <a14:useLocalDpi xmlns:a14="http://schemas.microsoft.com/office/drawing/2010/main" val="0"/>
              </a:ext>
            </a:extLst>
          </a:blip>
          <a:srcRect l="48121"/>
          <a:stretch/>
        </p:blipFill>
        <p:spPr bwMode="auto">
          <a:xfrm>
            <a:off x="9135415" y="5852473"/>
            <a:ext cx="682580" cy="619631"/>
          </a:xfrm>
          <a:prstGeom prst="rect">
            <a:avLst/>
          </a:prstGeom>
          <a:noFill/>
          <a:extLst>
            <a:ext uri="{909E8E84-426E-40DD-AFC4-6F175D3DCCD1}">
              <a14:hiddenFill xmlns:a14="http://schemas.microsoft.com/office/drawing/2010/main">
                <a:solidFill>
                  <a:srgbClr val="FFFFFF"/>
                </a:solidFill>
              </a14:hiddenFill>
            </a:ext>
          </a:extLst>
        </p:spPr>
      </p:pic>
      <p:pic>
        <p:nvPicPr>
          <p:cNvPr id="7" name="cross" descr="Check Marks PNG Clipart​ | Gallery Yopriceville - High-Quality Free Images  and Transparent PNG Clipart"/>
          <p:cNvPicPr>
            <a:picLocks noChangeAspect="1" noChangeArrowheads="1"/>
          </p:cNvPicPr>
          <p:nvPr/>
        </p:nvPicPr>
        <p:blipFill rotWithShape="1">
          <a:blip r:embed="rId9" cstate="print">
            <a:extLst>
              <a:ext uri="{BEBA8EAE-BF5A-486C-A8C5-ECC9F3942E4B}">
                <a14:imgProps xmlns:a14="http://schemas.microsoft.com/office/drawing/2010/main">
                  <a14:imgLayer r:embed="rId8">
                    <a14:imgEffect>
                      <a14:backgroundRemoval t="0" b="100000" l="0" r="46789">
                        <a14:foregroundMark x1="12844" y1="11688" x2="19266" y2="10390"/>
                      </a14:backgroundRemoval>
                    </a14:imgEffect>
                  </a14:imgLayer>
                </a14:imgProps>
              </a:ext>
              <a:ext uri="{28A0092B-C50C-407E-A947-70E740481C1C}">
                <a14:useLocalDpi xmlns:a14="http://schemas.microsoft.com/office/drawing/2010/main" val="0"/>
              </a:ext>
            </a:extLst>
          </a:blip>
          <a:srcRect r="51397"/>
          <a:stretch/>
        </p:blipFill>
        <p:spPr bwMode="auto">
          <a:xfrm>
            <a:off x="8249285" y="5841361"/>
            <a:ext cx="650943" cy="6307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514611" y="4790741"/>
            <a:ext cx="1858851" cy="783193"/>
          </a:xfrm>
          <a:prstGeom prst="roundRect">
            <a:avLst/>
          </a:prstGeom>
          <a:noFill/>
          <a:ln>
            <a:noFill/>
          </a:ln>
        </p:spPr>
        <p:txBody>
          <a:bodyPr wrap="square" rtlCol="0">
            <a:spAutoFit/>
          </a:bodyPr>
          <a:lstStyle/>
          <a:p>
            <a:pPr algn="ctr"/>
            <a:r>
              <a:rPr lang="en-US" sz="4000" b="1" dirty="0">
                <a:solidFill>
                  <a:srgbClr val="002060"/>
                </a:solidFill>
                <a:effectLst>
                  <a:outerShdw blurRad="38100" dist="38100" dir="2700000" algn="tl">
                    <a:srgbClr val="000000">
                      <a:alpha val="43137"/>
                    </a:srgbClr>
                  </a:outerShdw>
                </a:effectLst>
                <a:cs typeface="Aharoni" panose="02010803020104030203" pitchFamily="2" charset="-79"/>
              </a:rPr>
              <a:t>juice</a:t>
            </a:r>
          </a:p>
        </p:txBody>
      </p:sp>
      <p:pic>
        <p:nvPicPr>
          <p:cNvPr id="6" name="Fail-sound-effect-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37961" y="2926831"/>
            <a:ext cx="609600" cy="609600"/>
          </a:xfrm>
          <a:prstGeom prst="rect">
            <a:avLst/>
          </a:prstGeom>
        </p:spPr>
      </p:pic>
      <p:pic>
        <p:nvPicPr>
          <p:cNvPr id="9" name="Picture 20" descr="Orange Juice - Frankztreat"/>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6641" b="94141" l="9961" r="89844">
                        <a14:foregroundMark x1="30078" y1="15723" x2="55273" y2="15332"/>
                        <a14:foregroundMark x1="29980" y1="12891" x2="37500" y2="12402"/>
                        <a14:foregroundMark x1="40820" y1="85352" x2="54492" y2="84863"/>
                      </a14:backgroundRemoval>
                    </a14:imgEffect>
                  </a14:imgLayer>
                </a14:imgProps>
              </a:ext>
              <a:ext uri="{28A0092B-C50C-407E-A947-70E740481C1C}">
                <a14:useLocalDpi xmlns:a14="http://schemas.microsoft.com/office/drawing/2010/main" val="0"/>
              </a:ext>
            </a:extLst>
          </a:blip>
          <a:srcRect l="26596" t="5917" r="23311" b="5795"/>
          <a:stretch/>
        </p:blipFill>
        <p:spPr bwMode="auto">
          <a:xfrm>
            <a:off x="5413726" y="717922"/>
            <a:ext cx="2310819" cy="40728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091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 presetClass="exit" presetSubtype="0" fill="hold" nodeType="afterEffect">
                                  <p:stCondLst>
                                    <p:cond delay="100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054"/>
                    </p:tgtEl>
                  </p:cond>
                </p:stCondLst>
                <p:endSync evt="end" delay="0">
                  <p:rtn val="all"/>
                </p:endSync>
                <p:childTnLst>
                  <p:par>
                    <p:cTn id="12" fill="hold">
                      <p:stCondLst>
                        <p:cond delay="0"/>
                      </p:stCondLst>
                      <p:childTnLst>
                        <p:par>
                          <p:cTn id="13" fill="hold">
                            <p:stCondLst>
                              <p:cond delay="0"/>
                            </p:stCondLst>
                            <p:childTnLst>
                              <p:par>
                                <p:cTn id="14" presetID="14" presetClass="entr" presetSubtype="10" fill="hold" grpId="0" nodeType="withEffect">
                                  <p:stCondLst>
                                    <p:cond delay="100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subTnLst>
                                    <p:audio>
                                      <p:cMediaNode>
                                        <p:cTn display="0" masterRel="sameClick">
                                          <p:stCondLst>
                                            <p:cond evt="begin" delay="0">
                                              <p:tn val="14"/>
                                            </p:cond>
                                          </p:stCondLst>
                                          <p:endCondLst>
                                            <p:cond evt="onStopAudio" delay="0">
                                              <p:tgtEl>
                                                <p:sldTgt/>
                                              </p:tgtEl>
                                            </p:cond>
                                          </p:endCondLst>
                                        </p:cTn>
                                        <p:tgtEl>
                                          <p:sndTgt r:embed="rId4" name="chimes.wav"/>
                                        </p:tgtEl>
                                      </p:cMediaNode>
                                    </p:audio>
                                  </p:subTnLst>
                                </p:cTn>
                              </p:par>
                              <p:par>
                                <p:cTn id="17" presetID="16" presetClass="entr" presetSubtype="21" fill="hold" nodeType="with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nextCondLst>
                <p:cond evt="onClick" delay="0">
                  <p:tgtEl>
                    <p:spTgt spid="2054"/>
                  </p:tgtEl>
                </p:cond>
              </p:nextCondLst>
            </p:seq>
            <p:audio>
              <p:cMediaNode vol="80000">
                <p:cTn id="20" fill="hold" display="0">
                  <p:stCondLst>
                    <p:cond delay="indefinite"/>
                  </p:stCondLst>
                  <p:endCondLst>
                    <p:cond evt="onStopAudio" delay="0">
                      <p:tgtEl>
                        <p:sldTgt/>
                      </p:tgtEl>
                    </p:cond>
                  </p:endCondLst>
                </p:cTn>
                <p:tgtEl>
                  <p:spTgt spid="6"/>
                </p:tgtEl>
              </p:cMediaNode>
            </p:audio>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6060" fill="hold"/>
                                        <p:tgtEl>
                                          <p:spTgt spid="6"/>
                                        </p:tgtEl>
                                      </p:cBhvr>
                                    </p:cmd>
                                  </p:childTnLst>
                                </p:cTn>
                              </p:par>
                              <p:par>
                                <p:cTn id="26" presetID="1" presetClass="entr" presetSubtype="0" fill="hold" nodeType="withEffect">
                                  <p:stCondLst>
                                    <p:cond delay="0"/>
                                  </p:stCondLst>
                                  <p:childTnLst>
                                    <p:set>
                                      <p:cBhvr>
                                        <p:cTn id="27" dur="1" fill="hold">
                                          <p:stCondLst>
                                            <p:cond delay="0"/>
                                          </p:stCondLst>
                                        </p:cTn>
                                        <p:tgtEl>
                                          <p:spTgt spid="2056"/>
                                        </p:tgtEl>
                                        <p:attrNameLst>
                                          <p:attrName>style.visibility</p:attrName>
                                        </p:attrNameLst>
                                      </p:cBhvr>
                                      <p:to>
                                        <p:strVal val="visible"/>
                                      </p:to>
                                    </p:set>
                                  </p:childTnLst>
                                </p:cTn>
                              </p:par>
                            </p:childTnLst>
                          </p:cTn>
                        </p:par>
                      </p:childTnLst>
                    </p:cTn>
                  </p:par>
                </p:childTnLst>
              </p:cTn>
              <p:nextCondLst>
                <p:cond evt="onClick" delay="0">
                  <p:tgtEl>
                    <p:spTgt spid="7"/>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Pastels Background Clipart Free Stock Photo - Public Domain Pictur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oy Oh No Sticker - Boy Oh No Omg - Discover &amp; Share GIF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390794" y="1259956"/>
            <a:ext cx="333375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tick" descr="Check Marks PNG Clipart​ | Gallery Yopriceville - High-Quality Free Images  and Transparent PNG Clipart"/>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299" b="100000" l="49847" r="99083">
                        <a14:foregroundMark x1="63609" y1="51299" x2="69419" y2="62338"/>
                      </a14:backgroundRemoval>
                    </a14:imgEffect>
                  </a14:imgLayer>
                </a14:imgProps>
              </a:ext>
              <a:ext uri="{28A0092B-C50C-407E-A947-70E740481C1C}">
                <a14:useLocalDpi xmlns:a14="http://schemas.microsoft.com/office/drawing/2010/main" val="0"/>
              </a:ext>
            </a:extLst>
          </a:blip>
          <a:srcRect l="48121"/>
          <a:stretch/>
        </p:blipFill>
        <p:spPr bwMode="auto">
          <a:xfrm>
            <a:off x="9135415" y="5852473"/>
            <a:ext cx="682580" cy="619631"/>
          </a:xfrm>
          <a:prstGeom prst="rect">
            <a:avLst/>
          </a:prstGeom>
          <a:noFill/>
          <a:extLst>
            <a:ext uri="{909E8E84-426E-40DD-AFC4-6F175D3DCCD1}">
              <a14:hiddenFill xmlns:a14="http://schemas.microsoft.com/office/drawing/2010/main">
                <a:solidFill>
                  <a:srgbClr val="FFFFFF"/>
                </a:solidFill>
              </a14:hiddenFill>
            </a:ext>
          </a:extLst>
        </p:spPr>
      </p:pic>
      <p:pic>
        <p:nvPicPr>
          <p:cNvPr id="7" name="cross" descr="Check Marks PNG Clipart​ | Gallery Yopriceville - High-Quality Free Images  and Transparent PNG Clipart"/>
          <p:cNvPicPr>
            <a:picLocks noChangeAspect="1" noChangeArrowheads="1"/>
          </p:cNvPicPr>
          <p:nvPr/>
        </p:nvPicPr>
        <p:blipFill rotWithShape="1">
          <a:blip r:embed="rId8" cstate="print">
            <a:extLst>
              <a:ext uri="{BEBA8EAE-BF5A-486C-A8C5-ECC9F3942E4B}">
                <a14:imgProps xmlns:a14="http://schemas.microsoft.com/office/drawing/2010/main">
                  <a14:imgLayer r:embed="rId7">
                    <a14:imgEffect>
                      <a14:backgroundRemoval t="0" b="100000" l="306" r="46789">
                        <a14:foregroundMark x1="12538" y1="10390" x2="6728" y2="25974"/>
                      </a14:backgroundRemoval>
                    </a14:imgEffect>
                  </a14:imgLayer>
                </a14:imgProps>
              </a:ext>
              <a:ext uri="{28A0092B-C50C-407E-A947-70E740481C1C}">
                <a14:useLocalDpi xmlns:a14="http://schemas.microsoft.com/office/drawing/2010/main" val="0"/>
              </a:ext>
            </a:extLst>
          </a:blip>
          <a:srcRect r="51397"/>
          <a:stretch/>
        </p:blipFill>
        <p:spPr bwMode="auto">
          <a:xfrm>
            <a:off x="8249285" y="5841361"/>
            <a:ext cx="650943" cy="6307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514611" y="4924454"/>
            <a:ext cx="1858851" cy="783193"/>
          </a:xfrm>
          <a:prstGeom prst="roundRect">
            <a:avLst/>
          </a:prstGeom>
          <a:noFill/>
          <a:ln>
            <a:noFill/>
          </a:ln>
        </p:spPr>
        <p:txBody>
          <a:bodyPr wrap="square" rtlCol="0">
            <a:spAutoFit/>
          </a:bodyPr>
          <a:lstStyle/>
          <a:p>
            <a:pPr algn="ctr"/>
            <a:r>
              <a:rPr lang="en-US" sz="4000" b="1" dirty="0">
                <a:solidFill>
                  <a:srgbClr val="002060"/>
                </a:solidFill>
                <a:effectLst>
                  <a:outerShdw blurRad="38100" dist="38100" dir="2700000" algn="tl">
                    <a:srgbClr val="000000">
                      <a:alpha val="43137"/>
                    </a:srgbClr>
                  </a:outerShdw>
                </a:effectLst>
                <a:cs typeface="Aharoni" panose="02010803020104030203" pitchFamily="2" charset="-79"/>
              </a:rPr>
              <a:t>village</a:t>
            </a:r>
          </a:p>
        </p:txBody>
      </p:sp>
      <p:pic>
        <p:nvPicPr>
          <p:cNvPr id="6" name="Fail-sound-effect-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337961" y="2926831"/>
            <a:ext cx="609600" cy="609600"/>
          </a:xfrm>
          <a:prstGeom prst="rect">
            <a:avLst/>
          </a:prstGeom>
        </p:spPr>
      </p:pic>
      <p:pic>
        <p:nvPicPr>
          <p:cNvPr id="10" name="Picture 10" descr="Pretty Villages in England - UK mini-break travel idea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94509" y="903888"/>
            <a:ext cx="5182472" cy="3886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56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 presetClass="exit" presetSubtype="0" fill="hold" nodeType="afterEffect">
                                  <p:stCondLst>
                                    <p:cond delay="100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054"/>
                    </p:tgtEl>
                  </p:cond>
                </p:stCondLst>
                <p:endSync evt="end" delay="0">
                  <p:rtn val="all"/>
                </p:endSync>
                <p:childTnLst>
                  <p:par>
                    <p:cTn id="12" fill="hold">
                      <p:stCondLst>
                        <p:cond delay="0"/>
                      </p:stCondLst>
                      <p:childTnLst>
                        <p:par>
                          <p:cTn id="13" fill="hold">
                            <p:stCondLst>
                              <p:cond delay="0"/>
                            </p:stCondLst>
                            <p:childTnLst>
                              <p:par>
                                <p:cTn id="14" presetID="14" presetClass="entr" presetSubtype="10" fill="hold" grpId="0" nodeType="withEffect">
                                  <p:stCondLst>
                                    <p:cond delay="100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6" presetClass="entr" presetSubtype="21" fill="hold" nodeType="withEffect">
                                  <p:stCondLst>
                                    <p:cond delay="100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nextCondLst>
                <p:cond evt="onClick" delay="0">
                  <p:tgtEl>
                    <p:spTgt spid="2054"/>
                  </p:tgtEl>
                </p:cond>
              </p:nextCondLst>
            </p:seq>
            <p:audio>
              <p:cMediaNode vol="80000">
                <p:cTn id="20" fill="hold" display="0">
                  <p:stCondLst>
                    <p:cond delay="indefinite"/>
                  </p:stCondLst>
                  <p:endCondLst>
                    <p:cond evt="onStopAudio" delay="0">
                      <p:tgtEl>
                        <p:sldTgt/>
                      </p:tgtEl>
                    </p:cond>
                  </p:endCondLst>
                </p:cTn>
                <p:tgtEl>
                  <p:spTgt spid="6"/>
                </p:tgtEl>
              </p:cMediaNode>
            </p:audio>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6060" fill="hold"/>
                                        <p:tgtEl>
                                          <p:spTgt spid="6"/>
                                        </p:tgtEl>
                                      </p:cBhvr>
                                    </p:cmd>
                                  </p:childTnLst>
                                </p:cTn>
                              </p:par>
                              <p:par>
                                <p:cTn id="26" presetID="1" presetClass="entr" presetSubtype="0" fill="hold" nodeType="withEffect">
                                  <p:stCondLst>
                                    <p:cond delay="0"/>
                                  </p:stCondLst>
                                  <p:childTnLst>
                                    <p:set>
                                      <p:cBhvr>
                                        <p:cTn id="27" dur="1" fill="hold">
                                          <p:stCondLst>
                                            <p:cond delay="0"/>
                                          </p:stCondLst>
                                        </p:cTn>
                                        <p:tgtEl>
                                          <p:spTgt spid="2056"/>
                                        </p:tgtEl>
                                        <p:attrNameLst>
                                          <p:attrName>style.visibility</p:attrName>
                                        </p:attrNameLst>
                                      </p:cBhvr>
                                      <p:to>
                                        <p:strVal val="visible"/>
                                      </p:to>
                                    </p:set>
                                  </p:childTnLst>
                                </p:cTn>
                              </p:par>
                            </p:childTnLst>
                          </p:cTn>
                        </p:par>
                      </p:childTnLst>
                    </p:cTn>
                  </p:par>
                </p:childTnLst>
              </p:cTn>
              <p:nextCondLst>
                <p:cond evt="onClick" delay="0">
                  <p:tgtEl>
                    <p:spTgt spid="7"/>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Pastels Background Clipart Free Stock Photo - Public Domain Pictur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oy Oh No Sticker - Boy Oh No Omg - Discover &amp; Share GIF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390794" y="1259956"/>
            <a:ext cx="333375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tick" descr="Check Marks PNG Clipart​ | Gallery Yopriceville - High-Quality Free Images  and Transparent PNG Clipart"/>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1299" b="98701" l="50153" r="97554">
                        <a14:foregroundMark x1="63914" y1="54545" x2="68807" y2="61688"/>
                      </a14:backgroundRemoval>
                    </a14:imgEffect>
                  </a14:imgLayer>
                </a14:imgProps>
              </a:ext>
              <a:ext uri="{28A0092B-C50C-407E-A947-70E740481C1C}">
                <a14:useLocalDpi xmlns:a14="http://schemas.microsoft.com/office/drawing/2010/main" val="0"/>
              </a:ext>
            </a:extLst>
          </a:blip>
          <a:srcRect l="48121"/>
          <a:stretch/>
        </p:blipFill>
        <p:spPr bwMode="auto">
          <a:xfrm>
            <a:off x="9135415" y="5852473"/>
            <a:ext cx="682580" cy="619631"/>
          </a:xfrm>
          <a:prstGeom prst="rect">
            <a:avLst/>
          </a:prstGeom>
          <a:noFill/>
          <a:extLst>
            <a:ext uri="{909E8E84-426E-40DD-AFC4-6F175D3DCCD1}">
              <a14:hiddenFill xmlns:a14="http://schemas.microsoft.com/office/drawing/2010/main">
                <a:solidFill>
                  <a:srgbClr val="FFFFFF"/>
                </a:solidFill>
              </a14:hiddenFill>
            </a:ext>
          </a:extLst>
        </p:spPr>
      </p:pic>
      <p:pic>
        <p:nvPicPr>
          <p:cNvPr id="7" name="cross" descr="Check Marks PNG Clipart​ | Gallery Yopriceville - High-Quality Free Images  and Transparent PNG Clipart"/>
          <p:cNvPicPr>
            <a:picLocks noChangeAspect="1" noChangeArrowheads="1"/>
          </p:cNvPicPr>
          <p:nvPr/>
        </p:nvPicPr>
        <p:blipFill rotWithShape="1">
          <a:blip r:embed="rId9" cstate="print">
            <a:extLst>
              <a:ext uri="{BEBA8EAE-BF5A-486C-A8C5-ECC9F3942E4B}">
                <a14:imgProps xmlns:a14="http://schemas.microsoft.com/office/drawing/2010/main">
                  <a14:imgLayer r:embed="rId8">
                    <a14:imgEffect>
                      <a14:backgroundRemoval t="0" b="96104" l="0" r="50459">
                        <a14:foregroundMark x1="18654" y1="5195" x2="16208" y2="6494"/>
                      </a14:backgroundRemoval>
                    </a14:imgEffect>
                  </a14:imgLayer>
                </a14:imgProps>
              </a:ext>
              <a:ext uri="{28A0092B-C50C-407E-A947-70E740481C1C}">
                <a14:useLocalDpi xmlns:a14="http://schemas.microsoft.com/office/drawing/2010/main" val="0"/>
              </a:ext>
            </a:extLst>
          </a:blip>
          <a:srcRect r="51397"/>
          <a:stretch/>
        </p:blipFill>
        <p:spPr bwMode="auto">
          <a:xfrm>
            <a:off x="8249285" y="5841361"/>
            <a:ext cx="650943" cy="6307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514611" y="4924454"/>
            <a:ext cx="1858851" cy="783193"/>
          </a:xfrm>
          <a:prstGeom prst="roundRect">
            <a:avLst/>
          </a:prstGeom>
          <a:noFill/>
          <a:ln>
            <a:noFill/>
          </a:ln>
        </p:spPr>
        <p:txBody>
          <a:bodyPr wrap="square" rtlCol="0">
            <a:spAutoFit/>
          </a:bodyPr>
          <a:lstStyle/>
          <a:p>
            <a:pPr algn="ctr"/>
            <a:r>
              <a:rPr lang="en-US" sz="4000" b="1" dirty="0">
                <a:solidFill>
                  <a:srgbClr val="002060"/>
                </a:solidFill>
                <a:effectLst>
                  <a:outerShdw blurRad="38100" dist="38100" dir="2700000" algn="tl">
                    <a:srgbClr val="000000">
                      <a:alpha val="43137"/>
                    </a:srgbClr>
                  </a:outerShdw>
                </a:effectLst>
                <a:cs typeface="Aharoni" panose="02010803020104030203" pitchFamily="2" charset="-79"/>
              </a:rPr>
              <a:t>box</a:t>
            </a:r>
          </a:p>
        </p:txBody>
      </p:sp>
      <p:pic>
        <p:nvPicPr>
          <p:cNvPr id="6" name="Fail-sound-effect-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37961" y="2926831"/>
            <a:ext cx="609600" cy="609600"/>
          </a:xfrm>
          <a:prstGeom prst="rect">
            <a:avLst/>
          </a:prstGeom>
        </p:spPr>
      </p:pic>
      <p:pic>
        <p:nvPicPr>
          <p:cNvPr id="9" name="Picture 12" descr="BOX definition and meaning | Collins English Dictionary"/>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rcRect l="13617" t="14356" r="14008" b="11092"/>
          <a:stretch/>
        </p:blipFill>
        <p:spPr bwMode="auto">
          <a:xfrm>
            <a:off x="4353517" y="1336855"/>
            <a:ext cx="4181036" cy="3587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805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 presetClass="exit" presetSubtype="0" fill="hold" nodeType="afterEffect">
                                  <p:stCondLst>
                                    <p:cond delay="100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054"/>
                    </p:tgtEl>
                  </p:cond>
                </p:stCondLst>
                <p:endSync evt="end" delay="0">
                  <p:rtn val="all"/>
                </p:endSync>
                <p:childTnLst>
                  <p:par>
                    <p:cTn id="12" fill="hold">
                      <p:stCondLst>
                        <p:cond delay="0"/>
                      </p:stCondLst>
                      <p:childTnLst>
                        <p:par>
                          <p:cTn id="13" fill="hold">
                            <p:stCondLst>
                              <p:cond delay="0"/>
                            </p:stCondLst>
                            <p:childTnLst>
                              <p:par>
                                <p:cTn id="14" presetID="14" presetClass="entr" presetSubtype="10" fill="hold" grpId="0" nodeType="withEffect">
                                  <p:stCondLst>
                                    <p:cond delay="100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6" presetClass="entr" presetSubtype="21" fill="hold" nodeType="with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054"/>
                  </p:tgtEl>
                </p:cond>
              </p:nextCondLst>
            </p:seq>
            <p:audio>
              <p:cMediaNode vol="80000">
                <p:cTn id="20" fill="hold" display="0">
                  <p:stCondLst>
                    <p:cond delay="indefinite"/>
                  </p:stCondLst>
                  <p:endCondLst>
                    <p:cond evt="onStopAudio" delay="0">
                      <p:tgtEl>
                        <p:sldTgt/>
                      </p:tgtEl>
                    </p:cond>
                  </p:endCondLst>
                </p:cTn>
                <p:tgtEl>
                  <p:spTgt spid="6"/>
                </p:tgtEl>
              </p:cMediaNode>
            </p:audio>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6060" fill="hold"/>
                                        <p:tgtEl>
                                          <p:spTgt spid="6"/>
                                        </p:tgtEl>
                                      </p:cBhvr>
                                    </p:cmd>
                                  </p:childTnLst>
                                </p:cTn>
                              </p:par>
                              <p:par>
                                <p:cTn id="26" presetID="1" presetClass="entr" presetSubtype="0" fill="hold" nodeType="withEffect">
                                  <p:stCondLst>
                                    <p:cond delay="0"/>
                                  </p:stCondLst>
                                  <p:childTnLst>
                                    <p:set>
                                      <p:cBhvr>
                                        <p:cTn id="27" dur="1" fill="hold">
                                          <p:stCondLst>
                                            <p:cond delay="0"/>
                                          </p:stCondLst>
                                        </p:cTn>
                                        <p:tgtEl>
                                          <p:spTgt spid="2056"/>
                                        </p:tgtEl>
                                        <p:attrNameLst>
                                          <p:attrName>style.visibility</p:attrName>
                                        </p:attrNameLst>
                                      </p:cBhvr>
                                      <p:to>
                                        <p:strVal val="visible"/>
                                      </p:to>
                                    </p:set>
                                  </p:childTnLst>
                                </p:cTn>
                              </p:par>
                            </p:childTnLst>
                          </p:cTn>
                        </p:par>
                      </p:childTnLst>
                    </p:cTn>
                  </p:par>
                </p:childTnLst>
              </p:cTn>
              <p:nextCondLst>
                <p:cond evt="onClick" delay="0">
                  <p:tgtEl>
                    <p:spTgt spid="7"/>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Pastels Background Clipart Free Stock Photo - Public Domain Pictur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oy Oh No Sticker - Boy Oh No Omg - Discover &amp; Share GIF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390794" y="1259956"/>
            <a:ext cx="333375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tick" descr="Check Marks PNG Clipart​ | Gallery Yopriceville - High-Quality Free Images  and Transparent PNG Clipart"/>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97403" l="47706" r="97554">
                        <a14:foregroundMark x1="89908" y1="24675" x2="79205" y2="49351"/>
                      </a14:backgroundRemoval>
                    </a14:imgEffect>
                  </a14:imgLayer>
                </a14:imgProps>
              </a:ext>
              <a:ext uri="{28A0092B-C50C-407E-A947-70E740481C1C}">
                <a14:useLocalDpi xmlns:a14="http://schemas.microsoft.com/office/drawing/2010/main" val="0"/>
              </a:ext>
            </a:extLst>
          </a:blip>
          <a:srcRect l="48121"/>
          <a:stretch/>
        </p:blipFill>
        <p:spPr bwMode="auto">
          <a:xfrm>
            <a:off x="9135415" y="5852473"/>
            <a:ext cx="682580" cy="619631"/>
          </a:xfrm>
          <a:prstGeom prst="rect">
            <a:avLst/>
          </a:prstGeom>
          <a:noFill/>
          <a:extLst>
            <a:ext uri="{909E8E84-426E-40DD-AFC4-6F175D3DCCD1}">
              <a14:hiddenFill xmlns:a14="http://schemas.microsoft.com/office/drawing/2010/main">
                <a:solidFill>
                  <a:srgbClr val="FFFFFF"/>
                </a:solidFill>
              </a14:hiddenFill>
            </a:ext>
          </a:extLst>
        </p:spPr>
      </p:pic>
      <p:pic>
        <p:nvPicPr>
          <p:cNvPr id="7" name="cross" descr="Check Marks PNG Clipart​ | Gallery Yopriceville - High-Quality Free Images  and Transparent PNG Clipart"/>
          <p:cNvPicPr>
            <a:picLocks noChangeAspect="1" noChangeArrowheads="1"/>
          </p:cNvPicPr>
          <p:nvPr/>
        </p:nvPicPr>
        <p:blipFill rotWithShape="1">
          <a:blip r:embed="rId9" cstate="print">
            <a:extLst>
              <a:ext uri="{BEBA8EAE-BF5A-486C-A8C5-ECC9F3942E4B}">
                <a14:imgProps xmlns:a14="http://schemas.microsoft.com/office/drawing/2010/main">
                  <a14:imgLayer r:embed="rId8">
                    <a14:imgEffect>
                      <a14:backgroundRemoval t="0" b="100000" l="612" r="48930">
                        <a14:foregroundMark x1="17125" y1="10390" x2="20795" y2="9091"/>
                      </a14:backgroundRemoval>
                    </a14:imgEffect>
                  </a14:imgLayer>
                </a14:imgProps>
              </a:ext>
              <a:ext uri="{28A0092B-C50C-407E-A947-70E740481C1C}">
                <a14:useLocalDpi xmlns:a14="http://schemas.microsoft.com/office/drawing/2010/main" val="0"/>
              </a:ext>
            </a:extLst>
          </a:blip>
          <a:srcRect r="51397"/>
          <a:stretch/>
        </p:blipFill>
        <p:spPr bwMode="auto">
          <a:xfrm>
            <a:off x="8249285" y="5841361"/>
            <a:ext cx="650943" cy="6307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514611" y="4924454"/>
            <a:ext cx="1858851" cy="783193"/>
          </a:xfrm>
          <a:prstGeom prst="roundRect">
            <a:avLst/>
          </a:prstGeom>
          <a:noFill/>
          <a:ln>
            <a:noFill/>
          </a:ln>
        </p:spPr>
        <p:txBody>
          <a:bodyPr wrap="square" rtlCol="0">
            <a:spAutoFit/>
          </a:bodyPr>
          <a:lstStyle/>
          <a:p>
            <a:pPr algn="ctr"/>
            <a:r>
              <a:rPr lang="en-US" sz="4000" b="1" dirty="0">
                <a:solidFill>
                  <a:srgbClr val="002060"/>
                </a:solidFill>
                <a:effectLst>
                  <a:outerShdw blurRad="38100" dist="38100" dir="2700000" algn="tl">
                    <a:srgbClr val="000000">
                      <a:alpha val="43137"/>
                    </a:srgbClr>
                  </a:outerShdw>
                </a:effectLst>
                <a:cs typeface="Aharoni" panose="02010803020104030203" pitchFamily="2" charset="-79"/>
              </a:rPr>
              <a:t>square</a:t>
            </a:r>
          </a:p>
        </p:txBody>
      </p:sp>
      <p:pic>
        <p:nvPicPr>
          <p:cNvPr id="6" name="Fail-sound-effect-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37961" y="2926831"/>
            <a:ext cx="609600" cy="609600"/>
          </a:xfrm>
          <a:prstGeom prst="rect">
            <a:avLst/>
          </a:prstGeom>
        </p:spPr>
      </p:pic>
      <p:pic>
        <p:nvPicPr>
          <p:cNvPr id="10" name="Picture 8" descr="Halaman Unduh untuk file Download Square yang ke 2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90795" y="1259957"/>
            <a:ext cx="3598163" cy="3598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969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 presetClass="exit" presetSubtype="0" fill="hold" nodeType="afterEffect">
                                  <p:stCondLst>
                                    <p:cond delay="100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054"/>
                    </p:tgtEl>
                  </p:cond>
                </p:stCondLst>
                <p:endSync evt="end" delay="0">
                  <p:rtn val="all"/>
                </p:endSync>
                <p:childTnLst>
                  <p:par>
                    <p:cTn id="12" fill="hold">
                      <p:stCondLst>
                        <p:cond delay="0"/>
                      </p:stCondLst>
                      <p:childTnLst>
                        <p:par>
                          <p:cTn id="13" fill="hold">
                            <p:stCondLst>
                              <p:cond delay="0"/>
                            </p:stCondLst>
                            <p:childTnLst>
                              <p:par>
                                <p:cTn id="14" presetID="14" presetClass="entr" presetSubtype="10" fill="hold" grpId="0" nodeType="withEffect">
                                  <p:stCondLst>
                                    <p:cond delay="100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6" presetClass="entr" presetSubtype="21" fill="hold" nodeType="withEffect">
                                  <p:stCondLst>
                                    <p:cond delay="100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054"/>
                  </p:tgtEl>
                </p:cond>
              </p:nextCondLst>
            </p:seq>
            <p:audio>
              <p:cMediaNode vol="80000">
                <p:cTn id="20" fill="hold" display="0">
                  <p:stCondLst>
                    <p:cond delay="indefinite"/>
                  </p:stCondLst>
                  <p:endCondLst>
                    <p:cond evt="onStopAudio" delay="0">
                      <p:tgtEl>
                        <p:sldTgt/>
                      </p:tgtEl>
                    </p:cond>
                  </p:endCondLst>
                </p:cTn>
                <p:tgtEl>
                  <p:spTgt spid="6"/>
                </p:tgtEl>
              </p:cMediaNode>
            </p:audio>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6060" fill="hold"/>
                                        <p:tgtEl>
                                          <p:spTgt spid="6"/>
                                        </p:tgtEl>
                                      </p:cBhvr>
                                    </p:cmd>
                                  </p:childTnLst>
                                </p:cTn>
                              </p:par>
                              <p:par>
                                <p:cTn id="26" presetID="1" presetClass="entr" presetSubtype="0" fill="hold" nodeType="withEffect">
                                  <p:stCondLst>
                                    <p:cond delay="0"/>
                                  </p:stCondLst>
                                  <p:childTnLst>
                                    <p:set>
                                      <p:cBhvr>
                                        <p:cTn id="27" dur="1" fill="hold">
                                          <p:stCondLst>
                                            <p:cond delay="0"/>
                                          </p:stCondLst>
                                        </p:cTn>
                                        <p:tgtEl>
                                          <p:spTgt spid="2056"/>
                                        </p:tgtEl>
                                        <p:attrNameLst>
                                          <p:attrName>style.visibility</p:attrName>
                                        </p:attrNameLst>
                                      </p:cBhvr>
                                      <p:to>
                                        <p:strVal val="visible"/>
                                      </p:to>
                                    </p:set>
                                  </p:childTnLst>
                                </p:cTn>
                              </p:par>
                            </p:childTnLst>
                          </p:cTn>
                        </p:par>
                      </p:childTnLst>
                    </p:cTn>
                  </p:par>
                </p:childTnLst>
              </p:cTn>
              <p:nextCondLst>
                <p:cond evt="onClick" delay="0">
                  <p:tgtEl>
                    <p:spTgt spid="7"/>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Pastels Background Clipart Free Stock Photo - Public Domain Pictur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oy Oh No Sticker - Boy Oh No Omg - Discover &amp; Share GIFs"/>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390794" y="1259956"/>
            <a:ext cx="333375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tick" descr="Check Marks PNG Clipart​ | Gallery Yopriceville - High-Quality Free Images  and Transparent PNG Clipart"/>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48624" r="99083">
                        <a14:foregroundMark x1="63914" y1="53247" x2="69113" y2="67532"/>
                      </a14:backgroundRemoval>
                    </a14:imgEffect>
                  </a14:imgLayer>
                </a14:imgProps>
              </a:ext>
              <a:ext uri="{28A0092B-C50C-407E-A947-70E740481C1C}">
                <a14:useLocalDpi xmlns:a14="http://schemas.microsoft.com/office/drawing/2010/main" val="0"/>
              </a:ext>
            </a:extLst>
          </a:blip>
          <a:srcRect l="48121"/>
          <a:stretch/>
        </p:blipFill>
        <p:spPr bwMode="auto">
          <a:xfrm>
            <a:off x="9135415" y="5852473"/>
            <a:ext cx="682580" cy="619631"/>
          </a:xfrm>
          <a:prstGeom prst="rect">
            <a:avLst/>
          </a:prstGeom>
          <a:noFill/>
          <a:extLst>
            <a:ext uri="{909E8E84-426E-40DD-AFC4-6F175D3DCCD1}">
              <a14:hiddenFill xmlns:a14="http://schemas.microsoft.com/office/drawing/2010/main">
                <a:solidFill>
                  <a:srgbClr val="FFFFFF"/>
                </a:solidFill>
              </a14:hiddenFill>
            </a:ext>
          </a:extLst>
        </p:spPr>
      </p:pic>
      <p:pic>
        <p:nvPicPr>
          <p:cNvPr id="7" name="cross" descr="Check Marks PNG Clipart​ | Gallery Yopriceville - High-Quality Free Images  and Transparent PNG Clipart"/>
          <p:cNvPicPr>
            <a:picLocks noChangeAspect="1" noChangeArrowheads="1"/>
          </p:cNvPicPr>
          <p:nvPr/>
        </p:nvPicPr>
        <p:blipFill rotWithShape="1">
          <a:blip r:embed="rId9" cstate="print">
            <a:extLst>
              <a:ext uri="{BEBA8EAE-BF5A-486C-A8C5-ECC9F3942E4B}">
                <a14:imgProps xmlns:a14="http://schemas.microsoft.com/office/drawing/2010/main">
                  <a14:imgLayer r:embed="rId8">
                    <a14:imgEffect>
                      <a14:backgroundRemoval t="3247" b="100000" l="612" r="47706">
                        <a14:foregroundMark x1="17737" y1="6494" x2="11621" y2="16234"/>
                      </a14:backgroundRemoval>
                    </a14:imgEffect>
                  </a14:imgLayer>
                </a14:imgProps>
              </a:ext>
              <a:ext uri="{28A0092B-C50C-407E-A947-70E740481C1C}">
                <a14:useLocalDpi xmlns:a14="http://schemas.microsoft.com/office/drawing/2010/main" val="0"/>
              </a:ext>
            </a:extLst>
          </a:blip>
          <a:srcRect r="51397"/>
          <a:stretch/>
        </p:blipFill>
        <p:spPr bwMode="auto">
          <a:xfrm>
            <a:off x="8249285" y="5841361"/>
            <a:ext cx="650943" cy="6307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514611" y="4924454"/>
            <a:ext cx="1858851" cy="783193"/>
          </a:xfrm>
          <a:prstGeom prst="roundRect">
            <a:avLst/>
          </a:prstGeom>
          <a:noFill/>
          <a:ln>
            <a:noFill/>
          </a:ln>
        </p:spPr>
        <p:txBody>
          <a:bodyPr wrap="square" rtlCol="0">
            <a:spAutoFit/>
          </a:bodyPr>
          <a:lstStyle/>
          <a:p>
            <a:pPr algn="ctr"/>
            <a:r>
              <a:rPr lang="en-US" sz="4000" b="1" dirty="0">
                <a:solidFill>
                  <a:srgbClr val="002060"/>
                </a:solidFill>
                <a:effectLst>
                  <a:outerShdw blurRad="38100" dist="38100" dir="2700000" algn="tl">
                    <a:srgbClr val="000000">
                      <a:alpha val="43137"/>
                    </a:srgbClr>
                  </a:outerShdw>
                </a:effectLst>
                <a:cs typeface="Aharoni" panose="02010803020104030203" pitchFamily="2" charset="-79"/>
              </a:rPr>
              <a:t>van</a:t>
            </a:r>
          </a:p>
        </p:txBody>
      </p:sp>
      <p:pic>
        <p:nvPicPr>
          <p:cNvPr id="6" name="Fail-sound-effect-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337961" y="2926831"/>
            <a:ext cx="609600" cy="609600"/>
          </a:xfrm>
          <a:prstGeom prst="rect">
            <a:avLst/>
          </a:prstGeom>
        </p:spPr>
      </p:pic>
      <p:pic>
        <p:nvPicPr>
          <p:cNvPr id="9" name="Picture 22" descr="This Cute Van Is Dead After 35 Years In Productio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178604" y="1299967"/>
            <a:ext cx="6530862" cy="3863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20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 presetClass="exit" presetSubtype="0" fill="hold" nodeType="afterEffect">
                                  <p:stCondLst>
                                    <p:cond delay="100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054"/>
                    </p:tgtEl>
                  </p:cond>
                </p:stCondLst>
                <p:endSync evt="end" delay="0">
                  <p:rtn val="all"/>
                </p:endSync>
                <p:childTnLst>
                  <p:par>
                    <p:cTn id="12" fill="hold">
                      <p:stCondLst>
                        <p:cond delay="0"/>
                      </p:stCondLst>
                      <p:childTnLst>
                        <p:par>
                          <p:cTn id="13" fill="hold">
                            <p:stCondLst>
                              <p:cond delay="0"/>
                            </p:stCondLst>
                            <p:childTnLst>
                              <p:par>
                                <p:cTn id="14" presetID="14" presetClass="entr" presetSubtype="10" fill="hold" grpId="0" nodeType="withEffect">
                                  <p:stCondLst>
                                    <p:cond delay="100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6" presetClass="entr" presetSubtype="21" fill="hold" nodeType="with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2054"/>
                  </p:tgtEl>
                </p:cond>
              </p:nextCondLst>
            </p:seq>
            <p:audio>
              <p:cMediaNode vol="80000">
                <p:cTn id="20" fill="hold" display="0">
                  <p:stCondLst>
                    <p:cond delay="indefinite"/>
                  </p:stCondLst>
                  <p:endCondLst>
                    <p:cond evt="onStopAudio" delay="0">
                      <p:tgtEl>
                        <p:sldTgt/>
                      </p:tgtEl>
                    </p:cond>
                  </p:endCondLst>
                </p:cTn>
                <p:tgtEl>
                  <p:spTgt spid="6"/>
                </p:tgtEl>
              </p:cMediaNode>
            </p:audio>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6060" fill="hold"/>
                                        <p:tgtEl>
                                          <p:spTgt spid="6"/>
                                        </p:tgtEl>
                                      </p:cBhvr>
                                    </p:cmd>
                                  </p:childTnLst>
                                </p:cTn>
                              </p:par>
                              <p:par>
                                <p:cTn id="26" presetID="1" presetClass="entr" presetSubtype="0" fill="hold" nodeType="withEffect">
                                  <p:stCondLst>
                                    <p:cond delay="0"/>
                                  </p:stCondLst>
                                  <p:childTnLst>
                                    <p:set>
                                      <p:cBhvr>
                                        <p:cTn id="27" dur="1" fill="hold">
                                          <p:stCondLst>
                                            <p:cond delay="0"/>
                                          </p:stCondLst>
                                        </p:cTn>
                                        <p:tgtEl>
                                          <p:spTgt spid="2056"/>
                                        </p:tgtEl>
                                        <p:attrNameLst>
                                          <p:attrName>style.visibility</p:attrName>
                                        </p:attrNameLst>
                                      </p:cBhvr>
                                      <p:to>
                                        <p:strVal val="visible"/>
                                      </p:to>
                                    </p:set>
                                  </p:childTnLst>
                                </p:cTn>
                              </p:par>
                            </p:childTnLst>
                          </p:cTn>
                        </p:par>
                      </p:childTnLst>
                    </p:cTn>
                  </p:par>
                </p:childTnLst>
              </p:cTn>
              <p:nextCondLst>
                <p:cond evt="onClick" delay="0">
                  <p:tgtEl>
                    <p:spTgt spid="7"/>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astels Background Clipart Free Stock Photo - Public Domain Pictur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yeah-tre-co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89476" y="1962396"/>
            <a:ext cx="609600" cy="609600"/>
          </a:xfrm>
          <a:prstGeom prst="rect">
            <a:avLst/>
          </a:prstGeom>
        </p:spPr>
      </p:pic>
      <p:pic>
        <p:nvPicPr>
          <p:cNvPr id="3" name="Picture 12" descr="Well Done Animation"/>
          <p:cNvPicPr>
            <a:picLocks noChangeAspect="1" noChangeArrowheads="1" noCrop="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32514" y="1354285"/>
            <a:ext cx="5099857" cy="4149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726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697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4" name="Picture 10" descr="Free download Winter Scene Background Snowflakes Trees Vector HandandBeak  [1200x1296] for your Desktop, Mobile &amp; Tablet | Explore 46+ Winter Scene  Background | Winter Scene Wallpaper Free, Free Winter Scene Wallpaper,  Winter Scene Backgrounds"/>
          <p:cNvPicPr>
            <a:picLocks noChangeAspect="1" noChangeArrowheads="1"/>
          </p:cNvPicPr>
          <p:nvPr/>
        </p:nvPicPr>
        <p:blipFill rotWithShape="1">
          <a:blip r:embed="rId4">
            <a:extLst>
              <a:ext uri="{28A0092B-C50C-407E-A947-70E740481C1C}">
                <a14:useLocalDpi xmlns:a14="http://schemas.microsoft.com/office/drawing/2010/main" val="0"/>
              </a:ext>
            </a:extLst>
          </a:blip>
          <a:srcRect b="927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554311" y="746976"/>
            <a:ext cx="7353837" cy="4649273"/>
          </a:xfrm>
          <a:prstGeom prst="roundRect">
            <a:avLst/>
          </a:prstGeom>
          <a:scene3d>
            <a:camera prst="orthographicFront"/>
            <a:lightRig rig="twoPt" dir="t"/>
          </a:scene3d>
          <a:sp3d extrusionH="76200" prstMaterial="translucentPowder">
            <a:extrusionClr>
              <a:schemeClr val="accent1">
                <a:lumMod val="40000"/>
                <a:lumOff val="6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12" descr="Winter Clipart Images | Free Photos, PNG Stickers, Wallpapers &amp; Backgrounds  - rawpixel">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787" b="89889" l="4500" r="97875"/>
                    </a14:imgEffect>
                  </a14:imgLayer>
                </a14:imgProps>
              </a:ext>
              <a:ext uri="{28A0092B-C50C-407E-A947-70E740481C1C}">
                <a14:useLocalDpi xmlns:a14="http://schemas.microsoft.com/office/drawing/2010/main" val="0"/>
              </a:ext>
            </a:extLst>
          </a:blip>
          <a:srcRect/>
          <a:stretch>
            <a:fillRect/>
          </a:stretch>
        </p:blipFill>
        <p:spPr bwMode="auto">
          <a:xfrm>
            <a:off x="42856" y="4073511"/>
            <a:ext cx="1972362" cy="309660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Winter Clipart&quot; Images – Browse 1,172 Stock Photos, Vectors, and Video |  Adobe Stock">
            <a:hlinkClick r:id="" action="ppaction://hlinkshowjump?jump=nextslide"/>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5556" r="95833"/>
                    </a14:imgEffect>
                  </a14:imgLayer>
                </a14:imgProps>
              </a:ext>
              <a:ext uri="{28A0092B-C50C-407E-A947-70E740481C1C}">
                <a14:useLocalDpi xmlns:a14="http://schemas.microsoft.com/office/drawing/2010/main" val="0"/>
              </a:ext>
            </a:extLst>
          </a:blip>
          <a:srcRect/>
          <a:stretch>
            <a:fillRect/>
          </a:stretch>
        </p:blipFill>
        <p:spPr bwMode="auto">
          <a:xfrm>
            <a:off x="10809887" y="5261137"/>
            <a:ext cx="1706450" cy="170645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RUIT JUICE definition and meaning | Collins English Dictionary"/>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9904" r="97249">
                        <a14:foregroundMark x1="16781" y1="19100" x2="56396" y2="18900"/>
                        <a14:foregroundMark x1="56946" y1="20300" x2="55296" y2="46700"/>
                        <a14:foregroundMark x1="16506" y1="16600" x2="15956" y2="20800"/>
                        <a14:foregroundMark x1="17469" y1="16200" x2="57221" y2="16100"/>
                        <a14:foregroundMark x1="54883" y1="19500" x2="20220" y2="20700"/>
                        <a14:foregroundMark x1="58047" y1="17000" x2="57221" y2="20600"/>
                        <a14:foregroundMark x1="20220" y1="71500" x2="20083" y2="83400"/>
                        <a14:foregroundMark x1="18294" y1="66100" x2="18294" y2="72300"/>
                        <a14:foregroundMark x1="16781" y1="66100" x2="17469" y2="71900"/>
                        <a14:foregroundMark x1="23796" y1="83600" x2="55983" y2="84500"/>
                        <a14:foregroundMark x1="49794" y1="79200" x2="45942" y2="84800"/>
                        <a14:foregroundMark x1="53370" y1="80900" x2="55846" y2="82200"/>
                        <a14:foregroundMark x1="40165" y1="82900" x2="27648" y2="82500"/>
                        <a14:foregroundMark x1="24484" y1="84700" x2="35351" y2="84900"/>
                        <a14:foregroundMark x1="23384" y1="85300" x2="36864" y2="86300"/>
                        <a14:foregroundMark x1="38377" y1="86500" x2="52682" y2="86300"/>
                        <a14:foregroundMark x1="57634" y1="83800" x2="56946" y2="84200"/>
                        <a14:foregroundMark x1="86107" y1="68400" x2="87208" y2="70100"/>
                      </a14:backgroundRemoval>
                    </a14:imgEffect>
                  </a14:imgLayer>
                </a14:imgProps>
              </a:ext>
              <a:ext uri="{28A0092B-C50C-407E-A947-70E740481C1C}">
                <a14:useLocalDpi xmlns:a14="http://schemas.microsoft.com/office/drawing/2010/main" val="0"/>
              </a:ext>
            </a:extLst>
          </a:blip>
          <a:srcRect/>
          <a:stretch>
            <a:fillRect/>
          </a:stretch>
        </p:blipFill>
        <p:spPr bwMode="auto">
          <a:xfrm rot="20774283">
            <a:off x="2747268" y="588268"/>
            <a:ext cx="1683946" cy="231629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2" name="Picture 4" descr="Mountainous Vietnam village offers best post-pandemic experience - Chapa  Ecolodg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439507">
            <a:off x="6600003" y="948064"/>
            <a:ext cx="2585400" cy="196675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4" name="Picture 6" descr="OX definition and meaning | Collins English Dictionary"/>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9731" b="96257" l="3900" r="90000"/>
                    </a14:imgEffect>
                  </a14:imgLayer>
                </a14:imgProps>
              </a:ext>
              <a:ext uri="{28A0092B-C50C-407E-A947-70E740481C1C}">
                <a14:useLocalDpi xmlns:a14="http://schemas.microsoft.com/office/drawing/2010/main" val="0"/>
              </a:ext>
            </a:extLst>
          </a:blip>
          <a:srcRect/>
          <a:stretch>
            <a:fillRect/>
          </a:stretch>
        </p:blipFill>
        <p:spPr bwMode="auto">
          <a:xfrm rot="396186">
            <a:off x="6745520" y="3079051"/>
            <a:ext cx="3586434" cy="239573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What's the difference between marmalade, jam, jelly and Jell-O®? - Collins  Dictionary Language Blo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9595" b="94903" l="6800" r="94000">
                        <a14:foregroundMark x1="18100" y1="75112" x2="64300" y2="83358"/>
                        <a14:foregroundMark x1="83500" y1="74513" x2="71000" y2="80360"/>
                        <a14:foregroundMark x1="90900" y1="64618" x2="83100" y2="73913"/>
                        <a14:foregroundMark x1="8000" y1="63418" x2="18500" y2="78111"/>
                        <a14:foregroundMark x1="92500" y1="60420" x2="89000" y2="70465"/>
                      </a14:backgroundRemoval>
                    </a14:imgEffect>
                  </a14:imgLayer>
                </a14:imgProps>
              </a:ext>
              <a:ext uri="{28A0092B-C50C-407E-A947-70E740481C1C}">
                <a14:useLocalDpi xmlns:a14="http://schemas.microsoft.com/office/drawing/2010/main" val="0"/>
              </a:ext>
            </a:extLst>
          </a:blip>
          <a:srcRect/>
          <a:stretch>
            <a:fillRect/>
          </a:stretch>
        </p:blipFill>
        <p:spPr bwMode="auto">
          <a:xfrm rot="21079990">
            <a:off x="2803295" y="3170851"/>
            <a:ext cx="3316553" cy="22121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descr="đồng hồ giáng sinh png | PNGEgg"/>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2299" b="100000" l="0" r="100000"/>
                    </a14:imgEffect>
                  </a14:imgLayer>
                </a14:imgProps>
              </a:ext>
              <a:ext uri="{28A0092B-C50C-407E-A947-70E740481C1C}">
                <a14:useLocalDpi xmlns:a14="http://schemas.microsoft.com/office/drawing/2010/main" val="0"/>
              </a:ext>
            </a:extLst>
          </a:blip>
          <a:srcRect/>
          <a:stretch>
            <a:fillRect/>
          </a:stretch>
        </p:blipFill>
        <p:spPr bwMode="auto">
          <a:xfrm>
            <a:off x="5703073" y="5404884"/>
            <a:ext cx="1418959" cy="141895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0" descr="đồng Hồ Giáng Sinh Hình ảnh PNG | Vector Và Các Tập Tin PSD | Tải Về Miễn  Phí Trên Pngtree"/>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10000" b="90000" l="10000" r="90000"/>
                    </a14:imgEffect>
                  </a14:imgLayer>
                </a14:imgProps>
              </a:ext>
              <a:ext uri="{28A0092B-C50C-407E-A947-70E740481C1C}">
                <a14:useLocalDpi xmlns:a14="http://schemas.microsoft.com/office/drawing/2010/main" val="0"/>
              </a:ext>
            </a:extLst>
          </a:blip>
          <a:srcRect l="20487" t="18842" r="18667" b="19937"/>
          <a:stretch/>
        </p:blipFill>
        <p:spPr bwMode="auto">
          <a:xfrm>
            <a:off x="5956733" y="5668751"/>
            <a:ext cx="911636" cy="916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617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2050"/>
                                        </p:tgtEl>
                                        <p:attrNameLst>
                                          <p:attrName>r</p:attrName>
                                        </p:attrNameLst>
                                      </p:cBhvr>
                                    </p:animRot>
                                    <p:animRot by="-240000">
                                      <p:cBhvr>
                                        <p:cTn id="7" dur="200" fill="hold">
                                          <p:stCondLst>
                                            <p:cond delay="200"/>
                                          </p:stCondLst>
                                        </p:cTn>
                                        <p:tgtEl>
                                          <p:spTgt spid="2050"/>
                                        </p:tgtEl>
                                        <p:attrNameLst>
                                          <p:attrName>r</p:attrName>
                                        </p:attrNameLst>
                                      </p:cBhvr>
                                    </p:animRot>
                                    <p:animRot by="240000">
                                      <p:cBhvr>
                                        <p:cTn id="8" dur="200" fill="hold">
                                          <p:stCondLst>
                                            <p:cond delay="400"/>
                                          </p:stCondLst>
                                        </p:cTn>
                                        <p:tgtEl>
                                          <p:spTgt spid="2050"/>
                                        </p:tgtEl>
                                        <p:attrNameLst>
                                          <p:attrName>r</p:attrName>
                                        </p:attrNameLst>
                                      </p:cBhvr>
                                    </p:animRot>
                                    <p:animRot by="-240000">
                                      <p:cBhvr>
                                        <p:cTn id="9" dur="200" fill="hold">
                                          <p:stCondLst>
                                            <p:cond delay="600"/>
                                          </p:stCondLst>
                                        </p:cTn>
                                        <p:tgtEl>
                                          <p:spTgt spid="2050"/>
                                        </p:tgtEl>
                                        <p:attrNameLst>
                                          <p:attrName>r</p:attrName>
                                        </p:attrNameLst>
                                      </p:cBhvr>
                                    </p:animRot>
                                    <p:animRot by="120000">
                                      <p:cBhvr>
                                        <p:cTn id="10" dur="200" fill="hold">
                                          <p:stCondLst>
                                            <p:cond delay="800"/>
                                          </p:stCondLst>
                                        </p:cTn>
                                        <p:tgtEl>
                                          <p:spTgt spid="2050"/>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2052"/>
                                        </p:tgtEl>
                                        <p:attrNameLst>
                                          <p:attrName>r</p:attrName>
                                        </p:attrNameLst>
                                      </p:cBhvr>
                                    </p:animRot>
                                    <p:animRot by="-240000">
                                      <p:cBhvr>
                                        <p:cTn id="13" dur="200" fill="hold">
                                          <p:stCondLst>
                                            <p:cond delay="200"/>
                                          </p:stCondLst>
                                        </p:cTn>
                                        <p:tgtEl>
                                          <p:spTgt spid="2052"/>
                                        </p:tgtEl>
                                        <p:attrNameLst>
                                          <p:attrName>r</p:attrName>
                                        </p:attrNameLst>
                                      </p:cBhvr>
                                    </p:animRot>
                                    <p:animRot by="240000">
                                      <p:cBhvr>
                                        <p:cTn id="14" dur="200" fill="hold">
                                          <p:stCondLst>
                                            <p:cond delay="400"/>
                                          </p:stCondLst>
                                        </p:cTn>
                                        <p:tgtEl>
                                          <p:spTgt spid="2052"/>
                                        </p:tgtEl>
                                        <p:attrNameLst>
                                          <p:attrName>r</p:attrName>
                                        </p:attrNameLst>
                                      </p:cBhvr>
                                    </p:animRot>
                                    <p:animRot by="-240000">
                                      <p:cBhvr>
                                        <p:cTn id="15" dur="200" fill="hold">
                                          <p:stCondLst>
                                            <p:cond delay="600"/>
                                          </p:stCondLst>
                                        </p:cTn>
                                        <p:tgtEl>
                                          <p:spTgt spid="2052"/>
                                        </p:tgtEl>
                                        <p:attrNameLst>
                                          <p:attrName>r</p:attrName>
                                        </p:attrNameLst>
                                      </p:cBhvr>
                                    </p:animRot>
                                    <p:animRot by="120000">
                                      <p:cBhvr>
                                        <p:cTn id="16" dur="200" fill="hold">
                                          <p:stCondLst>
                                            <p:cond delay="800"/>
                                          </p:stCondLst>
                                        </p:cTn>
                                        <p:tgtEl>
                                          <p:spTgt spid="2052"/>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2060"/>
                                        </p:tgtEl>
                                        <p:attrNameLst>
                                          <p:attrName>r</p:attrName>
                                        </p:attrNameLst>
                                      </p:cBhvr>
                                    </p:animRot>
                                    <p:animRot by="-240000">
                                      <p:cBhvr>
                                        <p:cTn id="19" dur="200" fill="hold">
                                          <p:stCondLst>
                                            <p:cond delay="200"/>
                                          </p:stCondLst>
                                        </p:cTn>
                                        <p:tgtEl>
                                          <p:spTgt spid="2060"/>
                                        </p:tgtEl>
                                        <p:attrNameLst>
                                          <p:attrName>r</p:attrName>
                                        </p:attrNameLst>
                                      </p:cBhvr>
                                    </p:animRot>
                                    <p:animRot by="240000">
                                      <p:cBhvr>
                                        <p:cTn id="20" dur="200" fill="hold">
                                          <p:stCondLst>
                                            <p:cond delay="400"/>
                                          </p:stCondLst>
                                        </p:cTn>
                                        <p:tgtEl>
                                          <p:spTgt spid="2060"/>
                                        </p:tgtEl>
                                        <p:attrNameLst>
                                          <p:attrName>r</p:attrName>
                                        </p:attrNameLst>
                                      </p:cBhvr>
                                    </p:animRot>
                                    <p:animRot by="-240000">
                                      <p:cBhvr>
                                        <p:cTn id="21" dur="200" fill="hold">
                                          <p:stCondLst>
                                            <p:cond delay="600"/>
                                          </p:stCondLst>
                                        </p:cTn>
                                        <p:tgtEl>
                                          <p:spTgt spid="2060"/>
                                        </p:tgtEl>
                                        <p:attrNameLst>
                                          <p:attrName>r</p:attrName>
                                        </p:attrNameLst>
                                      </p:cBhvr>
                                    </p:animRot>
                                    <p:animRot by="120000">
                                      <p:cBhvr>
                                        <p:cTn id="22" dur="200" fill="hold">
                                          <p:stCondLst>
                                            <p:cond delay="800"/>
                                          </p:stCondLst>
                                        </p:cTn>
                                        <p:tgtEl>
                                          <p:spTgt spid="2060"/>
                                        </p:tgtEl>
                                        <p:attrNameLst>
                                          <p:attrName>r</p:attrName>
                                        </p:attrNameLst>
                                      </p:cBhvr>
                                    </p:animRot>
                                  </p:childTnLst>
                                </p:cTn>
                              </p:par>
                              <p:par>
                                <p:cTn id="23" presetID="32" presetClass="emph" presetSubtype="0" repeatCount="indefinite" fill="hold" nodeType="withEffect">
                                  <p:stCondLst>
                                    <p:cond delay="0"/>
                                  </p:stCondLst>
                                  <p:endCondLst>
                                    <p:cond evt="onNext" delay="0">
                                      <p:tgtEl>
                                        <p:sldTgt/>
                                      </p:tgtEl>
                                    </p:cond>
                                  </p:endCondLst>
                                  <p:childTnLst>
                                    <p:animRot by="120000">
                                      <p:cBhvr>
                                        <p:cTn id="24" dur="100" fill="hold">
                                          <p:stCondLst>
                                            <p:cond delay="0"/>
                                          </p:stCondLst>
                                        </p:cTn>
                                        <p:tgtEl>
                                          <p:spTgt spid="2054"/>
                                        </p:tgtEl>
                                        <p:attrNameLst>
                                          <p:attrName>r</p:attrName>
                                        </p:attrNameLst>
                                      </p:cBhvr>
                                    </p:animRot>
                                    <p:animRot by="-240000">
                                      <p:cBhvr>
                                        <p:cTn id="25" dur="200" fill="hold">
                                          <p:stCondLst>
                                            <p:cond delay="200"/>
                                          </p:stCondLst>
                                        </p:cTn>
                                        <p:tgtEl>
                                          <p:spTgt spid="2054"/>
                                        </p:tgtEl>
                                        <p:attrNameLst>
                                          <p:attrName>r</p:attrName>
                                        </p:attrNameLst>
                                      </p:cBhvr>
                                    </p:animRot>
                                    <p:animRot by="240000">
                                      <p:cBhvr>
                                        <p:cTn id="26" dur="200" fill="hold">
                                          <p:stCondLst>
                                            <p:cond delay="400"/>
                                          </p:stCondLst>
                                        </p:cTn>
                                        <p:tgtEl>
                                          <p:spTgt spid="2054"/>
                                        </p:tgtEl>
                                        <p:attrNameLst>
                                          <p:attrName>r</p:attrName>
                                        </p:attrNameLst>
                                      </p:cBhvr>
                                    </p:animRot>
                                    <p:animRot by="-240000">
                                      <p:cBhvr>
                                        <p:cTn id="27" dur="200" fill="hold">
                                          <p:stCondLst>
                                            <p:cond delay="600"/>
                                          </p:stCondLst>
                                        </p:cTn>
                                        <p:tgtEl>
                                          <p:spTgt spid="2054"/>
                                        </p:tgtEl>
                                        <p:attrNameLst>
                                          <p:attrName>r</p:attrName>
                                        </p:attrNameLst>
                                      </p:cBhvr>
                                    </p:animRot>
                                    <p:animRot by="120000">
                                      <p:cBhvr>
                                        <p:cTn id="28" dur="200" fill="hold">
                                          <p:stCondLst>
                                            <p:cond delay="800"/>
                                          </p:stCondLst>
                                        </p:cTn>
                                        <p:tgtEl>
                                          <p:spTgt spid="20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21" presetClass="exit" presetSubtype="1" fill="hold" nodeType="clickEffect">
                                  <p:stCondLst>
                                    <p:cond delay="0"/>
                                  </p:stCondLst>
                                  <p:childTnLst>
                                    <p:animEffect transition="out" filter="wheel(1)">
                                      <p:cBhvr>
                                        <p:cTn id="33" dur="8000"/>
                                        <p:tgtEl>
                                          <p:spTgt spid="19"/>
                                        </p:tgtEl>
                                      </p:cBhvr>
                                    </p:animEffect>
                                    <p:set>
                                      <p:cBhvr>
                                        <p:cTn id="34" dur="1" fill="hold">
                                          <p:stCondLst>
                                            <p:cond delay="7999"/>
                                          </p:stCondLst>
                                        </p:cTn>
                                        <p:tgtEl>
                                          <p:spTgt spid="19"/>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Giai-dieu-giang-sinh-vao-mua-dong-www_tiengdong_com.wav"/>
                                        </p:tgtEl>
                                      </p:cMediaNode>
                                    </p:audio>
                                  </p:subTnLst>
                                </p:cTn>
                              </p:par>
                            </p:childTnLst>
                          </p:cTn>
                        </p:par>
                        <p:par>
                          <p:cTn id="35" fill="hold">
                            <p:stCondLst>
                              <p:cond delay="8000"/>
                            </p:stCondLst>
                            <p:childTnLst>
                              <p:par>
                                <p:cTn id="36" presetID="1" presetClass="exit" presetSubtype="0" fill="hold" nodeType="afterEffect">
                                  <p:stCondLst>
                                    <p:cond delay="0"/>
                                  </p:stCondLst>
                                  <p:childTnLst>
                                    <p:set>
                                      <p:cBhvr>
                                        <p:cTn id="37" dur="1" fill="hold">
                                          <p:stCondLst>
                                            <p:cond delay="0"/>
                                          </p:stCondLst>
                                        </p:cTn>
                                        <p:tgtEl>
                                          <p:spTgt spid="205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4" name="Picture 10" descr="Free download Winter Scene Background Snowflakes Trees Vector HandandBeak  [1200x1296] for your Desktop, Mobile &amp; Tablet | Explore 46+ Winter Scene  Background | Winter Scene Wallpaper Free, Free Winter Scene Wallpaper,  Winter Scene Backgrounds"/>
          <p:cNvPicPr>
            <a:picLocks noChangeAspect="1" noChangeArrowheads="1"/>
          </p:cNvPicPr>
          <p:nvPr/>
        </p:nvPicPr>
        <p:blipFill rotWithShape="1">
          <a:blip r:embed="rId3">
            <a:extLst>
              <a:ext uri="{28A0092B-C50C-407E-A947-70E740481C1C}">
                <a14:useLocalDpi xmlns:a14="http://schemas.microsoft.com/office/drawing/2010/main" val="0"/>
              </a:ext>
            </a:extLst>
          </a:blip>
          <a:srcRect b="927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554311" y="746976"/>
            <a:ext cx="7353837" cy="4649273"/>
          </a:xfrm>
          <a:prstGeom prst="roundRect">
            <a:avLst/>
          </a:prstGeom>
          <a:scene3d>
            <a:camera prst="orthographicFront"/>
            <a:lightRig rig="twoPt" dir="t"/>
          </a:scene3d>
          <a:sp3d extrusionH="76200" prstMaterial="translucentPowder">
            <a:extrusionClr>
              <a:schemeClr val="accent1">
                <a:lumMod val="40000"/>
                <a:lumOff val="6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FRUIT JUICE definition and meaning | Collins English Dictionary"/>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9904" r="97249">
                        <a14:foregroundMark x1="16781" y1="19100" x2="56396" y2="18900"/>
                        <a14:foregroundMark x1="56946" y1="20300" x2="55296" y2="46700"/>
                        <a14:foregroundMark x1="16506" y1="16600" x2="15956" y2="20800"/>
                        <a14:foregroundMark x1="17469" y1="16200" x2="57221" y2="16100"/>
                        <a14:foregroundMark x1="54883" y1="19500" x2="20220" y2="20700"/>
                        <a14:foregroundMark x1="58047" y1="17000" x2="57221" y2="20600"/>
                        <a14:foregroundMark x1="20220" y1="71500" x2="20083" y2="83400"/>
                        <a14:foregroundMark x1="18294" y1="66100" x2="18294" y2="72300"/>
                        <a14:foregroundMark x1="16781" y1="66100" x2="17469" y2="71900"/>
                        <a14:foregroundMark x1="23796" y1="83600" x2="55983" y2="84500"/>
                        <a14:foregroundMark x1="49794" y1="79200" x2="45942" y2="84800"/>
                        <a14:foregroundMark x1="53370" y1="80900" x2="55846" y2="82200"/>
                        <a14:foregroundMark x1="40165" y1="82900" x2="27648" y2="82500"/>
                        <a14:foregroundMark x1="24484" y1="84700" x2="35351" y2="84900"/>
                        <a14:foregroundMark x1="23384" y1="85300" x2="36864" y2="86300"/>
                        <a14:foregroundMark x1="38377" y1="86500" x2="52682" y2="86300"/>
                        <a14:foregroundMark x1="57634" y1="83800" x2="56946" y2="84200"/>
                        <a14:foregroundMark x1="86107" y1="68400" x2="87208" y2="70100"/>
                      </a14:backgroundRemoval>
                    </a14:imgEffect>
                  </a14:imgLayer>
                </a14:imgProps>
              </a:ext>
              <a:ext uri="{28A0092B-C50C-407E-A947-70E740481C1C}">
                <a14:useLocalDpi xmlns:a14="http://schemas.microsoft.com/office/drawing/2010/main" val="0"/>
              </a:ext>
            </a:extLst>
          </a:blip>
          <a:srcRect/>
          <a:stretch>
            <a:fillRect/>
          </a:stretch>
        </p:blipFill>
        <p:spPr bwMode="auto">
          <a:xfrm rot="20774283">
            <a:off x="2837413" y="588269"/>
            <a:ext cx="1683946" cy="231629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2" name="Picture 4" descr="Mountainous Vietnam village offers best post-pandemic experience - Chapa  Ecolod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39507">
            <a:off x="6600003" y="948064"/>
            <a:ext cx="2585400" cy="196675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4" name="Picture 6" descr="OX definition and meaning | Collins English Dictionary"/>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731" b="96257" l="3900" r="90000"/>
                    </a14:imgEffect>
                  </a14:imgLayer>
                </a14:imgProps>
              </a:ext>
              <a:ext uri="{28A0092B-C50C-407E-A947-70E740481C1C}">
                <a14:useLocalDpi xmlns:a14="http://schemas.microsoft.com/office/drawing/2010/main" val="0"/>
              </a:ext>
            </a:extLst>
          </a:blip>
          <a:srcRect/>
          <a:stretch>
            <a:fillRect/>
          </a:stretch>
        </p:blipFill>
        <p:spPr bwMode="auto">
          <a:xfrm rot="396186">
            <a:off x="6494680" y="3027819"/>
            <a:ext cx="3586434" cy="239573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What's the difference between marmalade, jam, jelly and Jell-O®? - Collins  Dictionary Language Blo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595" b="94903" l="6800" r="94000">
                        <a14:foregroundMark x1="18100" y1="75112" x2="64300" y2="83358"/>
                        <a14:foregroundMark x1="83500" y1="74513" x2="71000" y2="80360"/>
                        <a14:foregroundMark x1="90900" y1="64618" x2="83100" y2="73913"/>
                        <a14:foregroundMark x1="8000" y1="63418" x2="18500" y2="78111"/>
                        <a14:foregroundMark x1="92500" y1="60420" x2="89000" y2="70465"/>
                      </a14:backgroundRemoval>
                    </a14:imgEffect>
                  </a14:imgLayer>
                </a14:imgProps>
              </a:ext>
              <a:ext uri="{28A0092B-C50C-407E-A947-70E740481C1C}">
                <a14:useLocalDpi xmlns:a14="http://schemas.microsoft.com/office/drawing/2010/main" val="0"/>
              </a:ext>
            </a:extLst>
          </a:blip>
          <a:srcRect/>
          <a:stretch>
            <a:fillRect/>
          </a:stretch>
        </p:blipFill>
        <p:spPr bwMode="auto">
          <a:xfrm rot="21079990">
            <a:off x="3020883" y="3128202"/>
            <a:ext cx="3316553" cy="22121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descr="đồng hồ giáng sinh png | PNGEg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299" b="100000" l="0" r="100000"/>
                    </a14:imgEffect>
                  </a14:imgLayer>
                </a14:imgProps>
              </a:ext>
              <a:ext uri="{28A0092B-C50C-407E-A947-70E740481C1C}">
                <a14:useLocalDpi xmlns:a14="http://schemas.microsoft.com/office/drawing/2010/main" val="0"/>
              </a:ext>
            </a:extLst>
          </a:blip>
          <a:srcRect/>
          <a:stretch>
            <a:fillRect/>
          </a:stretch>
        </p:blipFill>
        <p:spPr bwMode="auto">
          <a:xfrm>
            <a:off x="5703073" y="5404884"/>
            <a:ext cx="1418959" cy="141895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0" descr="đồng Hồ Giáng Sinh Hình ảnh PNG | Vector Và Các Tập Tin PSD | Tải Về Miễn  Phí Trên Pngtree"/>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0487" t="18842" r="18667" b="19937"/>
          <a:stretch/>
        </p:blipFill>
        <p:spPr bwMode="auto">
          <a:xfrm>
            <a:off x="5956733" y="5668751"/>
            <a:ext cx="911636" cy="9167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ree Christmas Animations - Christmas Clip Art - Santa, Merry Christmas">
            <a:hlinkClick r:id="rId15" action="ppaction://hlinksldjump"/>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13860" y="5043606"/>
            <a:ext cx="2806914" cy="18187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santa-singing-animation-f.gif | Animated clipart, Christmas animated gif,  Animated christmas tree">
            <a:hlinkClick r:id="" action="ppaction://hlinkshowjump?jump=nextslide"/>
          </p:cNvPr>
          <p:cNvPicPr>
            <a:picLocks noChangeAspect="1" noChangeArrowheads="1" noCrop="1"/>
          </p:cNvPicPr>
          <p:nvPr/>
        </p:nvPicPr>
        <p:blipFill>
          <a:blip r:embed="rId17">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flipH="1">
            <a:off x="10400888" y="5266938"/>
            <a:ext cx="1863787" cy="1591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1908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2050"/>
                                        </p:tgtEl>
                                        <p:attrNameLst>
                                          <p:attrName>r</p:attrName>
                                        </p:attrNameLst>
                                      </p:cBhvr>
                                    </p:animRot>
                                    <p:animRot by="-240000">
                                      <p:cBhvr>
                                        <p:cTn id="7" dur="200" fill="hold">
                                          <p:stCondLst>
                                            <p:cond delay="200"/>
                                          </p:stCondLst>
                                        </p:cTn>
                                        <p:tgtEl>
                                          <p:spTgt spid="2050"/>
                                        </p:tgtEl>
                                        <p:attrNameLst>
                                          <p:attrName>r</p:attrName>
                                        </p:attrNameLst>
                                      </p:cBhvr>
                                    </p:animRot>
                                    <p:animRot by="240000">
                                      <p:cBhvr>
                                        <p:cTn id="8" dur="200" fill="hold">
                                          <p:stCondLst>
                                            <p:cond delay="400"/>
                                          </p:stCondLst>
                                        </p:cTn>
                                        <p:tgtEl>
                                          <p:spTgt spid="2050"/>
                                        </p:tgtEl>
                                        <p:attrNameLst>
                                          <p:attrName>r</p:attrName>
                                        </p:attrNameLst>
                                      </p:cBhvr>
                                    </p:animRot>
                                    <p:animRot by="-240000">
                                      <p:cBhvr>
                                        <p:cTn id="9" dur="200" fill="hold">
                                          <p:stCondLst>
                                            <p:cond delay="600"/>
                                          </p:stCondLst>
                                        </p:cTn>
                                        <p:tgtEl>
                                          <p:spTgt spid="2050"/>
                                        </p:tgtEl>
                                        <p:attrNameLst>
                                          <p:attrName>r</p:attrName>
                                        </p:attrNameLst>
                                      </p:cBhvr>
                                    </p:animRot>
                                    <p:animRot by="120000">
                                      <p:cBhvr>
                                        <p:cTn id="10" dur="200" fill="hold">
                                          <p:stCondLst>
                                            <p:cond delay="800"/>
                                          </p:stCondLst>
                                        </p:cTn>
                                        <p:tgtEl>
                                          <p:spTgt spid="2050"/>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2052"/>
                                        </p:tgtEl>
                                        <p:attrNameLst>
                                          <p:attrName>r</p:attrName>
                                        </p:attrNameLst>
                                      </p:cBhvr>
                                    </p:animRot>
                                    <p:animRot by="-240000">
                                      <p:cBhvr>
                                        <p:cTn id="13" dur="200" fill="hold">
                                          <p:stCondLst>
                                            <p:cond delay="200"/>
                                          </p:stCondLst>
                                        </p:cTn>
                                        <p:tgtEl>
                                          <p:spTgt spid="2052"/>
                                        </p:tgtEl>
                                        <p:attrNameLst>
                                          <p:attrName>r</p:attrName>
                                        </p:attrNameLst>
                                      </p:cBhvr>
                                    </p:animRot>
                                    <p:animRot by="240000">
                                      <p:cBhvr>
                                        <p:cTn id="14" dur="200" fill="hold">
                                          <p:stCondLst>
                                            <p:cond delay="400"/>
                                          </p:stCondLst>
                                        </p:cTn>
                                        <p:tgtEl>
                                          <p:spTgt spid="2052"/>
                                        </p:tgtEl>
                                        <p:attrNameLst>
                                          <p:attrName>r</p:attrName>
                                        </p:attrNameLst>
                                      </p:cBhvr>
                                    </p:animRot>
                                    <p:animRot by="-240000">
                                      <p:cBhvr>
                                        <p:cTn id="15" dur="200" fill="hold">
                                          <p:stCondLst>
                                            <p:cond delay="600"/>
                                          </p:stCondLst>
                                        </p:cTn>
                                        <p:tgtEl>
                                          <p:spTgt spid="2052"/>
                                        </p:tgtEl>
                                        <p:attrNameLst>
                                          <p:attrName>r</p:attrName>
                                        </p:attrNameLst>
                                      </p:cBhvr>
                                    </p:animRot>
                                    <p:animRot by="120000">
                                      <p:cBhvr>
                                        <p:cTn id="16" dur="200" fill="hold">
                                          <p:stCondLst>
                                            <p:cond delay="800"/>
                                          </p:stCondLst>
                                        </p:cTn>
                                        <p:tgtEl>
                                          <p:spTgt spid="2052"/>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2060"/>
                                        </p:tgtEl>
                                        <p:attrNameLst>
                                          <p:attrName>r</p:attrName>
                                        </p:attrNameLst>
                                      </p:cBhvr>
                                    </p:animRot>
                                    <p:animRot by="-240000">
                                      <p:cBhvr>
                                        <p:cTn id="19" dur="200" fill="hold">
                                          <p:stCondLst>
                                            <p:cond delay="200"/>
                                          </p:stCondLst>
                                        </p:cTn>
                                        <p:tgtEl>
                                          <p:spTgt spid="2060"/>
                                        </p:tgtEl>
                                        <p:attrNameLst>
                                          <p:attrName>r</p:attrName>
                                        </p:attrNameLst>
                                      </p:cBhvr>
                                    </p:animRot>
                                    <p:animRot by="240000">
                                      <p:cBhvr>
                                        <p:cTn id="20" dur="200" fill="hold">
                                          <p:stCondLst>
                                            <p:cond delay="400"/>
                                          </p:stCondLst>
                                        </p:cTn>
                                        <p:tgtEl>
                                          <p:spTgt spid="2060"/>
                                        </p:tgtEl>
                                        <p:attrNameLst>
                                          <p:attrName>r</p:attrName>
                                        </p:attrNameLst>
                                      </p:cBhvr>
                                    </p:animRot>
                                    <p:animRot by="-240000">
                                      <p:cBhvr>
                                        <p:cTn id="21" dur="200" fill="hold">
                                          <p:stCondLst>
                                            <p:cond delay="600"/>
                                          </p:stCondLst>
                                        </p:cTn>
                                        <p:tgtEl>
                                          <p:spTgt spid="2060"/>
                                        </p:tgtEl>
                                        <p:attrNameLst>
                                          <p:attrName>r</p:attrName>
                                        </p:attrNameLst>
                                      </p:cBhvr>
                                    </p:animRot>
                                    <p:animRot by="120000">
                                      <p:cBhvr>
                                        <p:cTn id="22" dur="200" fill="hold">
                                          <p:stCondLst>
                                            <p:cond delay="800"/>
                                          </p:stCondLst>
                                        </p:cTn>
                                        <p:tgtEl>
                                          <p:spTgt spid="2060"/>
                                        </p:tgtEl>
                                        <p:attrNameLst>
                                          <p:attrName>r</p:attrName>
                                        </p:attrNameLst>
                                      </p:cBhvr>
                                    </p:animRot>
                                  </p:childTnLst>
                                </p:cTn>
                              </p:par>
                              <p:par>
                                <p:cTn id="23" presetID="32" presetClass="emph" presetSubtype="0" repeatCount="indefinite" fill="hold" nodeType="withEffect">
                                  <p:stCondLst>
                                    <p:cond delay="0"/>
                                  </p:stCondLst>
                                  <p:endCondLst>
                                    <p:cond evt="onNext" delay="0">
                                      <p:tgtEl>
                                        <p:sldTgt/>
                                      </p:tgtEl>
                                    </p:cond>
                                  </p:endCondLst>
                                  <p:childTnLst>
                                    <p:animRot by="120000">
                                      <p:cBhvr>
                                        <p:cTn id="24" dur="100" fill="hold">
                                          <p:stCondLst>
                                            <p:cond delay="0"/>
                                          </p:stCondLst>
                                        </p:cTn>
                                        <p:tgtEl>
                                          <p:spTgt spid="2054"/>
                                        </p:tgtEl>
                                        <p:attrNameLst>
                                          <p:attrName>r</p:attrName>
                                        </p:attrNameLst>
                                      </p:cBhvr>
                                    </p:animRot>
                                    <p:animRot by="-240000">
                                      <p:cBhvr>
                                        <p:cTn id="25" dur="200" fill="hold">
                                          <p:stCondLst>
                                            <p:cond delay="200"/>
                                          </p:stCondLst>
                                        </p:cTn>
                                        <p:tgtEl>
                                          <p:spTgt spid="2054"/>
                                        </p:tgtEl>
                                        <p:attrNameLst>
                                          <p:attrName>r</p:attrName>
                                        </p:attrNameLst>
                                      </p:cBhvr>
                                    </p:animRot>
                                    <p:animRot by="240000">
                                      <p:cBhvr>
                                        <p:cTn id="26" dur="200" fill="hold">
                                          <p:stCondLst>
                                            <p:cond delay="400"/>
                                          </p:stCondLst>
                                        </p:cTn>
                                        <p:tgtEl>
                                          <p:spTgt spid="2054"/>
                                        </p:tgtEl>
                                        <p:attrNameLst>
                                          <p:attrName>r</p:attrName>
                                        </p:attrNameLst>
                                      </p:cBhvr>
                                    </p:animRot>
                                    <p:animRot by="-240000">
                                      <p:cBhvr>
                                        <p:cTn id="27" dur="200" fill="hold">
                                          <p:stCondLst>
                                            <p:cond delay="600"/>
                                          </p:stCondLst>
                                        </p:cTn>
                                        <p:tgtEl>
                                          <p:spTgt spid="2054"/>
                                        </p:tgtEl>
                                        <p:attrNameLst>
                                          <p:attrName>r</p:attrName>
                                        </p:attrNameLst>
                                      </p:cBhvr>
                                    </p:animRot>
                                    <p:animRot by="120000">
                                      <p:cBhvr>
                                        <p:cTn id="28" dur="200" fill="hold">
                                          <p:stCondLst>
                                            <p:cond delay="800"/>
                                          </p:stCondLst>
                                        </p:cTn>
                                        <p:tgtEl>
                                          <p:spTgt spid="20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21" presetClass="exit" presetSubtype="1" fill="hold" nodeType="clickEffect">
                                  <p:stCondLst>
                                    <p:cond delay="0"/>
                                  </p:stCondLst>
                                  <p:childTnLst>
                                    <p:animEffect transition="out" filter="wheel(1)">
                                      <p:cBhvr>
                                        <p:cTn id="33" dur="8000"/>
                                        <p:tgtEl>
                                          <p:spTgt spid="19"/>
                                        </p:tgtEl>
                                      </p:cBhvr>
                                    </p:animEffect>
                                    <p:set>
                                      <p:cBhvr>
                                        <p:cTn id="34" dur="1" fill="hold">
                                          <p:stCondLst>
                                            <p:cond delay="7999"/>
                                          </p:stCondLst>
                                        </p:cTn>
                                        <p:tgtEl>
                                          <p:spTgt spid="19"/>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Giai-dieu-giang-sinh-vao-mua-dong-www_tiengdong_com.wav"/>
                                        </p:tgtEl>
                                      </p:cMediaNode>
                                    </p:audio>
                                  </p:subTnLst>
                                </p:cTn>
                              </p:par>
                            </p:childTnLst>
                          </p:cTn>
                        </p:par>
                        <p:par>
                          <p:cTn id="35" fill="hold">
                            <p:stCondLst>
                              <p:cond delay="8000"/>
                            </p:stCondLst>
                            <p:childTnLst>
                              <p:par>
                                <p:cTn id="36" presetID="1" presetClass="exit" presetSubtype="0" fill="hold" nodeType="afterEffect">
                                  <p:stCondLst>
                                    <p:cond delay="0"/>
                                  </p:stCondLst>
                                  <p:childTnLst>
                                    <p:set>
                                      <p:cBhvr>
                                        <p:cTn id="37" dur="1" fill="hold">
                                          <p:stCondLst>
                                            <p:cond delay="0"/>
                                          </p:stCondLst>
                                        </p:cTn>
                                        <p:tgtEl>
                                          <p:spTgt spid="2050"/>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4" name="Picture 10" descr="Free download Winter Scene Background Snowflakes Trees Vector HandandBeak  [1200x1296] for your Desktop, Mobile &amp; Tablet | Explore 46+ Winter Scene  Background | Winter Scene Wallpaper Free, Free Winter Scene Wallpaper,  Winter Scene Backgrounds"/>
          <p:cNvPicPr>
            <a:picLocks noChangeAspect="1" noChangeArrowheads="1"/>
          </p:cNvPicPr>
          <p:nvPr/>
        </p:nvPicPr>
        <p:blipFill rotWithShape="1">
          <a:blip r:embed="rId3">
            <a:extLst>
              <a:ext uri="{28A0092B-C50C-407E-A947-70E740481C1C}">
                <a14:useLocalDpi xmlns:a14="http://schemas.microsoft.com/office/drawing/2010/main" val="0"/>
              </a:ext>
            </a:extLst>
          </a:blip>
          <a:srcRect b="927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554311" y="746976"/>
            <a:ext cx="7353837" cy="4649273"/>
          </a:xfrm>
          <a:prstGeom prst="roundRect">
            <a:avLst/>
          </a:prstGeom>
          <a:scene3d>
            <a:camera prst="orthographicFront"/>
            <a:lightRig rig="twoPt" dir="t"/>
          </a:scene3d>
          <a:sp3d extrusionH="76200" prstMaterial="translucentPowder">
            <a:extrusionClr>
              <a:schemeClr val="accent1">
                <a:lumMod val="40000"/>
                <a:lumOff val="6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FRUIT JUICE definition and meaning | Collins English Dictionary"/>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9904" r="97249">
                        <a14:foregroundMark x1="16781" y1="19100" x2="56396" y2="18900"/>
                        <a14:foregroundMark x1="56946" y1="20300" x2="55296" y2="46700"/>
                        <a14:foregroundMark x1="16506" y1="16600" x2="15956" y2="20800"/>
                        <a14:foregroundMark x1="17469" y1="16200" x2="57221" y2="16100"/>
                        <a14:foregroundMark x1="54883" y1="19500" x2="20220" y2="20700"/>
                        <a14:foregroundMark x1="58047" y1="17000" x2="57221" y2="20600"/>
                        <a14:foregroundMark x1="20220" y1="71500" x2="20083" y2="83400"/>
                        <a14:foregroundMark x1="18294" y1="66100" x2="18294" y2="72300"/>
                        <a14:foregroundMark x1="16781" y1="66100" x2="17469" y2="71900"/>
                        <a14:foregroundMark x1="23796" y1="83600" x2="55983" y2="84500"/>
                        <a14:foregroundMark x1="49794" y1="79200" x2="45942" y2="84800"/>
                        <a14:foregroundMark x1="53370" y1="80900" x2="55846" y2="82200"/>
                        <a14:foregroundMark x1="40165" y1="82900" x2="27648" y2="82500"/>
                        <a14:foregroundMark x1="24484" y1="84700" x2="35351" y2="84900"/>
                        <a14:foregroundMark x1="23384" y1="85300" x2="36864" y2="86300"/>
                        <a14:foregroundMark x1="38377" y1="86500" x2="52682" y2="86300"/>
                        <a14:foregroundMark x1="57634" y1="83800" x2="56946" y2="84200"/>
                        <a14:foregroundMark x1="86107" y1="68400" x2="87208" y2="70100"/>
                      </a14:backgroundRemoval>
                    </a14:imgEffect>
                  </a14:imgLayer>
                </a14:imgProps>
              </a:ext>
              <a:ext uri="{28A0092B-C50C-407E-A947-70E740481C1C}">
                <a14:useLocalDpi xmlns:a14="http://schemas.microsoft.com/office/drawing/2010/main" val="0"/>
              </a:ext>
            </a:extLst>
          </a:blip>
          <a:srcRect/>
          <a:stretch>
            <a:fillRect/>
          </a:stretch>
        </p:blipFill>
        <p:spPr bwMode="auto">
          <a:xfrm rot="20774283">
            <a:off x="3423300" y="759015"/>
            <a:ext cx="1683946" cy="231629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2" name="Picture 4" descr="Mountainous Vietnam village offers best post-pandemic experience - Chapa  Ecolod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39507">
            <a:off x="6600003" y="948064"/>
            <a:ext cx="2585400" cy="196675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4" name="Picture 6" descr="OX definition and meaning | Collins English Dictionary"/>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731" b="96257" l="3900" r="90000"/>
                    </a14:imgEffect>
                  </a14:imgLayer>
                </a14:imgProps>
              </a:ext>
              <a:ext uri="{28A0092B-C50C-407E-A947-70E740481C1C}">
                <a14:useLocalDpi xmlns:a14="http://schemas.microsoft.com/office/drawing/2010/main" val="0"/>
              </a:ext>
            </a:extLst>
          </a:blip>
          <a:srcRect/>
          <a:stretch>
            <a:fillRect/>
          </a:stretch>
        </p:blipFill>
        <p:spPr bwMode="auto">
          <a:xfrm rot="396186">
            <a:off x="6494680" y="3027819"/>
            <a:ext cx="3586434" cy="239573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What's the difference between marmalade, jam, jelly and Jell-O®? - Collins  Dictionary Language Blo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595" b="94903" l="6800" r="94000">
                        <a14:foregroundMark x1="18100" y1="75112" x2="64300" y2="83358"/>
                        <a14:foregroundMark x1="83500" y1="74513" x2="71000" y2="80360"/>
                        <a14:foregroundMark x1="90900" y1="64618" x2="83100" y2="73913"/>
                        <a14:foregroundMark x1="8000" y1="63418" x2="18500" y2="78111"/>
                        <a14:foregroundMark x1="92500" y1="60420" x2="89000" y2="70465"/>
                      </a14:backgroundRemoval>
                    </a14:imgEffect>
                  </a14:imgLayer>
                </a14:imgProps>
              </a:ext>
              <a:ext uri="{28A0092B-C50C-407E-A947-70E740481C1C}">
                <a14:useLocalDpi xmlns:a14="http://schemas.microsoft.com/office/drawing/2010/main" val="0"/>
              </a:ext>
            </a:extLst>
          </a:blip>
          <a:srcRect/>
          <a:stretch>
            <a:fillRect/>
          </a:stretch>
        </p:blipFill>
        <p:spPr bwMode="auto">
          <a:xfrm rot="21079990">
            <a:off x="3020883" y="3128202"/>
            <a:ext cx="3316553" cy="22121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descr="đồng hồ giáng sinh png | PNGEg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299" b="100000" l="0" r="100000"/>
                    </a14:imgEffect>
                  </a14:imgLayer>
                </a14:imgProps>
              </a:ext>
              <a:ext uri="{28A0092B-C50C-407E-A947-70E740481C1C}">
                <a14:useLocalDpi xmlns:a14="http://schemas.microsoft.com/office/drawing/2010/main" val="0"/>
              </a:ext>
            </a:extLst>
          </a:blip>
          <a:srcRect/>
          <a:stretch>
            <a:fillRect/>
          </a:stretch>
        </p:blipFill>
        <p:spPr bwMode="auto">
          <a:xfrm>
            <a:off x="5703073" y="5404884"/>
            <a:ext cx="1418959" cy="141895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0" descr="đồng Hồ Giáng Sinh Hình ảnh PNG | Vector Và Các Tập Tin PSD | Tải Về Miễn  Phí Trên Pngtree"/>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0487" t="18842" r="18667" b="19937"/>
          <a:stretch/>
        </p:blipFill>
        <p:spPr bwMode="auto">
          <a:xfrm>
            <a:off x="5956733" y="5668751"/>
            <a:ext cx="911636" cy="9167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Free Christmas Animations - Christmas Clip Art - Santa, Merry Christmas">
            <a:hlinkClick r:id="rId15" action="ppaction://hlinksldjump"/>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0" y="5043606"/>
            <a:ext cx="2806914" cy="18187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santa-singing-animation-f.gif | Animated clipart, Christmas animated gif,  Animated christmas tree">
            <a:hlinkClick r:id="" action="ppaction://hlinkshowjump?jump=nextslide"/>
          </p:cNvPr>
          <p:cNvPicPr>
            <a:picLocks noChangeAspect="1" noChangeArrowheads="1" noCrop="1"/>
          </p:cNvPicPr>
          <p:nvPr/>
        </p:nvPicPr>
        <p:blipFill>
          <a:blip r:embed="rId17">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flipH="1">
            <a:off x="10538245" y="5266938"/>
            <a:ext cx="1863787" cy="1591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89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2050"/>
                                        </p:tgtEl>
                                        <p:attrNameLst>
                                          <p:attrName>r</p:attrName>
                                        </p:attrNameLst>
                                      </p:cBhvr>
                                    </p:animRot>
                                    <p:animRot by="-240000">
                                      <p:cBhvr>
                                        <p:cTn id="7" dur="200" fill="hold">
                                          <p:stCondLst>
                                            <p:cond delay="200"/>
                                          </p:stCondLst>
                                        </p:cTn>
                                        <p:tgtEl>
                                          <p:spTgt spid="2050"/>
                                        </p:tgtEl>
                                        <p:attrNameLst>
                                          <p:attrName>r</p:attrName>
                                        </p:attrNameLst>
                                      </p:cBhvr>
                                    </p:animRot>
                                    <p:animRot by="240000">
                                      <p:cBhvr>
                                        <p:cTn id="8" dur="200" fill="hold">
                                          <p:stCondLst>
                                            <p:cond delay="400"/>
                                          </p:stCondLst>
                                        </p:cTn>
                                        <p:tgtEl>
                                          <p:spTgt spid="2050"/>
                                        </p:tgtEl>
                                        <p:attrNameLst>
                                          <p:attrName>r</p:attrName>
                                        </p:attrNameLst>
                                      </p:cBhvr>
                                    </p:animRot>
                                    <p:animRot by="-240000">
                                      <p:cBhvr>
                                        <p:cTn id="9" dur="200" fill="hold">
                                          <p:stCondLst>
                                            <p:cond delay="600"/>
                                          </p:stCondLst>
                                        </p:cTn>
                                        <p:tgtEl>
                                          <p:spTgt spid="2050"/>
                                        </p:tgtEl>
                                        <p:attrNameLst>
                                          <p:attrName>r</p:attrName>
                                        </p:attrNameLst>
                                      </p:cBhvr>
                                    </p:animRot>
                                    <p:animRot by="120000">
                                      <p:cBhvr>
                                        <p:cTn id="10" dur="200" fill="hold">
                                          <p:stCondLst>
                                            <p:cond delay="800"/>
                                          </p:stCondLst>
                                        </p:cTn>
                                        <p:tgtEl>
                                          <p:spTgt spid="2050"/>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2052"/>
                                        </p:tgtEl>
                                        <p:attrNameLst>
                                          <p:attrName>r</p:attrName>
                                        </p:attrNameLst>
                                      </p:cBhvr>
                                    </p:animRot>
                                    <p:animRot by="-240000">
                                      <p:cBhvr>
                                        <p:cTn id="13" dur="200" fill="hold">
                                          <p:stCondLst>
                                            <p:cond delay="200"/>
                                          </p:stCondLst>
                                        </p:cTn>
                                        <p:tgtEl>
                                          <p:spTgt spid="2052"/>
                                        </p:tgtEl>
                                        <p:attrNameLst>
                                          <p:attrName>r</p:attrName>
                                        </p:attrNameLst>
                                      </p:cBhvr>
                                    </p:animRot>
                                    <p:animRot by="240000">
                                      <p:cBhvr>
                                        <p:cTn id="14" dur="200" fill="hold">
                                          <p:stCondLst>
                                            <p:cond delay="400"/>
                                          </p:stCondLst>
                                        </p:cTn>
                                        <p:tgtEl>
                                          <p:spTgt spid="2052"/>
                                        </p:tgtEl>
                                        <p:attrNameLst>
                                          <p:attrName>r</p:attrName>
                                        </p:attrNameLst>
                                      </p:cBhvr>
                                    </p:animRot>
                                    <p:animRot by="-240000">
                                      <p:cBhvr>
                                        <p:cTn id="15" dur="200" fill="hold">
                                          <p:stCondLst>
                                            <p:cond delay="600"/>
                                          </p:stCondLst>
                                        </p:cTn>
                                        <p:tgtEl>
                                          <p:spTgt spid="2052"/>
                                        </p:tgtEl>
                                        <p:attrNameLst>
                                          <p:attrName>r</p:attrName>
                                        </p:attrNameLst>
                                      </p:cBhvr>
                                    </p:animRot>
                                    <p:animRot by="120000">
                                      <p:cBhvr>
                                        <p:cTn id="16" dur="200" fill="hold">
                                          <p:stCondLst>
                                            <p:cond delay="800"/>
                                          </p:stCondLst>
                                        </p:cTn>
                                        <p:tgtEl>
                                          <p:spTgt spid="2052"/>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2060"/>
                                        </p:tgtEl>
                                        <p:attrNameLst>
                                          <p:attrName>r</p:attrName>
                                        </p:attrNameLst>
                                      </p:cBhvr>
                                    </p:animRot>
                                    <p:animRot by="-240000">
                                      <p:cBhvr>
                                        <p:cTn id="19" dur="200" fill="hold">
                                          <p:stCondLst>
                                            <p:cond delay="200"/>
                                          </p:stCondLst>
                                        </p:cTn>
                                        <p:tgtEl>
                                          <p:spTgt spid="2060"/>
                                        </p:tgtEl>
                                        <p:attrNameLst>
                                          <p:attrName>r</p:attrName>
                                        </p:attrNameLst>
                                      </p:cBhvr>
                                    </p:animRot>
                                    <p:animRot by="240000">
                                      <p:cBhvr>
                                        <p:cTn id="20" dur="200" fill="hold">
                                          <p:stCondLst>
                                            <p:cond delay="400"/>
                                          </p:stCondLst>
                                        </p:cTn>
                                        <p:tgtEl>
                                          <p:spTgt spid="2060"/>
                                        </p:tgtEl>
                                        <p:attrNameLst>
                                          <p:attrName>r</p:attrName>
                                        </p:attrNameLst>
                                      </p:cBhvr>
                                    </p:animRot>
                                    <p:animRot by="-240000">
                                      <p:cBhvr>
                                        <p:cTn id="21" dur="200" fill="hold">
                                          <p:stCondLst>
                                            <p:cond delay="600"/>
                                          </p:stCondLst>
                                        </p:cTn>
                                        <p:tgtEl>
                                          <p:spTgt spid="2060"/>
                                        </p:tgtEl>
                                        <p:attrNameLst>
                                          <p:attrName>r</p:attrName>
                                        </p:attrNameLst>
                                      </p:cBhvr>
                                    </p:animRot>
                                    <p:animRot by="120000">
                                      <p:cBhvr>
                                        <p:cTn id="22" dur="200" fill="hold">
                                          <p:stCondLst>
                                            <p:cond delay="800"/>
                                          </p:stCondLst>
                                        </p:cTn>
                                        <p:tgtEl>
                                          <p:spTgt spid="2060"/>
                                        </p:tgtEl>
                                        <p:attrNameLst>
                                          <p:attrName>r</p:attrName>
                                        </p:attrNameLst>
                                      </p:cBhvr>
                                    </p:animRot>
                                  </p:childTnLst>
                                </p:cTn>
                              </p:par>
                              <p:par>
                                <p:cTn id="23" presetID="32" presetClass="emph" presetSubtype="0" repeatCount="indefinite" fill="hold" nodeType="withEffect">
                                  <p:stCondLst>
                                    <p:cond delay="0"/>
                                  </p:stCondLst>
                                  <p:endCondLst>
                                    <p:cond evt="onNext" delay="0">
                                      <p:tgtEl>
                                        <p:sldTgt/>
                                      </p:tgtEl>
                                    </p:cond>
                                  </p:endCondLst>
                                  <p:childTnLst>
                                    <p:animRot by="120000">
                                      <p:cBhvr>
                                        <p:cTn id="24" dur="100" fill="hold">
                                          <p:stCondLst>
                                            <p:cond delay="0"/>
                                          </p:stCondLst>
                                        </p:cTn>
                                        <p:tgtEl>
                                          <p:spTgt spid="2054"/>
                                        </p:tgtEl>
                                        <p:attrNameLst>
                                          <p:attrName>r</p:attrName>
                                        </p:attrNameLst>
                                      </p:cBhvr>
                                    </p:animRot>
                                    <p:animRot by="-240000">
                                      <p:cBhvr>
                                        <p:cTn id="25" dur="200" fill="hold">
                                          <p:stCondLst>
                                            <p:cond delay="200"/>
                                          </p:stCondLst>
                                        </p:cTn>
                                        <p:tgtEl>
                                          <p:spTgt spid="2054"/>
                                        </p:tgtEl>
                                        <p:attrNameLst>
                                          <p:attrName>r</p:attrName>
                                        </p:attrNameLst>
                                      </p:cBhvr>
                                    </p:animRot>
                                    <p:animRot by="240000">
                                      <p:cBhvr>
                                        <p:cTn id="26" dur="200" fill="hold">
                                          <p:stCondLst>
                                            <p:cond delay="400"/>
                                          </p:stCondLst>
                                        </p:cTn>
                                        <p:tgtEl>
                                          <p:spTgt spid="2054"/>
                                        </p:tgtEl>
                                        <p:attrNameLst>
                                          <p:attrName>r</p:attrName>
                                        </p:attrNameLst>
                                      </p:cBhvr>
                                    </p:animRot>
                                    <p:animRot by="-240000">
                                      <p:cBhvr>
                                        <p:cTn id="27" dur="200" fill="hold">
                                          <p:stCondLst>
                                            <p:cond delay="600"/>
                                          </p:stCondLst>
                                        </p:cTn>
                                        <p:tgtEl>
                                          <p:spTgt spid="2054"/>
                                        </p:tgtEl>
                                        <p:attrNameLst>
                                          <p:attrName>r</p:attrName>
                                        </p:attrNameLst>
                                      </p:cBhvr>
                                    </p:animRot>
                                    <p:animRot by="120000">
                                      <p:cBhvr>
                                        <p:cTn id="28" dur="200" fill="hold">
                                          <p:stCondLst>
                                            <p:cond delay="800"/>
                                          </p:stCondLst>
                                        </p:cTn>
                                        <p:tgtEl>
                                          <p:spTgt spid="20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21" presetClass="exit" presetSubtype="1" fill="hold" nodeType="clickEffect">
                                  <p:stCondLst>
                                    <p:cond delay="0"/>
                                  </p:stCondLst>
                                  <p:childTnLst>
                                    <p:animEffect transition="out" filter="wheel(1)">
                                      <p:cBhvr>
                                        <p:cTn id="33" dur="8000"/>
                                        <p:tgtEl>
                                          <p:spTgt spid="19"/>
                                        </p:tgtEl>
                                      </p:cBhvr>
                                    </p:animEffect>
                                    <p:set>
                                      <p:cBhvr>
                                        <p:cTn id="34" dur="1" fill="hold">
                                          <p:stCondLst>
                                            <p:cond delay="7999"/>
                                          </p:stCondLst>
                                        </p:cTn>
                                        <p:tgtEl>
                                          <p:spTgt spid="19"/>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Giai-dieu-giang-sinh-vao-mua-dong-www_tiengdong_com.wav"/>
                                        </p:tgtEl>
                                      </p:cMediaNode>
                                    </p:audio>
                                  </p:subTnLst>
                                </p:cTn>
                              </p:par>
                            </p:childTnLst>
                          </p:cTn>
                        </p:par>
                        <p:par>
                          <p:cTn id="35" fill="hold">
                            <p:stCondLst>
                              <p:cond delay="8000"/>
                            </p:stCondLst>
                            <p:childTnLst>
                              <p:par>
                                <p:cTn id="36" presetID="1" presetClass="exit" presetSubtype="0" fill="hold" nodeType="afterEffect">
                                  <p:stCondLst>
                                    <p:cond delay="0"/>
                                  </p:stCondLst>
                                  <p:childTnLst>
                                    <p:set>
                                      <p:cBhvr>
                                        <p:cTn id="37" dur="1" fill="hold">
                                          <p:stCondLst>
                                            <p:cond delay="0"/>
                                          </p:stCondLst>
                                        </p:cTn>
                                        <p:tgtEl>
                                          <p:spTgt spid="2050"/>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2052"/>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06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4" name="Picture 10" descr="Free download Winter Scene Background Snowflakes Trees Vector HandandBeak  [1200x1296] for your Desktop, Mobile &amp; Tablet | Explore 46+ Winter Scene  Background | Winter Scene Wallpaper Free, Free Winter Scene Wallpaper,  Winter Scene Backgrounds"/>
          <p:cNvPicPr>
            <a:picLocks noChangeAspect="1" noChangeArrowheads="1"/>
          </p:cNvPicPr>
          <p:nvPr/>
        </p:nvPicPr>
        <p:blipFill rotWithShape="1">
          <a:blip r:embed="rId3">
            <a:extLst>
              <a:ext uri="{28A0092B-C50C-407E-A947-70E740481C1C}">
                <a14:useLocalDpi xmlns:a14="http://schemas.microsoft.com/office/drawing/2010/main" val="0"/>
              </a:ext>
            </a:extLst>
          </a:blip>
          <a:srcRect b="927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554311" y="746976"/>
            <a:ext cx="7353837" cy="4649273"/>
          </a:xfrm>
          <a:prstGeom prst="roundRect">
            <a:avLst/>
          </a:prstGeom>
          <a:scene3d>
            <a:camera prst="orthographicFront"/>
            <a:lightRig rig="twoPt" dir="t"/>
          </a:scene3d>
          <a:sp3d extrusionH="76200" prstMaterial="translucentPowder">
            <a:extrusionClr>
              <a:schemeClr val="accent1">
                <a:lumMod val="40000"/>
                <a:lumOff val="6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FRUIT JUICE definition and meaning | Collins English Dictionary"/>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9904" r="97249">
                        <a14:foregroundMark x1="16781" y1="19100" x2="56396" y2="18900"/>
                        <a14:foregroundMark x1="56946" y1="20300" x2="55296" y2="46700"/>
                        <a14:foregroundMark x1="16506" y1="16600" x2="15956" y2="20800"/>
                        <a14:foregroundMark x1="17469" y1="16200" x2="57221" y2="16100"/>
                        <a14:foregroundMark x1="54883" y1="19500" x2="20220" y2="20700"/>
                        <a14:foregroundMark x1="58047" y1="17000" x2="57221" y2="20600"/>
                        <a14:foregroundMark x1="20220" y1="71500" x2="20083" y2="83400"/>
                        <a14:foregroundMark x1="18294" y1="66100" x2="18294" y2="72300"/>
                        <a14:foregroundMark x1="16781" y1="66100" x2="17469" y2="71900"/>
                        <a14:foregroundMark x1="23796" y1="83600" x2="55983" y2="84500"/>
                        <a14:foregroundMark x1="49794" y1="79200" x2="45942" y2="84800"/>
                        <a14:foregroundMark x1="53370" y1="80900" x2="55846" y2="82200"/>
                        <a14:foregroundMark x1="40165" y1="82900" x2="27648" y2="82500"/>
                        <a14:foregroundMark x1="24484" y1="84700" x2="35351" y2="84900"/>
                        <a14:foregroundMark x1="23384" y1="85300" x2="36864" y2="86300"/>
                        <a14:foregroundMark x1="38377" y1="86500" x2="52682" y2="86300"/>
                        <a14:foregroundMark x1="57634" y1="83800" x2="56946" y2="84200"/>
                        <a14:foregroundMark x1="86107" y1="68400" x2="87208" y2="70100"/>
                      </a14:backgroundRemoval>
                    </a14:imgEffect>
                  </a14:imgLayer>
                </a14:imgProps>
              </a:ext>
              <a:ext uri="{28A0092B-C50C-407E-A947-70E740481C1C}">
                <a14:useLocalDpi xmlns:a14="http://schemas.microsoft.com/office/drawing/2010/main" val="0"/>
              </a:ext>
            </a:extLst>
          </a:blip>
          <a:srcRect/>
          <a:stretch>
            <a:fillRect/>
          </a:stretch>
        </p:blipFill>
        <p:spPr bwMode="auto">
          <a:xfrm rot="20774283">
            <a:off x="3423300" y="759015"/>
            <a:ext cx="1683946" cy="231629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2" name="Picture 4" descr="Mountainous Vietnam village offers best post-pandemic experience - Chapa  Ecolod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39507">
            <a:off x="6600003" y="948064"/>
            <a:ext cx="2585400" cy="196675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4" name="Picture 6" descr="OX definition and meaning | Collins English Dictionary"/>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731" b="96257" l="3900" r="90000"/>
                    </a14:imgEffect>
                  </a14:imgLayer>
                </a14:imgProps>
              </a:ext>
              <a:ext uri="{28A0092B-C50C-407E-A947-70E740481C1C}">
                <a14:useLocalDpi xmlns:a14="http://schemas.microsoft.com/office/drawing/2010/main" val="0"/>
              </a:ext>
            </a:extLst>
          </a:blip>
          <a:srcRect/>
          <a:stretch>
            <a:fillRect/>
          </a:stretch>
        </p:blipFill>
        <p:spPr bwMode="auto">
          <a:xfrm rot="396186">
            <a:off x="6494680" y="3027819"/>
            <a:ext cx="3586434" cy="239573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What's the difference between marmalade, jam, jelly and Jell-O®? - Collins  Dictionary Language Blo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9595" b="94903" l="6800" r="94000">
                        <a14:foregroundMark x1="18100" y1="75112" x2="64300" y2="83358"/>
                        <a14:foregroundMark x1="83500" y1="74513" x2="71000" y2="80360"/>
                        <a14:foregroundMark x1="90900" y1="64618" x2="83100" y2="73913"/>
                        <a14:foregroundMark x1="8000" y1="63418" x2="18500" y2="78111"/>
                        <a14:foregroundMark x1="92500" y1="60420" x2="89000" y2="70465"/>
                      </a14:backgroundRemoval>
                    </a14:imgEffect>
                  </a14:imgLayer>
                </a14:imgProps>
              </a:ext>
              <a:ext uri="{28A0092B-C50C-407E-A947-70E740481C1C}">
                <a14:useLocalDpi xmlns:a14="http://schemas.microsoft.com/office/drawing/2010/main" val="0"/>
              </a:ext>
            </a:extLst>
          </a:blip>
          <a:srcRect/>
          <a:stretch>
            <a:fillRect/>
          </a:stretch>
        </p:blipFill>
        <p:spPr bwMode="auto">
          <a:xfrm rot="21079990">
            <a:off x="3020883" y="3128202"/>
            <a:ext cx="3316553" cy="221214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descr="đồng hồ giáng sinh png | PNGEg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299" b="100000" l="0" r="100000"/>
                    </a14:imgEffect>
                  </a14:imgLayer>
                </a14:imgProps>
              </a:ext>
              <a:ext uri="{28A0092B-C50C-407E-A947-70E740481C1C}">
                <a14:useLocalDpi xmlns:a14="http://schemas.microsoft.com/office/drawing/2010/main" val="0"/>
              </a:ext>
            </a:extLst>
          </a:blip>
          <a:srcRect/>
          <a:stretch>
            <a:fillRect/>
          </a:stretch>
        </p:blipFill>
        <p:spPr bwMode="auto">
          <a:xfrm>
            <a:off x="5703073" y="5404884"/>
            <a:ext cx="1418959" cy="141895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0" descr="đồng Hồ Giáng Sinh Hình ảnh PNG | Vector Và Các Tập Tin PSD | Tải Về Miễn  Phí Trên Pngtree"/>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0487" t="18842" r="18667" b="19937"/>
          <a:stretch/>
        </p:blipFill>
        <p:spPr bwMode="auto">
          <a:xfrm>
            <a:off x="5956733" y="5668751"/>
            <a:ext cx="911636" cy="916747"/>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Free Christmas Animations - Christmas Clip Art - Santa, Merry Christmas">
            <a:hlinkClick r:id="rId15" action="ppaction://hlinksldjump"/>
          </p:cNvPr>
          <p:cNvPicPr>
            <a:picLocks noChangeAspect="1" noChangeArrowheads="1" noCrop="1"/>
          </p:cNvPicPr>
          <p:nvPr/>
        </p:nvPicPr>
        <p:blipFill>
          <a:blip r:embed="rId16">
            <a:extLst>
              <a:ext uri="{28A0092B-C50C-407E-A947-70E740481C1C}">
                <a14:useLocalDpi xmlns:a14="http://schemas.microsoft.com/office/drawing/2010/main" val="0"/>
              </a:ext>
            </a:extLst>
          </a:blip>
          <a:srcRect/>
          <a:stretch>
            <a:fillRect/>
          </a:stretch>
        </p:blipFill>
        <p:spPr bwMode="auto">
          <a:xfrm>
            <a:off x="-18127" y="5005131"/>
            <a:ext cx="2806914" cy="181871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santa-singing-animation-f.gif | Animated clipart, Christmas animated gif,  Animated christmas tree">
            <a:hlinkClick r:id="" action="ppaction://hlinkshowjump?jump=nextslide"/>
          </p:cNvPr>
          <p:cNvPicPr>
            <a:picLocks noChangeAspect="1" noChangeArrowheads="1" noCrop="1"/>
          </p:cNvPicPr>
          <p:nvPr/>
        </p:nvPicPr>
        <p:blipFill>
          <a:blip r:embed="rId17">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flipH="1">
            <a:off x="10651011" y="5266938"/>
            <a:ext cx="1863787" cy="1591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786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2050"/>
                                        </p:tgtEl>
                                        <p:attrNameLst>
                                          <p:attrName>r</p:attrName>
                                        </p:attrNameLst>
                                      </p:cBhvr>
                                    </p:animRot>
                                    <p:animRot by="-240000">
                                      <p:cBhvr>
                                        <p:cTn id="7" dur="200" fill="hold">
                                          <p:stCondLst>
                                            <p:cond delay="200"/>
                                          </p:stCondLst>
                                        </p:cTn>
                                        <p:tgtEl>
                                          <p:spTgt spid="2050"/>
                                        </p:tgtEl>
                                        <p:attrNameLst>
                                          <p:attrName>r</p:attrName>
                                        </p:attrNameLst>
                                      </p:cBhvr>
                                    </p:animRot>
                                    <p:animRot by="240000">
                                      <p:cBhvr>
                                        <p:cTn id="8" dur="200" fill="hold">
                                          <p:stCondLst>
                                            <p:cond delay="400"/>
                                          </p:stCondLst>
                                        </p:cTn>
                                        <p:tgtEl>
                                          <p:spTgt spid="2050"/>
                                        </p:tgtEl>
                                        <p:attrNameLst>
                                          <p:attrName>r</p:attrName>
                                        </p:attrNameLst>
                                      </p:cBhvr>
                                    </p:animRot>
                                    <p:animRot by="-240000">
                                      <p:cBhvr>
                                        <p:cTn id="9" dur="200" fill="hold">
                                          <p:stCondLst>
                                            <p:cond delay="600"/>
                                          </p:stCondLst>
                                        </p:cTn>
                                        <p:tgtEl>
                                          <p:spTgt spid="2050"/>
                                        </p:tgtEl>
                                        <p:attrNameLst>
                                          <p:attrName>r</p:attrName>
                                        </p:attrNameLst>
                                      </p:cBhvr>
                                    </p:animRot>
                                    <p:animRot by="120000">
                                      <p:cBhvr>
                                        <p:cTn id="10" dur="200" fill="hold">
                                          <p:stCondLst>
                                            <p:cond delay="800"/>
                                          </p:stCondLst>
                                        </p:cTn>
                                        <p:tgtEl>
                                          <p:spTgt spid="2050"/>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2052"/>
                                        </p:tgtEl>
                                        <p:attrNameLst>
                                          <p:attrName>r</p:attrName>
                                        </p:attrNameLst>
                                      </p:cBhvr>
                                    </p:animRot>
                                    <p:animRot by="-240000">
                                      <p:cBhvr>
                                        <p:cTn id="13" dur="200" fill="hold">
                                          <p:stCondLst>
                                            <p:cond delay="200"/>
                                          </p:stCondLst>
                                        </p:cTn>
                                        <p:tgtEl>
                                          <p:spTgt spid="2052"/>
                                        </p:tgtEl>
                                        <p:attrNameLst>
                                          <p:attrName>r</p:attrName>
                                        </p:attrNameLst>
                                      </p:cBhvr>
                                    </p:animRot>
                                    <p:animRot by="240000">
                                      <p:cBhvr>
                                        <p:cTn id="14" dur="200" fill="hold">
                                          <p:stCondLst>
                                            <p:cond delay="400"/>
                                          </p:stCondLst>
                                        </p:cTn>
                                        <p:tgtEl>
                                          <p:spTgt spid="2052"/>
                                        </p:tgtEl>
                                        <p:attrNameLst>
                                          <p:attrName>r</p:attrName>
                                        </p:attrNameLst>
                                      </p:cBhvr>
                                    </p:animRot>
                                    <p:animRot by="-240000">
                                      <p:cBhvr>
                                        <p:cTn id="15" dur="200" fill="hold">
                                          <p:stCondLst>
                                            <p:cond delay="600"/>
                                          </p:stCondLst>
                                        </p:cTn>
                                        <p:tgtEl>
                                          <p:spTgt spid="2052"/>
                                        </p:tgtEl>
                                        <p:attrNameLst>
                                          <p:attrName>r</p:attrName>
                                        </p:attrNameLst>
                                      </p:cBhvr>
                                    </p:animRot>
                                    <p:animRot by="120000">
                                      <p:cBhvr>
                                        <p:cTn id="16" dur="200" fill="hold">
                                          <p:stCondLst>
                                            <p:cond delay="800"/>
                                          </p:stCondLst>
                                        </p:cTn>
                                        <p:tgtEl>
                                          <p:spTgt spid="2052"/>
                                        </p:tgtEl>
                                        <p:attrNameLst>
                                          <p:attrName>r</p:attrName>
                                        </p:attrNameLst>
                                      </p:cBhvr>
                                    </p:animRot>
                                  </p:childTnLst>
                                </p:cTn>
                              </p:par>
                              <p:par>
                                <p:cTn id="17" presetID="32" presetClass="emph" presetSubtype="0" repeatCount="indefinite" fill="hold" nodeType="withEffect">
                                  <p:stCondLst>
                                    <p:cond delay="0"/>
                                  </p:stCondLst>
                                  <p:endCondLst>
                                    <p:cond evt="onNext" delay="0">
                                      <p:tgtEl>
                                        <p:sldTgt/>
                                      </p:tgtEl>
                                    </p:cond>
                                  </p:endCondLst>
                                  <p:childTnLst>
                                    <p:animRot by="120000">
                                      <p:cBhvr>
                                        <p:cTn id="18" dur="100" fill="hold">
                                          <p:stCondLst>
                                            <p:cond delay="0"/>
                                          </p:stCondLst>
                                        </p:cTn>
                                        <p:tgtEl>
                                          <p:spTgt spid="2060"/>
                                        </p:tgtEl>
                                        <p:attrNameLst>
                                          <p:attrName>r</p:attrName>
                                        </p:attrNameLst>
                                      </p:cBhvr>
                                    </p:animRot>
                                    <p:animRot by="-240000">
                                      <p:cBhvr>
                                        <p:cTn id="19" dur="200" fill="hold">
                                          <p:stCondLst>
                                            <p:cond delay="200"/>
                                          </p:stCondLst>
                                        </p:cTn>
                                        <p:tgtEl>
                                          <p:spTgt spid="2060"/>
                                        </p:tgtEl>
                                        <p:attrNameLst>
                                          <p:attrName>r</p:attrName>
                                        </p:attrNameLst>
                                      </p:cBhvr>
                                    </p:animRot>
                                    <p:animRot by="240000">
                                      <p:cBhvr>
                                        <p:cTn id="20" dur="200" fill="hold">
                                          <p:stCondLst>
                                            <p:cond delay="400"/>
                                          </p:stCondLst>
                                        </p:cTn>
                                        <p:tgtEl>
                                          <p:spTgt spid="2060"/>
                                        </p:tgtEl>
                                        <p:attrNameLst>
                                          <p:attrName>r</p:attrName>
                                        </p:attrNameLst>
                                      </p:cBhvr>
                                    </p:animRot>
                                    <p:animRot by="-240000">
                                      <p:cBhvr>
                                        <p:cTn id="21" dur="200" fill="hold">
                                          <p:stCondLst>
                                            <p:cond delay="600"/>
                                          </p:stCondLst>
                                        </p:cTn>
                                        <p:tgtEl>
                                          <p:spTgt spid="2060"/>
                                        </p:tgtEl>
                                        <p:attrNameLst>
                                          <p:attrName>r</p:attrName>
                                        </p:attrNameLst>
                                      </p:cBhvr>
                                    </p:animRot>
                                    <p:animRot by="120000">
                                      <p:cBhvr>
                                        <p:cTn id="22" dur="200" fill="hold">
                                          <p:stCondLst>
                                            <p:cond delay="800"/>
                                          </p:stCondLst>
                                        </p:cTn>
                                        <p:tgtEl>
                                          <p:spTgt spid="2060"/>
                                        </p:tgtEl>
                                        <p:attrNameLst>
                                          <p:attrName>r</p:attrName>
                                        </p:attrNameLst>
                                      </p:cBhvr>
                                    </p:animRot>
                                  </p:childTnLst>
                                </p:cTn>
                              </p:par>
                              <p:par>
                                <p:cTn id="23" presetID="32" presetClass="emph" presetSubtype="0" repeatCount="indefinite" fill="hold" nodeType="withEffect">
                                  <p:stCondLst>
                                    <p:cond delay="0"/>
                                  </p:stCondLst>
                                  <p:endCondLst>
                                    <p:cond evt="onNext" delay="0">
                                      <p:tgtEl>
                                        <p:sldTgt/>
                                      </p:tgtEl>
                                    </p:cond>
                                  </p:endCondLst>
                                  <p:childTnLst>
                                    <p:animRot by="120000">
                                      <p:cBhvr>
                                        <p:cTn id="24" dur="100" fill="hold">
                                          <p:stCondLst>
                                            <p:cond delay="0"/>
                                          </p:stCondLst>
                                        </p:cTn>
                                        <p:tgtEl>
                                          <p:spTgt spid="2054"/>
                                        </p:tgtEl>
                                        <p:attrNameLst>
                                          <p:attrName>r</p:attrName>
                                        </p:attrNameLst>
                                      </p:cBhvr>
                                    </p:animRot>
                                    <p:animRot by="-240000">
                                      <p:cBhvr>
                                        <p:cTn id="25" dur="200" fill="hold">
                                          <p:stCondLst>
                                            <p:cond delay="200"/>
                                          </p:stCondLst>
                                        </p:cTn>
                                        <p:tgtEl>
                                          <p:spTgt spid="2054"/>
                                        </p:tgtEl>
                                        <p:attrNameLst>
                                          <p:attrName>r</p:attrName>
                                        </p:attrNameLst>
                                      </p:cBhvr>
                                    </p:animRot>
                                    <p:animRot by="240000">
                                      <p:cBhvr>
                                        <p:cTn id="26" dur="200" fill="hold">
                                          <p:stCondLst>
                                            <p:cond delay="400"/>
                                          </p:stCondLst>
                                        </p:cTn>
                                        <p:tgtEl>
                                          <p:spTgt spid="2054"/>
                                        </p:tgtEl>
                                        <p:attrNameLst>
                                          <p:attrName>r</p:attrName>
                                        </p:attrNameLst>
                                      </p:cBhvr>
                                    </p:animRot>
                                    <p:animRot by="-240000">
                                      <p:cBhvr>
                                        <p:cTn id="27" dur="200" fill="hold">
                                          <p:stCondLst>
                                            <p:cond delay="600"/>
                                          </p:stCondLst>
                                        </p:cTn>
                                        <p:tgtEl>
                                          <p:spTgt spid="2054"/>
                                        </p:tgtEl>
                                        <p:attrNameLst>
                                          <p:attrName>r</p:attrName>
                                        </p:attrNameLst>
                                      </p:cBhvr>
                                    </p:animRot>
                                    <p:animRot by="120000">
                                      <p:cBhvr>
                                        <p:cTn id="28" dur="200" fill="hold">
                                          <p:stCondLst>
                                            <p:cond delay="800"/>
                                          </p:stCondLst>
                                        </p:cTn>
                                        <p:tgtEl>
                                          <p:spTgt spid="205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21" presetClass="exit" presetSubtype="1" fill="hold" nodeType="clickEffect">
                                  <p:stCondLst>
                                    <p:cond delay="0"/>
                                  </p:stCondLst>
                                  <p:childTnLst>
                                    <p:animEffect transition="out" filter="wheel(1)">
                                      <p:cBhvr>
                                        <p:cTn id="33" dur="8000"/>
                                        <p:tgtEl>
                                          <p:spTgt spid="19"/>
                                        </p:tgtEl>
                                      </p:cBhvr>
                                    </p:animEffect>
                                    <p:set>
                                      <p:cBhvr>
                                        <p:cTn id="34" dur="1" fill="hold">
                                          <p:stCondLst>
                                            <p:cond delay="7999"/>
                                          </p:stCondLst>
                                        </p:cTn>
                                        <p:tgtEl>
                                          <p:spTgt spid="19"/>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Giai-dieu-giang-sinh-vao-mua-dong-www_tiengdong_com.wav"/>
                                        </p:tgtEl>
                                      </p:cMediaNode>
                                    </p:audio>
                                  </p:subTnLst>
                                </p:cTn>
                              </p:par>
                            </p:childTnLst>
                          </p:cTn>
                        </p:par>
                        <p:par>
                          <p:cTn id="35" fill="hold">
                            <p:stCondLst>
                              <p:cond delay="8000"/>
                            </p:stCondLst>
                            <p:childTnLst>
                              <p:par>
                                <p:cTn id="36" presetID="1" presetClass="exit" presetSubtype="0" fill="hold" nodeType="afterEffect">
                                  <p:stCondLst>
                                    <p:cond delay="0"/>
                                  </p:stCondLst>
                                  <p:childTnLst>
                                    <p:set>
                                      <p:cBhvr>
                                        <p:cTn id="37" dur="1" fill="hold">
                                          <p:stCondLst>
                                            <p:cond delay="0"/>
                                          </p:stCondLst>
                                        </p:cTn>
                                        <p:tgtEl>
                                          <p:spTgt spid="2050"/>
                                        </p:tgtEl>
                                        <p:attrNameLst>
                                          <p:attrName>style.visibility</p:attrName>
                                        </p:attrNameLst>
                                      </p:cBhvr>
                                      <p:to>
                                        <p:strVal val="hidden"/>
                                      </p:to>
                                    </p:set>
                                  </p:childTnLst>
                                </p:cTn>
                              </p:par>
                              <p:par>
                                <p:cTn id="38" presetID="1" presetClass="exit" presetSubtype="0" fill="hold" nodeType="withEffect">
                                  <p:stCondLst>
                                    <p:cond delay="0"/>
                                  </p:stCondLst>
                                  <p:childTnLst>
                                    <p:set>
                                      <p:cBhvr>
                                        <p:cTn id="39" dur="1" fill="hold">
                                          <p:stCondLst>
                                            <p:cond delay="0"/>
                                          </p:stCondLst>
                                        </p:cTn>
                                        <p:tgtEl>
                                          <p:spTgt spid="2052"/>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060"/>
                                        </p:tgtEl>
                                        <p:attrNameLst>
                                          <p:attrName>style.visibility</p:attrName>
                                        </p:attrNameLst>
                                      </p:cBhvr>
                                      <p:to>
                                        <p:strVal val="hidden"/>
                                      </p:to>
                                    </p:set>
                                  </p:childTnLst>
                                </p:cTn>
                              </p:par>
                              <p:par>
                                <p:cTn id="42" presetID="1" presetClass="exit" presetSubtype="0" fill="hold" nodeType="withEffect">
                                  <p:stCondLst>
                                    <p:cond delay="0"/>
                                  </p:stCondLst>
                                  <p:childTnLst>
                                    <p:set>
                                      <p:cBhvr>
                                        <p:cTn id="43" dur="1" fill="hold">
                                          <p:stCondLst>
                                            <p:cond delay="0"/>
                                          </p:stCondLst>
                                        </p:cTn>
                                        <p:tgtEl>
                                          <p:spTgt spid="2054"/>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Christmas Clipart - bouncy-christmas-tree-with-falling-snow-6 - Classroom  Clipar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erry-Christmas-2017-HD-Animated-GIF-images_(20) |"/>
          <p:cNvPicPr>
            <a:picLocks noChangeAspect="1" noChangeArrowheads="1" noCrop="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79575" y="4950875"/>
            <a:ext cx="4142125" cy="1932188"/>
          </a:xfrm>
          <a:prstGeom prst="rect">
            <a:avLst/>
          </a:prstGeom>
          <a:noFill/>
          <a:extLst>
            <a:ext uri="{909E8E84-426E-40DD-AFC4-6F175D3DCCD1}">
              <a14:hiddenFill xmlns:a14="http://schemas.microsoft.com/office/drawing/2010/main">
                <a:solidFill>
                  <a:srgbClr val="FFFFFF"/>
                </a:solidFill>
              </a14:hiddenFill>
            </a:ext>
          </a:extLst>
        </p:spPr>
      </p:pic>
      <p:pic>
        <p:nvPicPr>
          <p:cNvPr id="2" name="Tieng-yeah-tre-co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89476" y="1962396"/>
            <a:ext cx="609600" cy="609600"/>
          </a:xfrm>
          <a:prstGeom prst="rect">
            <a:avLst/>
          </a:prstGeom>
        </p:spPr>
      </p:pic>
      <p:pic>
        <p:nvPicPr>
          <p:cNvPr id="7" name="Picture 4" descr="Merry-Christmas-2017-HD-Animated-GIF-images_(20) |"/>
          <p:cNvPicPr>
            <a:picLocks noChangeAspect="1" noChangeArrowheads="1" noCrop="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25876" y="4950875"/>
            <a:ext cx="4142125" cy="1932188"/>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Snowman Joypixels Sticker - Snowman Joypixels Winter - Discover &amp; Share GIFs"/>
          <p:cNvPicPr>
            <a:picLocks noChangeAspect="1" noChangeArrowheads="1" noCrop="1"/>
          </p:cNvPicPr>
          <p:nvPr/>
        </p:nvPicPr>
        <p:blipFill>
          <a:blip r:embed="rId7">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241073" y="3771119"/>
            <a:ext cx="2120787" cy="21207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Snowman Joypixels Sticker - Snowman Joypixels Winter - Discover &amp; Share GIFs"/>
          <p:cNvPicPr>
            <a:picLocks noChangeAspect="1" noChangeArrowheads="1" noCrop="1"/>
          </p:cNvPicPr>
          <p:nvPr/>
        </p:nvPicPr>
        <p:blipFill>
          <a:blip r:embed="rId7">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10268689" y="3562483"/>
            <a:ext cx="2120787" cy="2120787"/>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6" descr="Well Done Paper Banner Stock Illustration - Download Image Now -  Congratulating, Occupation, Awe - iStock"/>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6" name="Picture 12" descr="Well Done Animation"/>
          <p:cNvPicPr>
            <a:picLocks noChangeAspect="1" noChangeArrowheads="1" noCrop="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59289" y="160338"/>
            <a:ext cx="4686413" cy="3813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1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4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697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34" name="Picture 10" descr="Free download Winter Scene Background Snowflakes Trees Vector HandandBeak  [1200x1296] for your Desktop, Mobile &amp; Tablet | Explore 46+ Winter Scene  Background | Winter Scene Wallpaper Free, Free Winter Scene Wallpaper,  Winter Scene Backgrounds"/>
          <p:cNvPicPr>
            <a:picLocks noChangeAspect="1" noChangeArrowheads="1"/>
          </p:cNvPicPr>
          <p:nvPr/>
        </p:nvPicPr>
        <p:blipFill rotWithShape="1">
          <a:blip r:embed="rId4">
            <a:extLst>
              <a:ext uri="{28A0092B-C50C-407E-A947-70E740481C1C}">
                <a14:useLocalDpi xmlns:a14="http://schemas.microsoft.com/office/drawing/2010/main" val="0"/>
              </a:ext>
            </a:extLst>
          </a:blip>
          <a:srcRect b="927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554311" y="746976"/>
            <a:ext cx="7353837" cy="4649273"/>
          </a:xfrm>
          <a:prstGeom prst="roundRect">
            <a:avLst/>
          </a:prstGeom>
          <a:scene3d>
            <a:camera prst="orthographicFront"/>
            <a:lightRig rig="twoPt" dir="t"/>
          </a:scene3d>
          <a:sp3d extrusionH="76200" prstMaterial="translucentPowder">
            <a:extrusionClr>
              <a:schemeClr val="accent1">
                <a:lumMod val="40000"/>
                <a:lumOff val="6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12" descr="Winter Clipart Images | Free Photos, PNG Stickers, Wallpapers &amp; Backgrounds  - rawpixel">
            <a:hlinkClick r:id="rId5" action="ppaction://hlinksldjump"/>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787" b="89889" l="4500" r="97875"/>
                    </a14:imgEffect>
                  </a14:imgLayer>
                </a14:imgProps>
              </a:ext>
              <a:ext uri="{28A0092B-C50C-407E-A947-70E740481C1C}">
                <a14:useLocalDpi xmlns:a14="http://schemas.microsoft.com/office/drawing/2010/main" val="0"/>
              </a:ext>
            </a:extLst>
          </a:blip>
          <a:srcRect/>
          <a:stretch>
            <a:fillRect/>
          </a:stretch>
        </p:blipFill>
        <p:spPr bwMode="auto">
          <a:xfrm>
            <a:off x="-177045" y="4120447"/>
            <a:ext cx="1972362" cy="309660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Winter Clipart&quot; Images – Browse 1,172 Stock Photos, Vectors, and Video |  Adobe Stock">
            <a:hlinkClick r:id="" action="ppaction://hlinkshowjump?jump=nextslide"/>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100000" l="5556" r="95833"/>
                    </a14:imgEffect>
                  </a14:imgLayer>
                </a14:imgProps>
              </a:ext>
              <a:ext uri="{28A0092B-C50C-407E-A947-70E740481C1C}">
                <a14:useLocalDpi xmlns:a14="http://schemas.microsoft.com/office/drawing/2010/main" val="0"/>
              </a:ext>
            </a:extLst>
          </a:blip>
          <a:srcRect/>
          <a:stretch>
            <a:fillRect/>
          </a:stretch>
        </p:blipFill>
        <p:spPr bwMode="auto">
          <a:xfrm>
            <a:off x="10612382" y="5261137"/>
            <a:ext cx="1706450" cy="1706451"/>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p:cNvSpPr/>
          <p:nvPr/>
        </p:nvSpPr>
        <p:spPr>
          <a:xfrm>
            <a:off x="3398132" y="933720"/>
            <a:ext cx="1906073" cy="15132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juice</a:t>
            </a:r>
          </a:p>
        </p:txBody>
      </p:sp>
      <p:sp>
        <p:nvSpPr>
          <p:cNvPr id="13" name="Oval 12"/>
          <p:cNvSpPr/>
          <p:nvPr/>
        </p:nvSpPr>
        <p:spPr>
          <a:xfrm>
            <a:off x="6464692" y="3351191"/>
            <a:ext cx="1906073" cy="1513267"/>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jelly </a:t>
            </a:r>
          </a:p>
        </p:txBody>
      </p:sp>
      <p:sp>
        <p:nvSpPr>
          <p:cNvPr id="14" name="Oval 13"/>
          <p:cNvSpPr/>
          <p:nvPr/>
        </p:nvSpPr>
        <p:spPr>
          <a:xfrm>
            <a:off x="6772395" y="933720"/>
            <a:ext cx="2459612" cy="188568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village</a:t>
            </a:r>
          </a:p>
        </p:txBody>
      </p:sp>
      <p:sp>
        <p:nvSpPr>
          <p:cNvPr id="15" name="Oval 14"/>
          <p:cNvSpPr/>
          <p:nvPr/>
        </p:nvSpPr>
        <p:spPr>
          <a:xfrm>
            <a:off x="4040432" y="3246550"/>
            <a:ext cx="1513394" cy="122671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rPr>
              <a:t>ox </a:t>
            </a:r>
          </a:p>
        </p:txBody>
      </p:sp>
      <p:pic>
        <p:nvPicPr>
          <p:cNvPr id="1042" name="Picture 18" descr="đồng hồ giáng sinh png | PNGEg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2299" b="100000" l="0" r="100000"/>
                    </a14:imgEffect>
                  </a14:imgLayer>
                </a14:imgProps>
              </a:ext>
              <a:ext uri="{28A0092B-C50C-407E-A947-70E740481C1C}">
                <a14:useLocalDpi xmlns:a14="http://schemas.microsoft.com/office/drawing/2010/main" val="0"/>
              </a:ext>
            </a:extLst>
          </a:blip>
          <a:srcRect/>
          <a:stretch>
            <a:fillRect/>
          </a:stretch>
        </p:blipFill>
        <p:spPr bwMode="auto">
          <a:xfrm>
            <a:off x="5703073" y="5404884"/>
            <a:ext cx="1418959" cy="1418959"/>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đồng Hồ Giáng Sinh Hình ảnh PNG | Vector Và Các Tập Tin PSD | Tải Về Miễn  Phí Trên Pngtree"/>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0487" t="18842" r="18667" b="19937"/>
          <a:stretch/>
        </p:blipFill>
        <p:spPr bwMode="auto">
          <a:xfrm>
            <a:off x="5956733" y="5668751"/>
            <a:ext cx="911636" cy="9167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55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grpId="1" nodeType="withEffect">
                                  <p:stCondLst>
                                    <p:cond delay="0"/>
                                  </p:stCondLst>
                                  <p:endCondLst>
                                    <p:cond evt="onNext" delay="0">
                                      <p:tgtEl>
                                        <p:sldTgt/>
                                      </p:tgtEl>
                                    </p:cond>
                                  </p:end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grpId="0" nodeType="withEffect">
                                  <p:stCondLst>
                                    <p:cond delay="0"/>
                                  </p:stCondLst>
                                  <p:endCondLst>
                                    <p:cond evt="onNext" delay="0">
                                      <p:tgtEl>
                                        <p:sldTgt/>
                                      </p:tgtEl>
                                    </p:cond>
                                  </p:endCondLst>
                                  <p:childTnLst>
                                    <p:animRot by="120000">
                                      <p:cBhvr>
                                        <p:cTn id="12" dur="100" fill="hold">
                                          <p:stCondLst>
                                            <p:cond delay="0"/>
                                          </p:stCondLst>
                                        </p:cTn>
                                        <p:tgtEl>
                                          <p:spTgt spid="14"/>
                                        </p:tgtEl>
                                        <p:attrNameLst>
                                          <p:attrName>r</p:attrName>
                                        </p:attrNameLst>
                                      </p:cBhvr>
                                    </p:animRot>
                                    <p:animRot by="-240000">
                                      <p:cBhvr>
                                        <p:cTn id="13" dur="200" fill="hold">
                                          <p:stCondLst>
                                            <p:cond delay="200"/>
                                          </p:stCondLst>
                                        </p:cTn>
                                        <p:tgtEl>
                                          <p:spTgt spid="14"/>
                                        </p:tgtEl>
                                        <p:attrNameLst>
                                          <p:attrName>r</p:attrName>
                                        </p:attrNameLst>
                                      </p:cBhvr>
                                    </p:animRot>
                                    <p:animRot by="240000">
                                      <p:cBhvr>
                                        <p:cTn id="14" dur="200" fill="hold">
                                          <p:stCondLst>
                                            <p:cond delay="400"/>
                                          </p:stCondLst>
                                        </p:cTn>
                                        <p:tgtEl>
                                          <p:spTgt spid="14"/>
                                        </p:tgtEl>
                                        <p:attrNameLst>
                                          <p:attrName>r</p:attrName>
                                        </p:attrNameLst>
                                      </p:cBhvr>
                                    </p:animRot>
                                    <p:animRot by="-240000">
                                      <p:cBhvr>
                                        <p:cTn id="15" dur="200" fill="hold">
                                          <p:stCondLst>
                                            <p:cond delay="600"/>
                                          </p:stCondLst>
                                        </p:cTn>
                                        <p:tgtEl>
                                          <p:spTgt spid="14"/>
                                        </p:tgtEl>
                                        <p:attrNameLst>
                                          <p:attrName>r</p:attrName>
                                        </p:attrNameLst>
                                      </p:cBhvr>
                                    </p:animRot>
                                    <p:animRot by="120000">
                                      <p:cBhvr>
                                        <p:cTn id="16" dur="200" fill="hold">
                                          <p:stCondLst>
                                            <p:cond delay="800"/>
                                          </p:stCondLst>
                                        </p:cTn>
                                        <p:tgtEl>
                                          <p:spTgt spid="14"/>
                                        </p:tgtEl>
                                        <p:attrNameLst>
                                          <p:attrName>r</p:attrName>
                                        </p:attrNameLst>
                                      </p:cBhvr>
                                    </p:animRot>
                                  </p:childTnLst>
                                </p:cTn>
                              </p:par>
                              <p:par>
                                <p:cTn id="17" presetID="32" presetClass="emph" presetSubtype="0" repeatCount="indefinite" fill="hold" grpId="0" nodeType="withEffect">
                                  <p:stCondLst>
                                    <p:cond delay="0"/>
                                  </p:stCondLst>
                                  <p:endCondLst>
                                    <p:cond evt="onNext" delay="0">
                                      <p:tgtEl>
                                        <p:sldTgt/>
                                      </p:tgtEl>
                                    </p:cond>
                                  </p:endCondLst>
                                  <p:childTnLst>
                                    <p:animRot by="120000">
                                      <p:cBhvr>
                                        <p:cTn id="18" dur="100" fill="hold">
                                          <p:stCondLst>
                                            <p:cond delay="0"/>
                                          </p:stCondLst>
                                        </p:cTn>
                                        <p:tgtEl>
                                          <p:spTgt spid="15"/>
                                        </p:tgtEl>
                                        <p:attrNameLst>
                                          <p:attrName>r</p:attrName>
                                        </p:attrNameLst>
                                      </p:cBhvr>
                                    </p:animRot>
                                    <p:animRot by="-240000">
                                      <p:cBhvr>
                                        <p:cTn id="19" dur="200" fill="hold">
                                          <p:stCondLst>
                                            <p:cond delay="200"/>
                                          </p:stCondLst>
                                        </p:cTn>
                                        <p:tgtEl>
                                          <p:spTgt spid="15"/>
                                        </p:tgtEl>
                                        <p:attrNameLst>
                                          <p:attrName>r</p:attrName>
                                        </p:attrNameLst>
                                      </p:cBhvr>
                                    </p:animRot>
                                    <p:animRot by="240000">
                                      <p:cBhvr>
                                        <p:cTn id="20" dur="200" fill="hold">
                                          <p:stCondLst>
                                            <p:cond delay="400"/>
                                          </p:stCondLst>
                                        </p:cTn>
                                        <p:tgtEl>
                                          <p:spTgt spid="15"/>
                                        </p:tgtEl>
                                        <p:attrNameLst>
                                          <p:attrName>r</p:attrName>
                                        </p:attrNameLst>
                                      </p:cBhvr>
                                    </p:animRot>
                                    <p:animRot by="-240000">
                                      <p:cBhvr>
                                        <p:cTn id="21" dur="200" fill="hold">
                                          <p:stCondLst>
                                            <p:cond delay="600"/>
                                          </p:stCondLst>
                                        </p:cTn>
                                        <p:tgtEl>
                                          <p:spTgt spid="15"/>
                                        </p:tgtEl>
                                        <p:attrNameLst>
                                          <p:attrName>r</p:attrName>
                                        </p:attrNameLst>
                                      </p:cBhvr>
                                    </p:animRot>
                                    <p:animRot by="120000">
                                      <p:cBhvr>
                                        <p:cTn id="22" dur="200" fill="hold">
                                          <p:stCondLst>
                                            <p:cond delay="800"/>
                                          </p:stCondLst>
                                        </p:cTn>
                                        <p:tgtEl>
                                          <p:spTgt spid="15"/>
                                        </p:tgtEl>
                                        <p:attrNameLst>
                                          <p:attrName>r</p:attrName>
                                        </p:attrNameLst>
                                      </p:cBhvr>
                                    </p:animRot>
                                  </p:childTnLst>
                                </p:cTn>
                              </p:par>
                              <p:par>
                                <p:cTn id="23" presetID="32" presetClass="emph" presetSubtype="0" repeatCount="indefinite" fill="hold" grpId="0" nodeType="withEffect">
                                  <p:stCondLst>
                                    <p:cond delay="0"/>
                                  </p:stCondLst>
                                  <p:endCondLst>
                                    <p:cond evt="onNext" delay="0">
                                      <p:tgtEl>
                                        <p:sldTgt/>
                                      </p:tgtEl>
                                    </p:cond>
                                  </p:endCondLst>
                                  <p:childTnLst>
                                    <p:animRot by="120000">
                                      <p:cBhvr>
                                        <p:cTn id="24" dur="100" fill="hold">
                                          <p:stCondLst>
                                            <p:cond delay="0"/>
                                          </p:stCondLst>
                                        </p:cTn>
                                        <p:tgtEl>
                                          <p:spTgt spid="13"/>
                                        </p:tgtEl>
                                        <p:attrNameLst>
                                          <p:attrName>r</p:attrName>
                                        </p:attrNameLst>
                                      </p:cBhvr>
                                    </p:animRot>
                                    <p:animRot by="-240000">
                                      <p:cBhvr>
                                        <p:cTn id="25" dur="200" fill="hold">
                                          <p:stCondLst>
                                            <p:cond delay="200"/>
                                          </p:stCondLst>
                                        </p:cTn>
                                        <p:tgtEl>
                                          <p:spTgt spid="13"/>
                                        </p:tgtEl>
                                        <p:attrNameLst>
                                          <p:attrName>r</p:attrName>
                                        </p:attrNameLst>
                                      </p:cBhvr>
                                    </p:animRot>
                                    <p:animRot by="240000">
                                      <p:cBhvr>
                                        <p:cTn id="26" dur="200" fill="hold">
                                          <p:stCondLst>
                                            <p:cond delay="400"/>
                                          </p:stCondLst>
                                        </p:cTn>
                                        <p:tgtEl>
                                          <p:spTgt spid="13"/>
                                        </p:tgtEl>
                                        <p:attrNameLst>
                                          <p:attrName>r</p:attrName>
                                        </p:attrNameLst>
                                      </p:cBhvr>
                                    </p:animRot>
                                    <p:animRot by="-240000">
                                      <p:cBhvr>
                                        <p:cTn id="27" dur="200" fill="hold">
                                          <p:stCondLst>
                                            <p:cond delay="600"/>
                                          </p:stCondLst>
                                        </p:cTn>
                                        <p:tgtEl>
                                          <p:spTgt spid="13"/>
                                        </p:tgtEl>
                                        <p:attrNameLst>
                                          <p:attrName>r</p:attrName>
                                        </p:attrNameLst>
                                      </p:cBhvr>
                                    </p:animRot>
                                    <p:animRot by="120000">
                                      <p:cBhvr>
                                        <p:cTn id="28"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044"/>
                    </p:tgtEl>
                  </p:cond>
                </p:stCondLst>
                <p:endSync evt="end" delay="0">
                  <p:rtn val="all"/>
                </p:endSync>
                <p:childTnLst>
                  <p:par>
                    <p:cTn id="30" fill="hold">
                      <p:stCondLst>
                        <p:cond delay="0"/>
                      </p:stCondLst>
                      <p:childTnLst>
                        <p:par>
                          <p:cTn id="31" fill="hold">
                            <p:stCondLst>
                              <p:cond delay="0"/>
                            </p:stCondLst>
                            <p:childTnLst>
                              <p:par>
                                <p:cTn id="32" presetID="21" presetClass="exit" presetSubtype="1" fill="hold" nodeType="clickEffect">
                                  <p:stCondLst>
                                    <p:cond delay="0"/>
                                  </p:stCondLst>
                                  <p:childTnLst>
                                    <p:animEffect transition="out" filter="wheel(1)">
                                      <p:cBhvr>
                                        <p:cTn id="33" dur="8000"/>
                                        <p:tgtEl>
                                          <p:spTgt spid="1044"/>
                                        </p:tgtEl>
                                      </p:cBhvr>
                                    </p:animEffect>
                                    <p:set>
                                      <p:cBhvr>
                                        <p:cTn id="34" dur="1" fill="hold">
                                          <p:stCondLst>
                                            <p:cond delay="7999"/>
                                          </p:stCondLst>
                                        </p:cTn>
                                        <p:tgtEl>
                                          <p:spTgt spid="1044"/>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3" name="Giai-dieu-giang-sinh-vao-mua-dong-www_tiengdong_com.wav"/>
                                        </p:tgtEl>
                                      </p:cMediaNode>
                                    </p:audio>
                                  </p:subTnLst>
                                </p:cTn>
                              </p:par>
                            </p:childTnLst>
                          </p:cTn>
                        </p:par>
                        <p:par>
                          <p:cTn id="35" fill="hold">
                            <p:stCondLst>
                              <p:cond delay="8000"/>
                            </p:stCondLst>
                            <p:childTnLst>
                              <p:par>
                                <p:cTn id="36" presetID="10" presetClass="exit" presetSubtype="0" fill="hold" grpId="0" nodeType="afterEffect">
                                  <p:stCondLst>
                                    <p:cond delay="0"/>
                                  </p:stCondLst>
                                  <p:childTnLst>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044"/>
                  </p:tgtEl>
                </p:cond>
              </p:nextCondLst>
            </p:seq>
          </p:childTnLst>
        </p:cTn>
      </p:par>
    </p:tnLst>
    <p:bldLst>
      <p:bldP spid="5" grpId="0" animBg="1"/>
      <p:bldP spid="5" grpId="1" animBg="1"/>
      <p:bldP spid="13" grpId="0" animBg="1"/>
      <p:bldP spid="14" grpId="0" animBg="1"/>
      <p:bldP spid="15"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6910</TotalTime>
  <Words>549</Words>
  <Application>Microsoft Office PowerPoint</Application>
  <PresentationFormat>Widescreen</PresentationFormat>
  <Paragraphs>154</Paragraphs>
  <Slides>35</Slides>
  <Notes>5</Notes>
  <HiddenSlides>0</HiddenSlides>
  <MMClips>18</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35</vt:i4>
      </vt:variant>
    </vt:vector>
  </HeadingPairs>
  <TitlesOfParts>
    <vt:vector size="46" baseType="lpstr">
      <vt:lpstr>Abril Fatface</vt:lpstr>
      <vt:lpstr>Aharoni</vt:lpstr>
      <vt:lpstr>Aldrich</vt:lpstr>
      <vt:lpstr>Algerian</vt:lpstr>
      <vt:lpstr>Arial</vt:lpstr>
      <vt:lpstr>Baskerville Old Face</vt:lpstr>
      <vt:lpstr>Calibri</vt:lpstr>
      <vt:lpstr>Calibri Light</vt:lpstr>
      <vt:lpstr>Candara</vt:lpstr>
      <vt:lpstr>Office Theme</vt:lpstr>
      <vt:lpstr>1_Office Theme</vt:lpstr>
      <vt:lpstr>Review 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DELL</cp:lastModifiedBy>
  <cp:revision>96</cp:revision>
  <dcterms:created xsi:type="dcterms:W3CDTF">2021-02-24T03:33:59Z</dcterms:created>
  <dcterms:modified xsi:type="dcterms:W3CDTF">2025-04-10T12:02:22Z</dcterms:modified>
</cp:coreProperties>
</file>