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1" r:id="rId3"/>
  </p:sldMasterIdLst>
  <p:notesMasterIdLst>
    <p:notesMasterId r:id="rId55"/>
  </p:notesMasterIdLst>
  <p:sldIdLst>
    <p:sldId id="324" r:id="rId4"/>
    <p:sldId id="325" r:id="rId5"/>
    <p:sldId id="326" r:id="rId6"/>
    <p:sldId id="284" r:id="rId7"/>
    <p:sldId id="288" r:id="rId8"/>
    <p:sldId id="294" r:id="rId9"/>
    <p:sldId id="292" r:id="rId10"/>
    <p:sldId id="289" r:id="rId11"/>
    <p:sldId id="293" r:id="rId12"/>
    <p:sldId id="290" r:id="rId13"/>
    <p:sldId id="295" r:id="rId14"/>
    <p:sldId id="291" r:id="rId15"/>
    <p:sldId id="296" r:id="rId16"/>
    <p:sldId id="287" r:id="rId17"/>
    <p:sldId id="281" r:id="rId18"/>
    <p:sldId id="285" r:id="rId19"/>
    <p:sldId id="286" r:id="rId20"/>
    <p:sldId id="297" r:id="rId21"/>
    <p:sldId id="332" r:id="rId22"/>
    <p:sldId id="258" r:id="rId23"/>
    <p:sldId id="277" r:id="rId24"/>
    <p:sldId id="278" r:id="rId25"/>
    <p:sldId id="279" r:id="rId26"/>
    <p:sldId id="333" r:id="rId27"/>
    <p:sldId id="280" r:id="rId28"/>
    <p:sldId id="335" r:id="rId29"/>
    <p:sldId id="276" r:id="rId30"/>
    <p:sldId id="334" r:id="rId31"/>
    <p:sldId id="336" r:id="rId32"/>
    <p:sldId id="299" r:id="rId33"/>
    <p:sldId id="300" r:id="rId34"/>
    <p:sldId id="310" r:id="rId35"/>
    <p:sldId id="302" r:id="rId36"/>
    <p:sldId id="307" r:id="rId37"/>
    <p:sldId id="303" r:id="rId38"/>
    <p:sldId id="304" r:id="rId39"/>
    <p:sldId id="301" r:id="rId40"/>
    <p:sldId id="305" r:id="rId41"/>
    <p:sldId id="306" r:id="rId42"/>
    <p:sldId id="311" r:id="rId43"/>
    <p:sldId id="309" r:id="rId44"/>
    <p:sldId id="313" r:id="rId45"/>
    <p:sldId id="314" r:id="rId46"/>
    <p:sldId id="312" r:id="rId47"/>
    <p:sldId id="315" r:id="rId48"/>
    <p:sldId id="316" r:id="rId49"/>
    <p:sldId id="317" r:id="rId50"/>
    <p:sldId id="318" r:id="rId51"/>
    <p:sldId id="321" r:id="rId52"/>
    <p:sldId id="322" r:id="rId53"/>
    <p:sldId id="34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990"/>
    <a:srgbClr val="0036A2"/>
    <a:srgbClr val="F49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2377" autoAdjust="0"/>
  </p:normalViewPr>
  <p:slideViewPr>
    <p:cSldViewPr snapToGrid="0" showGuides="1">
      <p:cViewPr varScale="1">
        <p:scale>
          <a:sx n="106" d="100"/>
          <a:sy n="106" d="100"/>
        </p:scale>
        <p:origin x="6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6544A-715A-4AE9-B831-AC709C738A2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07E3C-26A2-4375-BEBA-FC62E39B4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97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Khi kết thúc trò chơi, nhấp vào nút con ong để giành chiến thắng.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 bị một số hình ảnh về các từ của các chữ cái Q/q (/k/), X/x (/ks/), J/j (/dʒ/) và V/v (/v/).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Dán ba bức tranh lên bảng và yêu cầu học sinh quyết định xem bức tranh nào mà các em cho là khác lạ.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 dụ. box, van, fox (Đây có thể là “van” vì “box” và “fox” có âm là chữ X/x (/ks/).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Tiếp tục trò chơi cho đến khi sử dụng hết các hình ảnh.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7E3C-26A2-4375-BEBA-FC62E39B4E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2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7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68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05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33350" y="5212900"/>
            <a:ext cx="107253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title"/>
          </p:nvPr>
        </p:nvSpPr>
        <p:spPr>
          <a:xfrm>
            <a:off x="1540243" y="1937339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-3248600">
            <a:off x="11979816" y="587701"/>
            <a:ext cx="162865" cy="16286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-3248931">
            <a:off x="11793150" y="391444"/>
            <a:ext cx="114738" cy="11473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74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9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29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8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6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1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6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2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5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740DC-EA3E-49EE-BD82-1BC156934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7072-8099-4B32-A48B-CD7F00D85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2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10.mp3"/><Relationship Id="rId11" Type="http://schemas.microsoft.com/office/2007/relationships/hdphoto" Target="../media/hdphoto2.wdp"/><Relationship Id="rId5" Type="http://schemas.microsoft.com/office/2007/relationships/media" Target="../media/media10.mp3"/><Relationship Id="rId10" Type="http://schemas.openxmlformats.org/officeDocument/2006/relationships/image" Target="../media/image10.png"/><Relationship Id="rId4" Type="http://schemas.openxmlformats.org/officeDocument/2006/relationships/audio" Target="../media/media9.mp3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7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media" Target="../media/media6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0" Type="http://schemas.microsoft.com/office/2007/relationships/hdphoto" Target="../media/hdphoto2.wdp"/><Relationship Id="rId4" Type="http://schemas.openxmlformats.org/officeDocument/2006/relationships/audio" Target="../media/media10.mp3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slide" Target="slide41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34.xml"/><Relationship Id="rId18" Type="http://schemas.microsoft.com/office/2007/relationships/hdphoto" Target="../media/hdphoto8.wdp"/><Relationship Id="rId26" Type="http://schemas.openxmlformats.org/officeDocument/2006/relationships/image" Target="../media/image49.png"/><Relationship Id="rId39" Type="http://schemas.microsoft.com/office/2007/relationships/hdphoto" Target="../media/hdphoto15.wdp"/><Relationship Id="rId21" Type="http://schemas.microsoft.com/office/2007/relationships/hdphoto" Target="../media/hdphoto9.wdp"/><Relationship Id="rId34" Type="http://schemas.openxmlformats.org/officeDocument/2006/relationships/slide" Target="slide31.xml"/><Relationship Id="rId7" Type="http://schemas.openxmlformats.org/officeDocument/2006/relationships/slide" Target="slide32.xml"/><Relationship Id="rId12" Type="http://schemas.microsoft.com/office/2007/relationships/hdphoto" Target="../media/hdphoto6.wdp"/><Relationship Id="rId17" Type="http://schemas.openxmlformats.org/officeDocument/2006/relationships/image" Target="../media/image46.png"/><Relationship Id="rId25" Type="http://schemas.openxmlformats.org/officeDocument/2006/relationships/slide" Target="slide39.xml"/><Relationship Id="rId33" Type="http://schemas.microsoft.com/office/2007/relationships/hdphoto" Target="../media/hdphoto13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slide" Target="slide36.xml"/><Relationship Id="rId20" Type="http://schemas.openxmlformats.org/officeDocument/2006/relationships/image" Target="../media/image47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24" Type="http://schemas.microsoft.com/office/2007/relationships/hdphoto" Target="../media/hdphoto10.wdp"/><Relationship Id="rId32" Type="http://schemas.openxmlformats.org/officeDocument/2006/relationships/image" Target="../media/image51.png"/><Relationship Id="rId37" Type="http://schemas.openxmlformats.org/officeDocument/2006/relationships/image" Target="../media/image9.gif"/><Relationship Id="rId5" Type="http://schemas.openxmlformats.org/officeDocument/2006/relationships/image" Target="../media/image42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slide" Target="slide40.xml"/><Relationship Id="rId36" Type="http://schemas.microsoft.com/office/2007/relationships/hdphoto" Target="../media/hdphoto14.wdp"/><Relationship Id="rId10" Type="http://schemas.openxmlformats.org/officeDocument/2006/relationships/slide" Target="slide33.xml"/><Relationship Id="rId19" Type="http://schemas.openxmlformats.org/officeDocument/2006/relationships/slide" Target="slide35.xml"/><Relationship Id="rId31" Type="http://schemas.openxmlformats.org/officeDocument/2006/relationships/slide" Target="slide37.xml"/><Relationship Id="rId4" Type="http://schemas.openxmlformats.org/officeDocument/2006/relationships/audio" Target="../media/audio6.wav"/><Relationship Id="rId9" Type="http://schemas.microsoft.com/office/2007/relationships/hdphoto" Target="../media/hdphoto5.wdp"/><Relationship Id="rId14" Type="http://schemas.openxmlformats.org/officeDocument/2006/relationships/image" Target="../media/image45.png"/><Relationship Id="rId22" Type="http://schemas.openxmlformats.org/officeDocument/2006/relationships/slide" Target="slide38.xml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openxmlformats.org/officeDocument/2006/relationships/image" Target="../media/image52.png"/><Relationship Id="rId8" Type="http://schemas.openxmlformats.org/officeDocument/2006/relationships/image" Target="../media/image43.png"/><Relationship Id="rId3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slide" Target="slide30.xml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60.png"/><Relationship Id="rId2" Type="http://schemas.microsoft.com/office/2007/relationships/media" Target="../media/media3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microsoft.com/office/2007/relationships/hdphoto" Target="../media/hdphoto18.wdp"/><Relationship Id="rId5" Type="http://schemas.microsoft.com/office/2007/relationships/hdphoto" Target="../media/hdphoto4.wdp"/><Relationship Id="rId1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microsoft.com/office/2007/relationships/hdphoto" Target="../media/hdphoto17.wdp"/><Relationship Id="rId1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microsoft.com/office/2007/relationships/hdphoto" Target="../media/hdphoto1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0" Type="http://schemas.openxmlformats.org/officeDocument/2006/relationships/slide" Target="slide30.xml"/><Relationship Id="rId4" Type="http://schemas.openxmlformats.org/officeDocument/2006/relationships/image" Target="../media/image42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microsoft.com/office/2007/relationships/hdphoto" Target="../media/hdphoto18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microsoft.com/office/2007/relationships/hdphoto" Target="../media/hdphoto4.wdp"/><Relationship Id="rId15" Type="http://schemas.microsoft.com/office/2007/relationships/hdphoto" Target="../media/hdphoto16.wdp"/><Relationship Id="rId10" Type="http://schemas.microsoft.com/office/2007/relationships/hdphoto" Target="../media/hdphoto17.wdp"/><Relationship Id="rId4" Type="http://schemas.openxmlformats.org/officeDocument/2006/relationships/image" Target="../media/image42.png"/><Relationship Id="rId9" Type="http://schemas.openxmlformats.org/officeDocument/2006/relationships/image" Target="../media/image58.png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30.xml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microsoft.com/office/2007/relationships/hdphoto" Target="../media/hdphoto1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0" Type="http://schemas.openxmlformats.org/officeDocument/2006/relationships/slide" Target="slide30.xml"/><Relationship Id="rId4" Type="http://schemas.openxmlformats.org/officeDocument/2006/relationships/image" Target="../media/image42.png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30.xml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slide" Target="slide30.xml"/><Relationship Id="rId5" Type="http://schemas.microsoft.com/office/2007/relationships/hdphoto" Target="../media/hdphoto4.wdp"/><Relationship Id="rId10" Type="http://schemas.microsoft.com/office/2007/relationships/hdphoto" Target="../media/hdphoto20.wdp"/><Relationship Id="rId4" Type="http://schemas.openxmlformats.org/officeDocument/2006/relationships/image" Target="../media/image42.png"/><Relationship Id="rId9" Type="http://schemas.openxmlformats.org/officeDocument/2006/relationships/image" Target="../media/image63.png"/><Relationship Id="rId1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slide" Target="slide30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55.png"/><Relationship Id="rId5" Type="http://schemas.microsoft.com/office/2007/relationships/hdphoto" Target="../media/hdphoto4.wdp"/><Relationship Id="rId10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8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3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microsoft.com/office/2007/relationships/hdphoto" Target="../media/hdphoto19.wdp"/><Relationship Id="rId5" Type="http://schemas.microsoft.com/office/2007/relationships/hdphoto" Target="../media/hdphoto4.wdp"/><Relationship Id="rId15" Type="http://schemas.microsoft.com/office/2007/relationships/hdphoto" Target="../media/hdphoto16.wdp"/><Relationship Id="rId10" Type="http://schemas.openxmlformats.org/officeDocument/2006/relationships/image" Target="../media/image60.png"/><Relationship Id="rId4" Type="http://schemas.openxmlformats.org/officeDocument/2006/relationships/image" Target="../media/image42.png"/><Relationship Id="rId9" Type="http://schemas.microsoft.com/office/2007/relationships/hdphoto" Target="../media/hdphoto17.wdp"/><Relationship Id="rId1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68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63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6.jpe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6.jpeg"/><Relationship Id="rId7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7.wdp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8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5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4" name="volleyball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0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2594" y="1295468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63" end="276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2593" y="1975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square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42454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59" y="1295467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box</a:t>
            </a:r>
            <a:endParaRPr lang="en-US" sz="2700" dirty="0"/>
          </a:p>
        </p:txBody>
      </p:sp>
      <p:pic>
        <p:nvPicPr>
          <p:cNvPr id="22" name="Track 030">
            <a:hlinkClick r:id="" action="ppaction://media"/>
            <a:extLst>
              <a:ext uri="{FF2B5EF4-FFF2-40B4-BE49-F238E27FC236}">
                <a16:creationId xmlns:a16="http://schemas.microsoft.com/office/drawing/2014/main" id="{E6A16485-9225-43CA-8741-F952E0824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3" end="879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487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24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4" name="volleyball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pic>
        <p:nvPicPr>
          <p:cNvPr id="2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9119" y="1051786"/>
            <a:ext cx="487363" cy="487363"/>
          </a:xfrm>
          <a:prstGeom prst="rect">
            <a:avLst/>
          </a:prstGeom>
        </p:spPr>
      </p:pic>
      <p:sp>
        <p:nvSpPr>
          <p:cNvPr id="16" name="jelly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pic>
        <p:nvPicPr>
          <p:cNvPr id="22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3626" y="162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6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4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9476" y="1962396"/>
            <a:ext cx="609600" cy="609600"/>
          </a:xfrm>
          <a:prstGeom prst="rect">
            <a:avLst/>
          </a:prstGeom>
        </p:spPr>
      </p:pic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5" y="1298088"/>
            <a:ext cx="5099857" cy="41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9320" y="330061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24001" y="6197742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174943" y="6208854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3314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7436" y="4133045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500" end="11507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04613" y="259901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383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3129" y="37748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3091" y="359560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24001" y="6162288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174943" y="6162288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5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44791" y="273707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628874" y="6156732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315070" y="6168474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9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500" end="11003.46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8224" y="291636"/>
            <a:ext cx="487363" cy="487363"/>
          </a:xfrm>
          <a:prstGeom prst="rect">
            <a:avLst/>
          </a:prstGeom>
        </p:spPr>
      </p:pic>
      <p:pic>
        <p:nvPicPr>
          <p:cNvPr id="13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n on ideas for 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44791" y="286526"/>
            <a:ext cx="6429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say the correct word: </a:t>
            </a:r>
          </a:p>
        </p:txBody>
      </p:sp>
      <p:pic>
        <p:nvPicPr>
          <p:cNvPr id="6" name="cross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052" l="0" r="47095">
                        <a14:foregroundMark x1="12232" y1="12987" x2="9786" y2="1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97"/>
          <a:stretch/>
        </p:blipFill>
        <p:spPr bwMode="auto">
          <a:xfrm>
            <a:off x="1551375" y="6162288"/>
            <a:ext cx="650943" cy="6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ck" descr="Check Marks PNG Clipart​ | Gallery Yopriceville - High-Quality Free Images  and Transparent PNG Clip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48930" r="99083">
                        <a14:foregroundMark x1="62691" y1="51299" x2="69725" y2="67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1"/>
          <a:stretch/>
        </p:blipFill>
        <p:spPr bwMode="auto">
          <a:xfrm>
            <a:off x="2489917" y="6173400"/>
            <a:ext cx="682580" cy="6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3523445"/>
            <a:ext cx="609600" cy="609600"/>
          </a:xfrm>
          <a:prstGeom prst="rect">
            <a:avLst/>
          </a:prstGeom>
        </p:spPr>
      </p:pic>
      <p:pic>
        <p:nvPicPr>
          <p:cNvPr id="12" name="Am-thanh-oh-noo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992" y="4373451"/>
            <a:ext cx="609600" cy="609600"/>
          </a:xfrm>
          <a:prstGeom prst="rect">
            <a:avLst/>
          </a:prstGeom>
        </p:spPr>
      </p:pic>
      <p:pic>
        <p:nvPicPr>
          <p:cNvPr id="10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5100" end="11554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4756" y="322384"/>
            <a:ext cx="487363" cy="487363"/>
          </a:xfrm>
          <a:prstGeom prst="rect">
            <a:avLst/>
          </a:prstGeom>
        </p:spPr>
      </p:pic>
      <p:pic>
        <p:nvPicPr>
          <p:cNvPr id="14" name="Picture 2" descr="Children Listening Clip Art Download - Speak And Listen Clipart - Free  Transparent PNG Clipart Images Download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6" b="100000" l="714" r="95238">
                        <a14:foregroundMark x1="16905" y1="21018" x2="27857" y2="88938"/>
                        <a14:foregroundMark x1="23333" y1="26991" x2="30833" y2="29204"/>
                        <a14:foregroundMark x1="15119" y1="34513" x2="6310" y2="61504"/>
                        <a14:foregroundMark x1="20952" y1="81195" x2="27024" y2="83186"/>
                        <a14:foregroundMark x1="13333" y1="78982" x2="7976" y2="81858"/>
                        <a14:foregroundMark x1="70952" y1="77655" x2="62262" y2="8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8466" y="4373451"/>
            <a:ext cx="4641848" cy="26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9476" y="1962396"/>
            <a:ext cx="609600" cy="609600"/>
          </a:xfrm>
          <a:prstGeom prst="rect">
            <a:avLst/>
          </a:prstGeom>
        </p:spPr>
      </p:pic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5" y="1298088"/>
            <a:ext cx="5099857" cy="41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344399" cy="6982690"/>
            <a:chOff x="413151" y="657896"/>
            <a:chExt cx="8241451" cy="5489912"/>
          </a:xfrm>
        </p:grpSpPr>
        <p:pic>
          <p:nvPicPr>
            <p:cNvPr id="12294" name="Picture 6" descr="Free Vector | Purple floral frame background with watercol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51" y="657896"/>
              <a:ext cx="8241451" cy="548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2619820" y="2443375"/>
              <a:ext cx="3828113" cy="191895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LISTEN AND </a:t>
              </a:r>
              <a:r>
                <a:rPr lang="en-US" sz="44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tick.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3202475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812990"/>
            </a:gs>
            <a:gs pos="61000">
              <a:srgbClr val="F5A9CA"/>
            </a:gs>
            <a:gs pos="100000">
              <a:srgbClr val="EC008B"/>
            </a:gs>
          </a:gsLst>
          <a:lin ang="5400000" scaled="1"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3152400" y="5286250"/>
            <a:ext cx="5887200" cy="439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3790450" y="5212900"/>
            <a:ext cx="45309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Lesson 2 – Period 2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46" name="Google Shape;146;p18"/>
          <p:cNvGrpSpPr/>
          <p:nvPr/>
        </p:nvGrpSpPr>
        <p:grpSpPr>
          <a:xfrm rot="7876848">
            <a:off x="394067" y="491275"/>
            <a:ext cx="1680160" cy="1555259"/>
            <a:chOff x="1800137" y="386015"/>
            <a:chExt cx="1421864" cy="1316154"/>
          </a:xfrm>
        </p:grpSpPr>
        <p:sp>
          <p:nvSpPr>
            <p:cNvPr id="147" name="Google Shape;147;p18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6735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18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149" name="Google Shape;149;p18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150" name="Google Shape;150;p18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8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8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3" name="Google Shape;153;p18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154" name="Google Shape;154;p18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8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8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18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18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18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8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8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8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" name="Google Shape;163;p18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64" name="Google Shape;164;p18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" name="Google Shape;167;p18"/>
          <p:cNvGrpSpPr/>
          <p:nvPr/>
        </p:nvGrpSpPr>
        <p:grpSpPr>
          <a:xfrm>
            <a:off x="95478" y="4738294"/>
            <a:ext cx="2236285" cy="1937104"/>
            <a:chOff x="3540575" y="179636"/>
            <a:chExt cx="2203888" cy="1909229"/>
          </a:xfrm>
        </p:grpSpPr>
        <p:sp>
          <p:nvSpPr>
            <p:cNvPr id="168" name="Google Shape;168;p18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92675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18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8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3" name="Google Shape;173;p18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174" name="Google Shape;174;p18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175" name="Google Shape;175;p18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18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18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" name="Google Shape;178;p18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" name="Google Shape;179;p18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18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181;p18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18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183;p18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18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5" name="Google Shape;185;p18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8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8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8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8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18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" name="Google Shape;191;p18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8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8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6" name="Google Shape;196;p18"/>
          <p:cNvGrpSpPr/>
          <p:nvPr/>
        </p:nvGrpSpPr>
        <p:grpSpPr>
          <a:xfrm>
            <a:off x="2134809" y="547360"/>
            <a:ext cx="1151409" cy="1162040"/>
            <a:chOff x="2023843" y="5545490"/>
            <a:chExt cx="974449" cy="983446"/>
          </a:xfrm>
        </p:grpSpPr>
        <p:sp>
          <p:nvSpPr>
            <p:cNvPr id="197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20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0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8"/>
          <p:cNvGrpSpPr/>
          <p:nvPr/>
        </p:nvGrpSpPr>
        <p:grpSpPr>
          <a:xfrm>
            <a:off x="8513384" y="5371180"/>
            <a:ext cx="1217533" cy="1304220"/>
            <a:chOff x="1885538" y="2088865"/>
            <a:chExt cx="1251061" cy="1340136"/>
          </a:xfrm>
        </p:grpSpPr>
        <p:sp>
          <p:nvSpPr>
            <p:cNvPr id="212" name="Google Shape;212;p18"/>
            <p:cNvSpPr/>
            <p:nvPr/>
          </p:nvSpPr>
          <p:spPr>
            <a:xfrm>
              <a:off x="1892145" y="2095530"/>
              <a:ext cx="1237710" cy="1326764"/>
            </a:xfrm>
            <a:custGeom>
              <a:avLst/>
              <a:gdLst/>
              <a:ahLst/>
              <a:cxnLst/>
              <a:rect l="l" t="t" r="r" b="b"/>
              <a:pathLst>
                <a:path w="1237710" h="1326764" extrusionOk="0">
                  <a:moveTo>
                    <a:pt x="376126" y="441930"/>
                  </a:moveTo>
                  <a:cubicBezTo>
                    <a:pt x="431398" y="383295"/>
                    <a:pt x="319996" y="51740"/>
                    <a:pt x="444150" y="6748"/>
                  </a:cubicBezTo>
                  <a:cubicBezTo>
                    <a:pt x="617442" y="-56052"/>
                    <a:pt x="683959" y="339917"/>
                    <a:pt x="772845" y="349065"/>
                  </a:cubicBezTo>
                  <a:cubicBezTo>
                    <a:pt x="869667" y="359024"/>
                    <a:pt x="1173355" y="155829"/>
                    <a:pt x="1232090" y="299901"/>
                  </a:cubicBezTo>
                  <a:cubicBezTo>
                    <a:pt x="1278710" y="414257"/>
                    <a:pt x="1020510" y="543246"/>
                    <a:pt x="1002849" y="657582"/>
                  </a:cubicBezTo>
                  <a:cubicBezTo>
                    <a:pt x="985470" y="770089"/>
                    <a:pt x="1302813" y="896574"/>
                    <a:pt x="1193346" y="1055272"/>
                  </a:cubicBezTo>
                  <a:cubicBezTo>
                    <a:pt x="1078984" y="1221076"/>
                    <a:pt x="846555" y="952328"/>
                    <a:pt x="729246" y="999584"/>
                  </a:cubicBezTo>
                  <a:cubicBezTo>
                    <a:pt x="593881" y="1054113"/>
                    <a:pt x="560428" y="1342987"/>
                    <a:pt x="411815" y="1326049"/>
                  </a:cubicBezTo>
                  <a:cubicBezTo>
                    <a:pt x="242702" y="1306775"/>
                    <a:pt x="376253" y="967210"/>
                    <a:pt x="335226" y="871472"/>
                  </a:cubicBezTo>
                  <a:cubicBezTo>
                    <a:pt x="275906" y="733067"/>
                    <a:pt x="-13586" y="784857"/>
                    <a:pt x="497" y="620827"/>
                  </a:cubicBezTo>
                  <a:cubicBezTo>
                    <a:pt x="13074" y="474324"/>
                    <a:pt x="314330" y="507483"/>
                    <a:pt x="376126" y="441930"/>
                  </a:cubicBezTo>
                  <a:close/>
                </a:path>
              </a:pathLst>
            </a:custGeom>
            <a:solidFill>
              <a:srgbClr val="FBFBFB"/>
            </a:solidFill>
            <a:ln w="167350" cap="rnd" cmpd="sng">
              <a:solidFill>
                <a:srgbClr val="FBFBF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8"/>
            <p:cNvGrpSpPr/>
            <p:nvPr/>
          </p:nvGrpSpPr>
          <p:grpSpPr>
            <a:xfrm>
              <a:off x="1898533" y="2102206"/>
              <a:ext cx="1237710" cy="1326765"/>
              <a:chOff x="1898533" y="2102206"/>
              <a:chExt cx="1237710" cy="1326765"/>
            </a:xfrm>
          </p:grpSpPr>
          <p:sp>
            <p:nvSpPr>
              <p:cNvPr id="214" name="Google Shape;214;p18"/>
              <p:cNvSpPr/>
              <p:nvPr/>
            </p:nvSpPr>
            <p:spPr>
              <a:xfrm>
                <a:off x="1898533" y="2102206"/>
                <a:ext cx="1237710" cy="1326765"/>
              </a:xfrm>
              <a:custGeom>
                <a:avLst/>
                <a:gdLst/>
                <a:ahLst/>
                <a:cxnLst/>
                <a:rect l="l" t="t" r="r" b="b"/>
                <a:pathLst>
                  <a:path w="1237710" h="1326765" extrusionOk="0">
                    <a:moveTo>
                      <a:pt x="376126" y="441931"/>
                    </a:moveTo>
                    <a:cubicBezTo>
                      <a:pt x="431399" y="383296"/>
                      <a:pt x="319997" y="51742"/>
                      <a:pt x="444150" y="6749"/>
                    </a:cubicBezTo>
                    <a:cubicBezTo>
                      <a:pt x="617442" y="-56058"/>
                      <a:pt x="683959" y="339918"/>
                      <a:pt x="772839" y="349067"/>
                    </a:cubicBezTo>
                    <a:cubicBezTo>
                      <a:pt x="869668" y="359025"/>
                      <a:pt x="1173355" y="155830"/>
                      <a:pt x="1232090" y="299902"/>
                    </a:cubicBezTo>
                    <a:cubicBezTo>
                      <a:pt x="1278710" y="414258"/>
                      <a:pt x="1020510" y="543247"/>
                      <a:pt x="1002850" y="657576"/>
                    </a:cubicBezTo>
                    <a:cubicBezTo>
                      <a:pt x="985464" y="770084"/>
                      <a:pt x="1302814" y="896575"/>
                      <a:pt x="1193347" y="1055273"/>
                    </a:cubicBezTo>
                    <a:cubicBezTo>
                      <a:pt x="1078984" y="1221077"/>
                      <a:pt x="846549" y="952330"/>
                      <a:pt x="729246" y="999585"/>
                    </a:cubicBezTo>
                    <a:cubicBezTo>
                      <a:pt x="593875" y="1054115"/>
                      <a:pt x="560428" y="1342988"/>
                      <a:pt x="411816" y="1326050"/>
                    </a:cubicBezTo>
                    <a:cubicBezTo>
                      <a:pt x="242702" y="1306776"/>
                      <a:pt x="376254" y="967211"/>
                      <a:pt x="335226" y="871474"/>
                    </a:cubicBezTo>
                    <a:cubicBezTo>
                      <a:pt x="275906" y="733068"/>
                      <a:pt x="-13585" y="784858"/>
                      <a:pt x="497" y="620828"/>
                    </a:cubicBezTo>
                    <a:cubicBezTo>
                      <a:pt x="13074" y="474326"/>
                      <a:pt x="314331" y="507484"/>
                      <a:pt x="376126" y="44193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8"/>
              <p:cNvSpPr/>
              <p:nvPr/>
            </p:nvSpPr>
            <p:spPr>
              <a:xfrm>
                <a:off x="2247567" y="2471338"/>
                <a:ext cx="539640" cy="588497"/>
              </a:xfrm>
              <a:custGeom>
                <a:avLst/>
                <a:gdLst/>
                <a:ahLst/>
                <a:cxnLst/>
                <a:rect l="l" t="t" r="r" b="b"/>
                <a:pathLst>
                  <a:path w="539640" h="588497" extrusionOk="0">
                    <a:moveTo>
                      <a:pt x="163991" y="196021"/>
                    </a:moveTo>
                    <a:cubicBezTo>
                      <a:pt x="188088" y="170016"/>
                      <a:pt x="139519" y="22951"/>
                      <a:pt x="193647" y="2993"/>
                    </a:cubicBezTo>
                    <a:cubicBezTo>
                      <a:pt x="269205" y="-24861"/>
                      <a:pt x="298204" y="150775"/>
                      <a:pt x="336962" y="154833"/>
                    </a:cubicBezTo>
                    <a:cubicBezTo>
                      <a:pt x="379174" y="159247"/>
                      <a:pt x="511579" y="69122"/>
                      <a:pt x="537190" y="133020"/>
                    </a:cubicBezTo>
                    <a:cubicBezTo>
                      <a:pt x="557516" y="183745"/>
                      <a:pt x="444942" y="240960"/>
                      <a:pt x="437240" y="291678"/>
                    </a:cubicBezTo>
                    <a:cubicBezTo>
                      <a:pt x="429665" y="341580"/>
                      <a:pt x="568024" y="397683"/>
                      <a:pt x="520299" y="468078"/>
                    </a:cubicBezTo>
                    <a:cubicBezTo>
                      <a:pt x="470438" y="541620"/>
                      <a:pt x="369095" y="422416"/>
                      <a:pt x="317955" y="443378"/>
                    </a:cubicBezTo>
                    <a:cubicBezTo>
                      <a:pt x="258932" y="467562"/>
                      <a:pt x="244345" y="595694"/>
                      <a:pt x="179549" y="588180"/>
                    </a:cubicBezTo>
                    <a:cubicBezTo>
                      <a:pt x="105819" y="579634"/>
                      <a:pt x="164045" y="429013"/>
                      <a:pt x="146156" y="386552"/>
                    </a:cubicBezTo>
                    <a:cubicBezTo>
                      <a:pt x="120298" y="325158"/>
                      <a:pt x="-5918" y="348130"/>
                      <a:pt x="216" y="275371"/>
                    </a:cubicBezTo>
                    <a:cubicBezTo>
                      <a:pt x="5701" y="210394"/>
                      <a:pt x="137048" y="225101"/>
                      <a:pt x="163991" y="196021"/>
                    </a:cubicBezTo>
                    <a:close/>
                  </a:path>
                </a:pathLst>
              </a:custGeom>
              <a:solidFill>
                <a:srgbClr val="FFDF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8"/>
              <p:cNvSpPr/>
              <p:nvPr/>
            </p:nvSpPr>
            <p:spPr>
              <a:xfrm>
                <a:off x="2281823" y="2503610"/>
                <a:ext cx="473236" cy="523159"/>
              </a:xfrm>
              <a:custGeom>
                <a:avLst/>
                <a:gdLst/>
                <a:ahLst/>
                <a:cxnLst/>
                <a:rect l="l" t="t" r="r" b="b"/>
                <a:pathLst>
                  <a:path w="473236" h="523159" extrusionOk="0">
                    <a:moveTo>
                      <a:pt x="143806" y="174258"/>
                    </a:moveTo>
                    <a:cubicBezTo>
                      <a:pt x="164943" y="151139"/>
                      <a:pt x="122348" y="20401"/>
                      <a:pt x="169818" y="2660"/>
                    </a:cubicBezTo>
                    <a:cubicBezTo>
                      <a:pt x="236074" y="-22100"/>
                      <a:pt x="261511" y="134034"/>
                      <a:pt x="295492" y="137644"/>
                    </a:cubicBezTo>
                    <a:cubicBezTo>
                      <a:pt x="332515" y="141568"/>
                      <a:pt x="448626" y="61449"/>
                      <a:pt x="471088" y="118255"/>
                    </a:cubicBezTo>
                    <a:cubicBezTo>
                      <a:pt x="488910" y="163348"/>
                      <a:pt x="390192" y="214214"/>
                      <a:pt x="383434" y="259293"/>
                    </a:cubicBezTo>
                    <a:cubicBezTo>
                      <a:pt x="376791" y="303655"/>
                      <a:pt x="498125" y="353530"/>
                      <a:pt x="456274" y="416109"/>
                    </a:cubicBezTo>
                    <a:cubicBezTo>
                      <a:pt x="412547" y="481488"/>
                      <a:pt x="323675" y="375517"/>
                      <a:pt x="278823" y="394149"/>
                    </a:cubicBezTo>
                    <a:cubicBezTo>
                      <a:pt x="227067" y="415654"/>
                      <a:pt x="214275" y="529554"/>
                      <a:pt x="157455" y="522877"/>
                    </a:cubicBezTo>
                    <a:cubicBezTo>
                      <a:pt x="92793" y="515276"/>
                      <a:pt x="143860" y="381384"/>
                      <a:pt x="128168" y="343638"/>
                    </a:cubicBezTo>
                    <a:cubicBezTo>
                      <a:pt x="105491" y="289055"/>
                      <a:pt x="-5195" y="309482"/>
                      <a:pt x="190" y="244800"/>
                    </a:cubicBezTo>
                    <a:cubicBezTo>
                      <a:pt x="4999" y="187036"/>
                      <a:pt x="120178" y="200109"/>
                      <a:pt x="143806" y="174258"/>
                    </a:cubicBezTo>
                    <a:close/>
                  </a:path>
                </a:pathLst>
              </a:custGeom>
              <a:solidFill>
                <a:srgbClr val="F1B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8"/>
              <p:cNvGrpSpPr/>
              <p:nvPr/>
            </p:nvGrpSpPr>
            <p:grpSpPr>
              <a:xfrm>
                <a:off x="1991663" y="2209876"/>
                <a:ext cx="1003013" cy="1098512"/>
                <a:chOff x="1991663" y="2209876"/>
                <a:chExt cx="1003013" cy="1098512"/>
              </a:xfrm>
            </p:grpSpPr>
            <p:sp>
              <p:nvSpPr>
                <p:cNvPr id="218" name="Google Shape;218;p18"/>
                <p:cNvSpPr/>
                <p:nvPr/>
              </p:nvSpPr>
              <p:spPr>
                <a:xfrm>
                  <a:off x="2475671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9" y="0"/>
                        <a:pt x="41717" y="0"/>
                      </a:cubicBezTo>
                      <a:cubicBezTo>
                        <a:pt x="64756" y="0"/>
                        <a:pt x="83434" y="18672"/>
                        <a:pt x="83434" y="41711"/>
                      </a:cubicBezTo>
                      <a:cubicBezTo>
                        <a:pt x="83434" y="64756"/>
                        <a:pt x="64756" y="83428"/>
                        <a:pt x="41717" y="83428"/>
                      </a:cubicBezTo>
                      <a:cubicBezTo>
                        <a:pt x="18679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8"/>
                <p:cNvSpPr/>
                <p:nvPr/>
              </p:nvSpPr>
              <p:spPr>
                <a:xfrm>
                  <a:off x="2378682" y="2334412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1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4"/>
                        <a:pt x="41711" y="83434"/>
                      </a:cubicBezTo>
                      <a:cubicBezTo>
                        <a:pt x="18672" y="83434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8"/>
                <p:cNvSpPr/>
                <p:nvPr/>
              </p:nvSpPr>
              <p:spPr>
                <a:xfrm>
                  <a:off x="2839045" y="2503611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8"/>
                <p:cNvSpPr/>
                <p:nvPr/>
              </p:nvSpPr>
              <p:spPr>
                <a:xfrm>
                  <a:off x="2823012" y="2976405"/>
                  <a:ext cx="83434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34" extrusionOk="0">
                      <a:moveTo>
                        <a:pt x="0" y="41717"/>
                      </a:moveTo>
                      <a:cubicBezTo>
                        <a:pt x="0" y="18679"/>
                        <a:pt x="18679" y="0"/>
                        <a:pt x="41717" y="0"/>
                      </a:cubicBezTo>
                      <a:cubicBezTo>
                        <a:pt x="64756" y="0"/>
                        <a:pt x="83435" y="18679"/>
                        <a:pt x="83435" y="41717"/>
                      </a:cubicBezTo>
                      <a:cubicBezTo>
                        <a:pt x="83435" y="64756"/>
                        <a:pt x="64756" y="83435"/>
                        <a:pt x="41717" y="83435"/>
                      </a:cubicBezTo>
                      <a:cubicBezTo>
                        <a:pt x="18679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18"/>
                <p:cNvSpPr/>
                <p:nvPr/>
              </p:nvSpPr>
              <p:spPr>
                <a:xfrm>
                  <a:off x="2336964" y="3108267"/>
                  <a:ext cx="83427" cy="8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7" h="83434" extrusionOk="0">
                      <a:moveTo>
                        <a:pt x="0" y="41717"/>
                      </a:moveTo>
                      <a:cubicBezTo>
                        <a:pt x="0" y="18679"/>
                        <a:pt x="18672" y="0"/>
                        <a:pt x="41717" y="0"/>
                      </a:cubicBezTo>
                      <a:cubicBezTo>
                        <a:pt x="64756" y="0"/>
                        <a:pt x="83428" y="18679"/>
                        <a:pt x="83428" y="41717"/>
                      </a:cubicBezTo>
                      <a:cubicBezTo>
                        <a:pt x="83428" y="64756"/>
                        <a:pt x="64756" y="83435"/>
                        <a:pt x="41717" y="83435"/>
                      </a:cubicBezTo>
                      <a:cubicBezTo>
                        <a:pt x="18672" y="83435"/>
                        <a:pt x="0" y="64756"/>
                        <a:pt x="0" y="41717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18"/>
                <p:cNvSpPr/>
                <p:nvPr/>
              </p:nvSpPr>
              <p:spPr>
                <a:xfrm>
                  <a:off x="2108487" y="2711012"/>
                  <a:ext cx="83434" cy="83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34" h="83427" extrusionOk="0">
                      <a:moveTo>
                        <a:pt x="0" y="41711"/>
                      </a:moveTo>
                      <a:cubicBezTo>
                        <a:pt x="0" y="18672"/>
                        <a:pt x="18677" y="0"/>
                        <a:pt x="41717" y="0"/>
                      </a:cubicBezTo>
                      <a:cubicBezTo>
                        <a:pt x="64757" y="0"/>
                        <a:pt x="83435" y="18672"/>
                        <a:pt x="83435" y="41711"/>
                      </a:cubicBezTo>
                      <a:cubicBezTo>
                        <a:pt x="83435" y="64756"/>
                        <a:pt x="64757" y="83428"/>
                        <a:pt x="41717" y="83428"/>
                      </a:cubicBezTo>
                      <a:cubicBezTo>
                        <a:pt x="18677" y="83428"/>
                        <a:pt x="0" y="64756"/>
                        <a:pt x="0" y="41711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8"/>
                <p:cNvSpPr/>
                <p:nvPr/>
              </p:nvSpPr>
              <p:spPr>
                <a:xfrm>
                  <a:off x="2947360" y="2471337"/>
                  <a:ext cx="47316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09" extrusionOk="0">
                      <a:moveTo>
                        <a:pt x="0" y="23655"/>
                      </a:moveTo>
                      <a:cubicBezTo>
                        <a:pt x="0" y="10589"/>
                        <a:pt x="10595" y="0"/>
                        <a:pt x="23661" y="0"/>
                      </a:cubicBezTo>
                      <a:cubicBezTo>
                        <a:pt x="36721" y="0"/>
                        <a:pt x="47316" y="10589"/>
                        <a:pt x="47316" y="23655"/>
                      </a:cubicBezTo>
                      <a:cubicBezTo>
                        <a:pt x="47316" y="36721"/>
                        <a:pt x="36721" y="47310"/>
                        <a:pt x="23661" y="47310"/>
                      </a:cubicBezTo>
                      <a:cubicBezTo>
                        <a:pt x="10595" y="47310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18"/>
                <p:cNvSpPr/>
                <p:nvPr/>
              </p:nvSpPr>
              <p:spPr>
                <a:xfrm>
                  <a:off x="2940803" y="3059840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10" y="10588"/>
                        <a:pt x="47310" y="23655"/>
                      </a:cubicBezTo>
                      <a:cubicBezTo>
                        <a:pt x="47310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18"/>
                <p:cNvSpPr/>
                <p:nvPr/>
              </p:nvSpPr>
              <p:spPr>
                <a:xfrm>
                  <a:off x="2331365" y="3261072"/>
                  <a:ext cx="47316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6" h="47316" extrusionOk="0">
                      <a:moveTo>
                        <a:pt x="0" y="23662"/>
                      </a:moveTo>
                      <a:cubicBezTo>
                        <a:pt x="0" y="10595"/>
                        <a:pt x="10595" y="0"/>
                        <a:pt x="23655" y="0"/>
                      </a:cubicBezTo>
                      <a:cubicBezTo>
                        <a:pt x="36721" y="0"/>
                        <a:pt x="47316" y="10595"/>
                        <a:pt x="47316" y="23662"/>
                      </a:cubicBezTo>
                      <a:cubicBezTo>
                        <a:pt x="47316" y="36721"/>
                        <a:pt x="36721" y="47316"/>
                        <a:pt x="23655" y="47316"/>
                      </a:cubicBezTo>
                      <a:cubicBezTo>
                        <a:pt x="10595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18"/>
                <p:cNvSpPr/>
                <p:nvPr/>
              </p:nvSpPr>
              <p:spPr>
                <a:xfrm>
                  <a:off x="1991663" y="2718272"/>
                  <a:ext cx="47312" cy="4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2" h="47316" extrusionOk="0">
                      <a:moveTo>
                        <a:pt x="0" y="23662"/>
                      </a:moveTo>
                      <a:cubicBezTo>
                        <a:pt x="0" y="10595"/>
                        <a:pt x="10591" y="0"/>
                        <a:pt x="23656" y="0"/>
                      </a:cubicBezTo>
                      <a:cubicBezTo>
                        <a:pt x="36721" y="0"/>
                        <a:pt x="47312" y="10595"/>
                        <a:pt x="47312" y="23662"/>
                      </a:cubicBezTo>
                      <a:cubicBezTo>
                        <a:pt x="47312" y="36721"/>
                        <a:pt x="36721" y="47316"/>
                        <a:pt x="23656" y="47316"/>
                      </a:cubicBezTo>
                      <a:cubicBezTo>
                        <a:pt x="10591" y="47316"/>
                        <a:pt x="0" y="36721"/>
                        <a:pt x="0" y="23662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8"/>
                <p:cNvSpPr/>
                <p:nvPr/>
              </p:nvSpPr>
              <p:spPr>
                <a:xfrm>
                  <a:off x="2373083" y="2209876"/>
                  <a:ext cx="47309" cy="47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9" h="47309" extrusionOk="0">
                      <a:moveTo>
                        <a:pt x="0" y="23655"/>
                      </a:moveTo>
                      <a:cubicBezTo>
                        <a:pt x="0" y="10588"/>
                        <a:pt x="10588" y="0"/>
                        <a:pt x="23655" y="0"/>
                      </a:cubicBezTo>
                      <a:cubicBezTo>
                        <a:pt x="36721" y="0"/>
                        <a:pt x="47309" y="10588"/>
                        <a:pt x="47309" y="23655"/>
                      </a:cubicBezTo>
                      <a:cubicBezTo>
                        <a:pt x="47309" y="36721"/>
                        <a:pt x="36721" y="47309"/>
                        <a:pt x="23655" y="47309"/>
                      </a:cubicBezTo>
                      <a:cubicBezTo>
                        <a:pt x="10588" y="47309"/>
                        <a:pt x="0" y="36721"/>
                        <a:pt x="0" y="23655"/>
                      </a:cubicBezTo>
                      <a:close/>
                    </a:path>
                  </a:pathLst>
                </a:custGeom>
                <a:solidFill>
                  <a:srgbClr val="F1B8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8"/>
                <p:cNvSpPr/>
                <p:nvPr/>
              </p:nvSpPr>
              <p:spPr>
                <a:xfrm>
                  <a:off x="2462109" y="258704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8"/>
                <p:cNvSpPr/>
                <p:nvPr/>
              </p:nvSpPr>
              <p:spPr>
                <a:xfrm>
                  <a:off x="2618665" y="267117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8"/>
                <p:cNvSpPr/>
                <p:nvPr/>
              </p:nvSpPr>
              <p:spPr>
                <a:xfrm>
                  <a:off x="2648749" y="2856276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18"/>
                <p:cNvSpPr/>
                <p:nvPr/>
              </p:nvSpPr>
              <p:spPr>
                <a:xfrm>
                  <a:off x="2455754" y="2899587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21"/>
                        <a:pt x="8914" y="0"/>
                        <a:pt x="19918" y="0"/>
                      </a:cubicBezTo>
                      <a:cubicBezTo>
                        <a:pt x="30915" y="0"/>
                        <a:pt x="39835" y="8921"/>
                        <a:pt x="39835" y="19918"/>
                      </a:cubicBezTo>
                      <a:cubicBezTo>
                        <a:pt x="39835" y="30921"/>
                        <a:pt x="30915" y="39835"/>
                        <a:pt x="19918" y="39835"/>
                      </a:cubicBezTo>
                      <a:cubicBezTo>
                        <a:pt x="8914" y="39835"/>
                        <a:pt x="0" y="30921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8"/>
                <p:cNvSpPr/>
                <p:nvPr/>
              </p:nvSpPr>
              <p:spPr>
                <a:xfrm>
                  <a:off x="2396737" y="2741934"/>
                  <a:ext cx="39835" cy="3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5" h="39835" extrusionOk="0">
                      <a:moveTo>
                        <a:pt x="0" y="19918"/>
                      </a:moveTo>
                      <a:cubicBezTo>
                        <a:pt x="0" y="8914"/>
                        <a:pt x="8921" y="0"/>
                        <a:pt x="19918" y="0"/>
                      </a:cubicBezTo>
                      <a:cubicBezTo>
                        <a:pt x="30921" y="0"/>
                        <a:pt x="39835" y="8914"/>
                        <a:pt x="39835" y="19918"/>
                      </a:cubicBezTo>
                      <a:cubicBezTo>
                        <a:pt x="39835" y="30915"/>
                        <a:pt x="30921" y="39835"/>
                        <a:pt x="19918" y="39835"/>
                      </a:cubicBezTo>
                      <a:cubicBezTo>
                        <a:pt x="8921" y="39835"/>
                        <a:pt x="0" y="30915"/>
                        <a:pt x="0" y="19918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4" name="Google Shape;234;p18"/>
            <p:cNvSpPr/>
            <p:nvPr/>
          </p:nvSpPr>
          <p:spPr>
            <a:xfrm>
              <a:off x="1885538" y="2088865"/>
              <a:ext cx="1251061" cy="1340136"/>
            </a:xfrm>
            <a:custGeom>
              <a:avLst/>
              <a:gdLst/>
              <a:ahLst/>
              <a:cxnLst/>
              <a:rect l="l" t="t" r="r" b="b"/>
              <a:pathLst>
                <a:path w="1251061" h="1340136" extrusionOk="0">
                  <a:moveTo>
                    <a:pt x="482522" y="119"/>
                  </a:moveTo>
                  <a:cubicBezTo>
                    <a:pt x="471472" y="655"/>
                    <a:pt x="460013" y="2818"/>
                    <a:pt x="448406" y="7024"/>
                  </a:cubicBezTo>
                  <a:cubicBezTo>
                    <a:pt x="416099" y="18731"/>
                    <a:pt x="397079" y="48333"/>
                    <a:pt x="388339" y="93673"/>
                  </a:cubicBezTo>
                  <a:cubicBezTo>
                    <a:pt x="381481" y="129269"/>
                    <a:pt x="380864" y="172078"/>
                    <a:pt x="384575" y="233271"/>
                  </a:cubicBezTo>
                  <a:cubicBezTo>
                    <a:pt x="385305" y="245333"/>
                    <a:pt x="386135" y="256591"/>
                    <a:pt x="387501" y="275337"/>
                  </a:cubicBezTo>
                  <a:cubicBezTo>
                    <a:pt x="395773" y="388460"/>
                    <a:pt x="394929" y="425931"/>
                    <a:pt x="377878" y="444021"/>
                  </a:cubicBezTo>
                  <a:cubicBezTo>
                    <a:pt x="360619" y="462331"/>
                    <a:pt x="326630" y="472565"/>
                    <a:pt x="248953" y="486930"/>
                  </a:cubicBezTo>
                  <a:cubicBezTo>
                    <a:pt x="244629" y="487727"/>
                    <a:pt x="206513" y="494866"/>
                    <a:pt x="198933" y="496346"/>
                  </a:cubicBezTo>
                  <a:cubicBezTo>
                    <a:pt x="139750" y="507899"/>
                    <a:pt x="100098" y="519238"/>
                    <a:pt x="68127" y="536108"/>
                  </a:cubicBezTo>
                  <a:cubicBezTo>
                    <a:pt x="27191" y="557714"/>
                    <a:pt x="3949" y="587081"/>
                    <a:pt x="527" y="626943"/>
                  </a:cubicBezTo>
                  <a:cubicBezTo>
                    <a:pt x="-3173" y="670040"/>
                    <a:pt x="12675" y="701544"/>
                    <a:pt x="46361" y="725520"/>
                  </a:cubicBezTo>
                  <a:cubicBezTo>
                    <a:pt x="71708" y="743556"/>
                    <a:pt x="99540" y="754620"/>
                    <a:pt x="159796" y="773446"/>
                  </a:cubicBezTo>
                  <a:cubicBezTo>
                    <a:pt x="161627" y="774015"/>
                    <a:pt x="174747" y="778268"/>
                    <a:pt x="177376" y="779098"/>
                  </a:cubicBezTo>
                  <a:cubicBezTo>
                    <a:pt x="272452" y="808995"/>
                    <a:pt x="315077" y="832924"/>
                    <a:pt x="335598" y="880810"/>
                  </a:cubicBezTo>
                  <a:cubicBezTo>
                    <a:pt x="347371" y="908282"/>
                    <a:pt x="345992" y="944005"/>
                    <a:pt x="333508" y="1052635"/>
                  </a:cubicBezTo>
                  <a:cubicBezTo>
                    <a:pt x="331512" y="1069967"/>
                    <a:pt x="330300" y="1081071"/>
                    <a:pt x="329108" y="1092611"/>
                  </a:cubicBezTo>
                  <a:cubicBezTo>
                    <a:pt x="321647" y="1165055"/>
                    <a:pt x="321085" y="1213825"/>
                    <a:pt x="330159" y="1253345"/>
                  </a:cubicBezTo>
                  <a:cubicBezTo>
                    <a:pt x="341826" y="1304164"/>
                    <a:pt x="369774" y="1333907"/>
                    <a:pt x="417639" y="1339365"/>
                  </a:cubicBezTo>
                  <a:cubicBezTo>
                    <a:pt x="456704" y="1343818"/>
                    <a:pt x="490130" y="1328924"/>
                    <a:pt x="521239" y="1296462"/>
                  </a:cubicBezTo>
                  <a:cubicBezTo>
                    <a:pt x="544934" y="1271729"/>
                    <a:pt x="563753" y="1242549"/>
                    <a:pt x="595954" y="1185328"/>
                  </a:cubicBezTo>
                  <a:cubicBezTo>
                    <a:pt x="597903" y="1181859"/>
                    <a:pt x="604587" y="1170199"/>
                    <a:pt x="605370" y="1168792"/>
                  </a:cubicBezTo>
                  <a:cubicBezTo>
                    <a:pt x="659792" y="1071970"/>
                    <a:pt x="690961" y="1031512"/>
                    <a:pt x="738271" y="1012451"/>
                  </a:cubicBezTo>
                  <a:cubicBezTo>
                    <a:pt x="759421" y="1003932"/>
                    <a:pt x="786297" y="1005975"/>
                    <a:pt x="820942" y="1017688"/>
                  </a:cubicBezTo>
                  <a:cubicBezTo>
                    <a:pt x="847342" y="1026609"/>
                    <a:pt x="865151" y="1034894"/>
                    <a:pt x="924957" y="1064569"/>
                  </a:cubicBezTo>
                  <a:cubicBezTo>
                    <a:pt x="941225" y="1072639"/>
                    <a:pt x="951833" y="1077816"/>
                    <a:pt x="962837" y="1082987"/>
                  </a:cubicBezTo>
                  <a:cubicBezTo>
                    <a:pt x="1017353" y="1108597"/>
                    <a:pt x="1057134" y="1121757"/>
                    <a:pt x="1093855" y="1123170"/>
                  </a:cubicBezTo>
                  <a:cubicBezTo>
                    <a:pt x="1139772" y="1124932"/>
                    <a:pt x="1176942" y="1107090"/>
                    <a:pt x="1205405" y="1065822"/>
                  </a:cubicBezTo>
                  <a:cubicBezTo>
                    <a:pt x="1235328" y="1022443"/>
                    <a:pt x="1236788" y="978610"/>
                    <a:pt x="1214199" y="932713"/>
                  </a:cubicBezTo>
                  <a:cubicBezTo>
                    <a:pt x="1197087" y="897968"/>
                    <a:pt x="1171048" y="867248"/>
                    <a:pt x="1120645" y="817393"/>
                  </a:cubicBezTo>
                  <a:cubicBezTo>
                    <a:pt x="1063905" y="761277"/>
                    <a:pt x="1059699" y="757279"/>
                    <a:pt x="1043626" y="736611"/>
                  </a:cubicBezTo>
                  <a:cubicBezTo>
                    <a:pt x="1022081" y="708911"/>
                    <a:pt x="1012805" y="685933"/>
                    <a:pt x="1016000" y="665245"/>
                  </a:cubicBezTo>
                  <a:cubicBezTo>
                    <a:pt x="1022154" y="625396"/>
                    <a:pt x="1049841" y="591454"/>
                    <a:pt x="1131106" y="511623"/>
                  </a:cubicBezTo>
                  <a:cubicBezTo>
                    <a:pt x="1141453" y="501463"/>
                    <a:pt x="1146951" y="496186"/>
                    <a:pt x="1153086" y="490064"/>
                  </a:cubicBezTo>
                  <a:cubicBezTo>
                    <a:pt x="1191502" y="451696"/>
                    <a:pt x="1214714" y="424773"/>
                    <a:pt x="1230727" y="397977"/>
                  </a:cubicBezTo>
                  <a:cubicBezTo>
                    <a:pt x="1251107" y="363888"/>
                    <a:pt x="1256780" y="333000"/>
                    <a:pt x="1244959" y="304008"/>
                  </a:cubicBezTo>
                  <a:cubicBezTo>
                    <a:pt x="1228892" y="264594"/>
                    <a:pt x="1194910" y="247188"/>
                    <a:pt x="1145759" y="248126"/>
                  </a:cubicBezTo>
                  <a:cubicBezTo>
                    <a:pt x="1106775" y="248869"/>
                    <a:pt x="1060188" y="260502"/>
                    <a:pt x="996953" y="282871"/>
                  </a:cubicBezTo>
                  <a:cubicBezTo>
                    <a:pt x="983645" y="287579"/>
                    <a:pt x="969976" y="292642"/>
                    <a:pt x="952583" y="299192"/>
                  </a:cubicBezTo>
                  <a:cubicBezTo>
                    <a:pt x="832608" y="344379"/>
                    <a:pt x="808559" y="351933"/>
                    <a:pt x="780129" y="349007"/>
                  </a:cubicBezTo>
                  <a:cubicBezTo>
                    <a:pt x="768000" y="347754"/>
                    <a:pt x="754726" y="337039"/>
                    <a:pt x="739945" y="316565"/>
                  </a:cubicBezTo>
                  <a:cubicBezTo>
                    <a:pt x="729230" y="301724"/>
                    <a:pt x="718132" y="282396"/>
                    <a:pt x="703947" y="255037"/>
                  </a:cubicBezTo>
                  <a:cubicBezTo>
                    <a:pt x="697042" y="241716"/>
                    <a:pt x="670836" y="189565"/>
                    <a:pt x="665023" y="178226"/>
                  </a:cubicBezTo>
                  <a:cubicBezTo>
                    <a:pt x="631697" y="113250"/>
                    <a:pt x="605524" y="71820"/>
                    <a:pt x="575447" y="41977"/>
                  </a:cubicBezTo>
                  <a:cubicBezTo>
                    <a:pt x="546314" y="13079"/>
                    <a:pt x="515674" y="-1481"/>
                    <a:pt x="482522" y="119"/>
                  </a:cubicBezTo>
                  <a:close/>
                  <a:moveTo>
                    <a:pt x="482938" y="13514"/>
                  </a:moveTo>
                  <a:cubicBezTo>
                    <a:pt x="512198" y="12114"/>
                    <a:pt x="539456" y="25033"/>
                    <a:pt x="566024" y="51393"/>
                  </a:cubicBezTo>
                  <a:cubicBezTo>
                    <a:pt x="594815" y="79957"/>
                    <a:pt x="620372" y="120503"/>
                    <a:pt x="653088" y="184294"/>
                  </a:cubicBezTo>
                  <a:cubicBezTo>
                    <a:pt x="658861" y="195539"/>
                    <a:pt x="685061" y="247885"/>
                    <a:pt x="692020" y="261312"/>
                  </a:cubicBezTo>
                  <a:cubicBezTo>
                    <a:pt x="706479" y="289213"/>
                    <a:pt x="718085" y="309024"/>
                    <a:pt x="729270" y="324521"/>
                  </a:cubicBezTo>
                  <a:cubicBezTo>
                    <a:pt x="746080" y="347801"/>
                    <a:pt x="761758" y="360660"/>
                    <a:pt x="778662" y="362401"/>
                  </a:cubicBezTo>
                  <a:cubicBezTo>
                    <a:pt x="796879" y="364276"/>
                    <a:pt x="821786" y="359548"/>
                    <a:pt x="856103" y="348585"/>
                  </a:cubicBezTo>
                  <a:cubicBezTo>
                    <a:pt x="870026" y="344138"/>
                    <a:pt x="885356" y="338586"/>
                    <a:pt x="904658" y="331426"/>
                  </a:cubicBezTo>
                  <a:cubicBezTo>
                    <a:pt x="916217" y="327140"/>
                    <a:pt x="960024" y="310685"/>
                    <a:pt x="957191" y="311750"/>
                  </a:cubicBezTo>
                  <a:cubicBezTo>
                    <a:pt x="974503" y="305233"/>
                    <a:pt x="988139" y="300096"/>
                    <a:pt x="1001346" y="295429"/>
                  </a:cubicBezTo>
                  <a:cubicBezTo>
                    <a:pt x="1134709" y="248253"/>
                    <a:pt x="1207053" y="246853"/>
                    <a:pt x="1232402" y="309031"/>
                  </a:cubicBezTo>
                  <a:cubicBezTo>
                    <a:pt x="1250873" y="354331"/>
                    <a:pt x="1222965" y="401245"/>
                    <a:pt x="1143663" y="480440"/>
                  </a:cubicBezTo>
                  <a:cubicBezTo>
                    <a:pt x="1137568" y="486528"/>
                    <a:pt x="1132010" y="492067"/>
                    <a:pt x="1121689" y="502207"/>
                  </a:cubicBezTo>
                  <a:cubicBezTo>
                    <a:pt x="1079704" y="543448"/>
                    <a:pt x="1063102" y="560459"/>
                    <a:pt x="1045093" y="582574"/>
                  </a:cubicBezTo>
                  <a:cubicBezTo>
                    <a:pt x="1020808" y="612390"/>
                    <a:pt x="1006650" y="638335"/>
                    <a:pt x="1002813" y="663148"/>
                  </a:cubicBezTo>
                  <a:cubicBezTo>
                    <a:pt x="998935" y="688270"/>
                    <a:pt x="1009577" y="714443"/>
                    <a:pt x="1033158" y="744775"/>
                  </a:cubicBezTo>
                  <a:cubicBezTo>
                    <a:pt x="1049774" y="766132"/>
                    <a:pt x="1053846" y="770271"/>
                    <a:pt x="1111228" y="827024"/>
                  </a:cubicBezTo>
                  <a:cubicBezTo>
                    <a:pt x="1160587" y="875847"/>
                    <a:pt x="1186037" y="905603"/>
                    <a:pt x="1202264" y="938573"/>
                  </a:cubicBezTo>
                  <a:cubicBezTo>
                    <a:pt x="1222805" y="980291"/>
                    <a:pt x="1221559" y="1018881"/>
                    <a:pt x="1194522" y="1058080"/>
                  </a:cubicBezTo>
                  <a:cubicBezTo>
                    <a:pt x="1168704" y="1095511"/>
                    <a:pt x="1135888" y="1111363"/>
                    <a:pt x="1094485" y="1109776"/>
                  </a:cubicBezTo>
                  <a:cubicBezTo>
                    <a:pt x="1060021" y="1108450"/>
                    <a:pt x="1021491" y="1095752"/>
                    <a:pt x="968489" y="1070845"/>
                  </a:cubicBezTo>
                  <a:cubicBezTo>
                    <a:pt x="957593" y="1065721"/>
                    <a:pt x="947011" y="1060671"/>
                    <a:pt x="930817" y="1052635"/>
                  </a:cubicBezTo>
                  <a:cubicBezTo>
                    <a:pt x="870368" y="1022644"/>
                    <a:pt x="852345" y="1014326"/>
                    <a:pt x="825128" y="1005131"/>
                  </a:cubicBezTo>
                  <a:cubicBezTo>
                    <a:pt x="787737" y="992493"/>
                    <a:pt x="757947" y="990156"/>
                    <a:pt x="733248" y="1000108"/>
                  </a:cubicBezTo>
                  <a:cubicBezTo>
                    <a:pt x="681974" y="1020762"/>
                    <a:pt x="649653" y="1062460"/>
                    <a:pt x="593650" y="1162095"/>
                  </a:cubicBezTo>
                  <a:cubicBezTo>
                    <a:pt x="592860" y="1163508"/>
                    <a:pt x="586183" y="1175382"/>
                    <a:pt x="584234" y="1178838"/>
                  </a:cubicBezTo>
                  <a:cubicBezTo>
                    <a:pt x="552582" y="1235082"/>
                    <a:pt x="534265" y="1263398"/>
                    <a:pt x="511609" y="1287039"/>
                  </a:cubicBezTo>
                  <a:cubicBezTo>
                    <a:pt x="483185" y="1316708"/>
                    <a:pt x="453597" y="1329901"/>
                    <a:pt x="419106" y="1325970"/>
                  </a:cubicBezTo>
                  <a:cubicBezTo>
                    <a:pt x="377402" y="1321215"/>
                    <a:pt x="353620" y="1295879"/>
                    <a:pt x="343132" y="1250204"/>
                  </a:cubicBezTo>
                  <a:cubicBezTo>
                    <a:pt x="334486" y="1212539"/>
                    <a:pt x="334975" y="1165129"/>
                    <a:pt x="342295" y="1094077"/>
                  </a:cubicBezTo>
                  <a:cubicBezTo>
                    <a:pt x="343480" y="1082598"/>
                    <a:pt x="344706" y="1071588"/>
                    <a:pt x="346688" y="1054309"/>
                  </a:cubicBezTo>
                  <a:cubicBezTo>
                    <a:pt x="359587" y="942137"/>
                    <a:pt x="361121" y="906326"/>
                    <a:pt x="347947" y="875579"/>
                  </a:cubicBezTo>
                  <a:cubicBezTo>
                    <a:pt x="335390" y="846285"/>
                    <a:pt x="312680" y="823689"/>
                    <a:pt x="279928" y="805258"/>
                  </a:cubicBezTo>
                  <a:cubicBezTo>
                    <a:pt x="254732" y="791080"/>
                    <a:pt x="227882" y="780893"/>
                    <a:pt x="181562" y="766327"/>
                  </a:cubicBezTo>
                  <a:cubicBezTo>
                    <a:pt x="178922" y="765496"/>
                    <a:pt x="165601" y="761250"/>
                    <a:pt x="163773" y="760681"/>
                  </a:cubicBezTo>
                  <a:cubicBezTo>
                    <a:pt x="104917" y="742290"/>
                    <a:pt x="77879" y="731554"/>
                    <a:pt x="54105" y="714637"/>
                  </a:cubicBezTo>
                  <a:cubicBezTo>
                    <a:pt x="24156" y="693320"/>
                    <a:pt x="10432" y="666189"/>
                    <a:pt x="13712" y="627988"/>
                  </a:cubicBezTo>
                  <a:cubicBezTo>
                    <a:pt x="19194" y="564130"/>
                    <a:pt x="76991" y="533623"/>
                    <a:pt x="201445" y="509319"/>
                  </a:cubicBezTo>
                  <a:cubicBezTo>
                    <a:pt x="208974" y="507852"/>
                    <a:pt x="247128" y="500914"/>
                    <a:pt x="251465" y="500110"/>
                  </a:cubicBezTo>
                  <a:cubicBezTo>
                    <a:pt x="332637" y="485102"/>
                    <a:pt x="367363" y="474594"/>
                    <a:pt x="387501" y="453229"/>
                  </a:cubicBezTo>
                  <a:cubicBezTo>
                    <a:pt x="399664" y="440337"/>
                    <a:pt x="405095" y="417098"/>
                    <a:pt x="405919" y="382071"/>
                  </a:cubicBezTo>
                  <a:cubicBezTo>
                    <a:pt x="406522" y="356467"/>
                    <a:pt x="405390" y="335980"/>
                    <a:pt x="400896" y="274500"/>
                  </a:cubicBezTo>
                  <a:cubicBezTo>
                    <a:pt x="399530" y="255807"/>
                    <a:pt x="398693" y="244422"/>
                    <a:pt x="397969" y="232434"/>
                  </a:cubicBezTo>
                  <a:cubicBezTo>
                    <a:pt x="390154" y="103565"/>
                    <a:pt x="402838" y="37972"/>
                    <a:pt x="453007" y="19796"/>
                  </a:cubicBezTo>
                  <a:cubicBezTo>
                    <a:pt x="463274" y="16072"/>
                    <a:pt x="473186" y="13982"/>
                    <a:pt x="482938" y="135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10336035" y="367619"/>
            <a:ext cx="1457155" cy="1341775"/>
            <a:chOff x="1917709" y="3838343"/>
            <a:chExt cx="1304292" cy="1200908"/>
          </a:xfrm>
        </p:grpSpPr>
        <p:sp>
          <p:nvSpPr>
            <p:cNvPr id="236" name="Google Shape;236;p18"/>
            <p:cNvSpPr/>
            <p:nvPr/>
          </p:nvSpPr>
          <p:spPr>
            <a:xfrm>
              <a:off x="1917735" y="3845107"/>
              <a:ext cx="1291066" cy="1187365"/>
            </a:xfrm>
            <a:custGeom>
              <a:avLst/>
              <a:gdLst/>
              <a:ahLst/>
              <a:cxnLst/>
              <a:rect l="l" t="t" r="r" b="b"/>
              <a:pathLst>
                <a:path w="1291066" h="1187365" extrusionOk="0">
                  <a:moveTo>
                    <a:pt x="645530" y="0"/>
                  </a:moveTo>
                  <a:cubicBezTo>
                    <a:pt x="289001" y="0"/>
                    <a:pt x="0" y="288994"/>
                    <a:pt x="0" y="645530"/>
                  </a:cubicBezTo>
                  <a:cubicBezTo>
                    <a:pt x="-1" y="749344"/>
                    <a:pt x="35006" y="869526"/>
                    <a:pt x="78545" y="956423"/>
                  </a:cubicBezTo>
                  <a:cubicBezTo>
                    <a:pt x="79598" y="958526"/>
                    <a:pt x="989629" y="1187881"/>
                    <a:pt x="990432" y="1187365"/>
                  </a:cubicBezTo>
                  <a:cubicBezTo>
                    <a:pt x="1168948" y="1072520"/>
                    <a:pt x="1291066" y="873571"/>
                    <a:pt x="1291066" y="645530"/>
                  </a:cubicBezTo>
                  <a:cubicBezTo>
                    <a:pt x="1291066" y="288994"/>
                    <a:pt x="1002066" y="0"/>
                    <a:pt x="645530" y="0"/>
                  </a:cubicBezTo>
                  <a:close/>
                </a:path>
              </a:pathLst>
            </a:custGeom>
            <a:solidFill>
              <a:srgbClr val="FBFBFB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" name="Google Shape;237;p18"/>
            <p:cNvGrpSpPr/>
            <p:nvPr/>
          </p:nvGrpSpPr>
          <p:grpSpPr>
            <a:xfrm>
              <a:off x="1939879" y="3860913"/>
              <a:ext cx="1272699" cy="1169101"/>
              <a:chOff x="1939879" y="3860913"/>
              <a:chExt cx="1272699" cy="1169101"/>
            </a:xfrm>
          </p:grpSpPr>
          <p:sp>
            <p:nvSpPr>
              <p:cNvPr id="238" name="Google Shape;238;p18"/>
              <p:cNvSpPr/>
              <p:nvPr/>
            </p:nvSpPr>
            <p:spPr>
              <a:xfrm>
                <a:off x="2647952" y="4247814"/>
                <a:ext cx="564626" cy="782200"/>
              </a:xfrm>
              <a:custGeom>
                <a:avLst/>
                <a:gdLst/>
                <a:ahLst/>
                <a:cxnLst/>
                <a:rect l="l" t="t" r="r" b="b"/>
                <a:pathLst>
                  <a:path w="564626" h="782200" extrusionOk="0">
                    <a:moveTo>
                      <a:pt x="401193" y="0"/>
                    </a:moveTo>
                    <a:cubicBezTo>
                      <a:pt x="344193" y="221706"/>
                      <a:pt x="196960" y="407227"/>
                      <a:pt x="0" y="513493"/>
                    </a:cubicBezTo>
                    <a:cubicBezTo>
                      <a:pt x="114476" y="574076"/>
                      <a:pt x="208526" y="668012"/>
                      <a:pt x="267958" y="782201"/>
                    </a:cubicBezTo>
                    <a:cubicBezTo>
                      <a:pt x="267958" y="782201"/>
                      <a:pt x="268105" y="782201"/>
                      <a:pt x="268105" y="782201"/>
                    </a:cubicBezTo>
                    <a:cubicBezTo>
                      <a:pt x="444183" y="668923"/>
                      <a:pt x="564626" y="472693"/>
                      <a:pt x="564626" y="247772"/>
                    </a:cubicBezTo>
                    <a:cubicBezTo>
                      <a:pt x="564626" y="166722"/>
                      <a:pt x="548881" y="89549"/>
                      <a:pt x="521262" y="18243"/>
                    </a:cubicBezTo>
                    <a:cubicBezTo>
                      <a:pt x="509782" y="20514"/>
                      <a:pt x="497828" y="21833"/>
                      <a:pt x="485679" y="21833"/>
                    </a:cubicBezTo>
                    <a:cubicBezTo>
                      <a:pt x="454972" y="21833"/>
                      <a:pt x="426562" y="13435"/>
                      <a:pt x="401193" y="0"/>
                    </a:cubicBezTo>
                    <a:close/>
                  </a:path>
                </a:pathLst>
              </a:custGeom>
              <a:solidFill>
                <a:srgbClr val="BDD9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>
                <a:off x="1939879" y="3860913"/>
                <a:ext cx="1036105" cy="862801"/>
              </a:xfrm>
              <a:custGeom>
                <a:avLst/>
                <a:gdLst/>
                <a:ahLst/>
                <a:cxnLst/>
                <a:rect l="l" t="t" r="r" b="b"/>
                <a:pathLst>
                  <a:path w="1036105" h="862801" extrusionOk="0">
                    <a:moveTo>
                      <a:pt x="636707" y="0"/>
                    </a:moveTo>
                    <a:cubicBezTo>
                      <a:pt x="285047" y="0"/>
                      <a:pt x="0" y="285049"/>
                      <a:pt x="0" y="636709"/>
                    </a:cubicBezTo>
                    <a:cubicBezTo>
                      <a:pt x="0" y="705986"/>
                      <a:pt x="16397" y="782100"/>
                      <a:pt x="39925" y="850988"/>
                    </a:cubicBezTo>
                    <a:cubicBezTo>
                      <a:pt x="52202" y="848369"/>
                      <a:pt x="64848" y="846802"/>
                      <a:pt x="77906" y="846802"/>
                    </a:cubicBezTo>
                    <a:cubicBezTo>
                      <a:pt x="104292" y="846802"/>
                      <a:pt x="129292" y="852696"/>
                      <a:pt x="151924" y="862802"/>
                    </a:cubicBezTo>
                    <a:cubicBezTo>
                      <a:pt x="245508" y="516928"/>
                      <a:pt x="560599" y="262131"/>
                      <a:pt x="936068" y="262131"/>
                    </a:cubicBezTo>
                    <a:cubicBezTo>
                      <a:pt x="963232" y="262131"/>
                      <a:pt x="990035" y="263564"/>
                      <a:pt x="1016516" y="266169"/>
                    </a:cubicBezTo>
                    <a:cubicBezTo>
                      <a:pt x="1014011" y="254134"/>
                      <a:pt x="1012631" y="241563"/>
                      <a:pt x="1012625" y="228785"/>
                    </a:cubicBezTo>
                    <a:cubicBezTo>
                      <a:pt x="1012625" y="196806"/>
                      <a:pt x="1021612" y="167271"/>
                      <a:pt x="1036105" y="141158"/>
                    </a:cubicBezTo>
                    <a:cubicBezTo>
                      <a:pt x="926859" y="53009"/>
                      <a:pt x="788018" y="0"/>
                      <a:pt x="636707" y="0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>
                <a:off x="2091076" y="4120981"/>
                <a:ext cx="958049" cy="641959"/>
              </a:xfrm>
              <a:custGeom>
                <a:avLst/>
                <a:gdLst/>
                <a:ahLst/>
                <a:cxnLst/>
                <a:rect l="l" t="t" r="r" b="b"/>
                <a:pathLst>
                  <a:path w="958049" h="641959" extrusionOk="0">
                    <a:moveTo>
                      <a:pt x="784141" y="0"/>
                    </a:moveTo>
                    <a:cubicBezTo>
                      <a:pt x="408672" y="0"/>
                      <a:pt x="93584" y="255460"/>
                      <a:pt x="0" y="602232"/>
                    </a:cubicBezTo>
                    <a:cubicBezTo>
                      <a:pt x="12310" y="607743"/>
                      <a:pt x="23560" y="614782"/>
                      <a:pt x="34242" y="622772"/>
                    </a:cubicBezTo>
                    <a:cubicBezTo>
                      <a:pt x="102862" y="590190"/>
                      <a:pt x="181863" y="573420"/>
                      <a:pt x="261380" y="573420"/>
                    </a:cubicBezTo>
                    <a:cubicBezTo>
                      <a:pt x="369527" y="573420"/>
                      <a:pt x="466898" y="594235"/>
                      <a:pt x="556856" y="641960"/>
                    </a:cubicBezTo>
                    <a:cubicBezTo>
                      <a:pt x="581415" y="628672"/>
                      <a:pt x="605244" y="614153"/>
                      <a:pt x="628182" y="598481"/>
                    </a:cubicBezTo>
                    <a:cubicBezTo>
                      <a:pt x="628242" y="598441"/>
                      <a:pt x="628276" y="598374"/>
                      <a:pt x="628329" y="598334"/>
                    </a:cubicBezTo>
                    <a:cubicBezTo>
                      <a:pt x="629100" y="597805"/>
                      <a:pt x="629810" y="597209"/>
                      <a:pt x="630573" y="596686"/>
                    </a:cubicBezTo>
                    <a:cubicBezTo>
                      <a:pt x="652587" y="581517"/>
                      <a:pt x="673764" y="565330"/>
                      <a:pt x="694123" y="548111"/>
                    </a:cubicBezTo>
                    <a:cubicBezTo>
                      <a:pt x="694264" y="547997"/>
                      <a:pt x="694438" y="547923"/>
                      <a:pt x="694572" y="547810"/>
                    </a:cubicBezTo>
                    <a:cubicBezTo>
                      <a:pt x="695463" y="547060"/>
                      <a:pt x="696226" y="546169"/>
                      <a:pt x="697117" y="545412"/>
                    </a:cubicBezTo>
                    <a:cubicBezTo>
                      <a:pt x="701444" y="541715"/>
                      <a:pt x="705281" y="537503"/>
                      <a:pt x="709527" y="533719"/>
                    </a:cubicBezTo>
                    <a:cubicBezTo>
                      <a:pt x="718100" y="526077"/>
                      <a:pt x="726411" y="518174"/>
                      <a:pt x="734649" y="510178"/>
                    </a:cubicBezTo>
                    <a:cubicBezTo>
                      <a:pt x="741165" y="503862"/>
                      <a:pt x="748237" y="498123"/>
                      <a:pt x="754533" y="491593"/>
                    </a:cubicBezTo>
                    <a:cubicBezTo>
                      <a:pt x="754780" y="491338"/>
                      <a:pt x="755035" y="491091"/>
                      <a:pt x="755283" y="490842"/>
                    </a:cubicBezTo>
                    <a:cubicBezTo>
                      <a:pt x="756314" y="489771"/>
                      <a:pt x="757252" y="488619"/>
                      <a:pt x="758276" y="487541"/>
                    </a:cubicBezTo>
                    <a:cubicBezTo>
                      <a:pt x="775830" y="469090"/>
                      <a:pt x="792587" y="449862"/>
                      <a:pt x="808365" y="429824"/>
                    </a:cubicBezTo>
                    <a:cubicBezTo>
                      <a:pt x="810227" y="427473"/>
                      <a:pt x="811922" y="424995"/>
                      <a:pt x="813750" y="422624"/>
                    </a:cubicBezTo>
                    <a:cubicBezTo>
                      <a:pt x="829120" y="402653"/>
                      <a:pt x="843760" y="382092"/>
                      <a:pt x="857262" y="360708"/>
                    </a:cubicBezTo>
                    <a:cubicBezTo>
                      <a:pt x="857496" y="360346"/>
                      <a:pt x="857784" y="360025"/>
                      <a:pt x="858012" y="359663"/>
                    </a:cubicBezTo>
                    <a:cubicBezTo>
                      <a:pt x="858441" y="358980"/>
                      <a:pt x="858782" y="358244"/>
                      <a:pt x="859211" y="357560"/>
                    </a:cubicBezTo>
                    <a:cubicBezTo>
                      <a:pt x="873590" y="334569"/>
                      <a:pt x="886891" y="310807"/>
                      <a:pt x="898986" y="286348"/>
                    </a:cubicBezTo>
                    <a:cubicBezTo>
                      <a:pt x="923880" y="235985"/>
                      <a:pt x="943797" y="182702"/>
                      <a:pt x="958049" y="127134"/>
                    </a:cubicBezTo>
                    <a:cubicBezTo>
                      <a:pt x="910961" y="102140"/>
                      <a:pt x="875767" y="57864"/>
                      <a:pt x="864589" y="4052"/>
                    </a:cubicBezTo>
                    <a:cubicBezTo>
                      <a:pt x="838115" y="1440"/>
                      <a:pt x="811312" y="0"/>
                      <a:pt x="784141" y="0"/>
                    </a:cubicBezTo>
                    <a:close/>
                  </a:path>
                </a:pathLst>
              </a:custGeom>
              <a:solidFill>
                <a:srgbClr val="F47C7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8"/>
            <p:cNvGrpSpPr/>
            <p:nvPr/>
          </p:nvGrpSpPr>
          <p:grpSpPr>
            <a:xfrm>
              <a:off x="1917709" y="3838343"/>
              <a:ext cx="1304292" cy="1200908"/>
              <a:chOff x="1917709" y="3838343"/>
              <a:chExt cx="1304292" cy="1200908"/>
            </a:xfrm>
          </p:grpSpPr>
          <p:sp>
            <p:nvSpPr>
              <p:cNvPr id="242" name="Google Shape;242;p18"/>
              <p:cNvSpPr/>
              <p:nvPr/>
            </p:nvSpPr>
            <p:spPr>
              <a:xfrm>
                <a:off x="1917709" y="3838343"/>
                <a:ext cx="1304292" cy="1200613"/>
              </a:xfrm>
              <a:custGeom>
                <a:avLst/>
                <a:gdLst/>
                <a:ahLst/>
                <a:cxnLst/>
                <a:rect l="l" t="t" r="r" b="b"/>
                <a:pathLst>
                  <a:path w="1304292" h="1200613" extrusionOk="0">
                    <a:moveTo>
                      <a:pt x="652146" y="0"/>
                    </a:moveTo>
                    <a:cubicBezTo>
                      <a:pt x="291914" y="0"/>
                      <a:pt x="1" y="292122"/>
                      <a:pt x="0" y="652354"/>
                    </a:cubicBezTo>
                    <a:cubicBezTo>
                      <a:pt x="0" y="750918"/>
                      <a:pt x="31599" y="871462"/>
                      <a:pt x="79111" y="966288"/>
                    </a:cubicBezTo>
                    <a:cubicBezTo>
                      <a:pt x="81180" y="970414"/>
                      <a:pt x="93361" y="973488"/>
                      <a:pt x="539552" y="1086210"/>
                    </a:cubicBezTo>
                    <a:cubicBezTo>
                      <a:pt x="1021192" y="1207892"/>
                      <a:pt x="997377" y="1201939"/>
                      <a:pt x="1000612" y="1199855"/>
                    </a:cubicBezTo>
                    <a:cubicBezTo>
                      <a:pt x="1187787" y="1079439"/>
                      <a:pt x="1304293" y="875206"/>
                      <a:pt x="1304293" y="652354"/>
                    </a:cubicBezTo>
                    <a:cubicBezTo>
                      <a:pt x="1304293" y="292122"/>
                      <a:pt x="1012379" y="0"/>
                      <a:pt x="652146" y="0"/>
                    </a:cubicBezTo>
                    <a:close/>
                    <a:moveTo>
                      <a:pt x="652146" y="13395"/>
                    </a:moveTo>
                    <a:cubicBezTo>
                      <a:pt x="1004978" y="13395"/>
                      <a:pt x="1290898" y="299522"/>
                      <a:pt x="1290898" y="652354"/>
                    </a:cubicBezTo>
                    <a:cubicBezTo>
                      <a:pt x="1290898" y="870544"/>
                      <a:pt x="1176917" y="1070558"/>
                      <a:pt x="993499" y="1188551"/>
                    </a:cubicBezTo>
                    <a:cubicBezTo>
                      <a:pt x="994879" y="1187666"/>
                      <a:pt x="980895" y="1183601"/>
                      <a:pt x="972986" y="1181438"/>
                    </a:cubicBezTo>
                    <a:cubicBezTo>
                      <a:pt x="938314" y="1172718"/>
                      <a:pt x="149950" y="973481"/>
                      <a:pt x="126202" y="967333"/>
                    </a:cubicBezTo>
                    <a:cubicBezTo>
                      <a:pt x="113511" y="964045"/>
                      <a:pt x="103917" y="961352"/>
                      <a:pt x="97320" y="959591"/>
                    </a:cubicBezTo>
                    <a:cubicBezTo>
                      <a:pt x="114549" y="964192"/>
                      <a:pt x="89562" y="957267"/>
                      <a:pt x="91041" y="960220"/>
                    </a:cubicBezTo>
                    <a:cubicBezTo>
                      <a:pt x="44416" y="867162"/>
                      <a:pt x="13395" y="748701"/>
                      <a:pt x="13395" y="652354"/>
                    </a:cubicBezTo>
                    <a:cubicBezTo>
                      <a:pt x="13395" y="299522"/>
                      <a:pt x="299314" y="13395"/>
                      <a:pt x="652146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>
                <a:off x="1997968" y="4680939"/>
                <a:ext cx="918017" cy="358312"/>
              </a:xfrm>
              <a:custGeom>
                <a:avLst/>
                <a:gdLst/>
                <a:ahLst/>
                <a:cxnLst/>
                <a:rect l="l" t="t" r="r" b="b"/>
                <a:pathLst>
                  <a:path w="918017" h="358312" extrusionOk="0">
                    <a:moveTo>
                      <a:pt x="372644" y="0"/>
                    </a:moveTo>
                    <a:cubicBezTo>
                      <a:pt x="370206" y="0"/>
                      <a:pt x="368358" y="114"/>
                      <a:pt x="364272" y="422"/>
                    </a:cubicBezTo>
                    <a:cubicBezTo>
                      <a:pt x="364252" y="422"/>
                      <a:pt x="359651" y="797"/>
                      <a:pt x="357997" y="837"/>
                    </a:cubicBezTo>
                    <a:cubicBezTo>
                      <a:pt x="222719" y="4005"/>
                      <a:pt x="97799" y="43539"/>
                      <a:pt x="2620" y="115320"/>
                    </a:cubicBezTo>
                    <a:cubicBezTo>
                      <a:pt x="-1864" y="118702"/>
                      <a:pt x="-309" y="125862"/>
                      <a:pt x="5131" y="127248"/>
                    </a:cubicBezTo>
                    <a:lnTo>
                      <a:pt x="909684" y="358096"/>
                    </a:lnTo>
                    <a:cubicBezTo>
                      <a:pt x="915096" y="359476"/>
                      <a:pt x="919690" y="353997"/>
                      <a:pt x="917426" y="348887"/>
                    </a:cubicBezTo>
                    <a:cubicBezTo>
                      <a:pt x="897000" y="302757"/>
                      <a:pt x="872896" y="262051"/>
                      <a:pt x="843756" y="225403"/>
                    </a:cubicBezTo>
                    <a:cubicBezTo>
                      <a:pt x="842986" y="224439"/>
                      <a:pt x="838238" y="218043"/>
                      <a:pt x="837059" y="216616"/>
                    </a:cubicBezTo>
                    <a:cubicBezTo>
                      <a:pt x="787700" y="156917"/>
                      <a:pt x="726849" y="107197"/>
                      <a:pt x="658115" y="70743"/>
                    </a:cubicBezTo>
                    <a:cubicBezTo>
                      <a:pt x="581076" y="29903"/>
                      <a:pt x="494661" y="6295"/>
                      <a:pt x="404248" y="1674"/>
                    </a:cubicBezTo>
                    <a:cubicBezTo>
                      <a:pt x="401623" y="1541"/>
                      <a:pt x="394772" y="1058"/>
                      <a:pt x="394618" y="1045"/>
                    </a:cubicBezTo>
                    <a:cubicBezTo>
                      <a:pt x="383748" y="342"/>
                      <a:pt x="378899" y="0"/>
                      <a:pt x="372644" y="0"/>
                    </a:cubicBezTo>
                    <a:close/>
                    <a:moveTo>
                      <a:pt x="372644" y="13395"/>
                    </a:moveTo>
                    <a:cubicBezTo>
                      <a:pt x="378511" y="13395"/>
                      <a:pt x="383192" y="13756"/>
                      <a:pt x="393780" y="14439"/>
                    </a:cubicBezTo>
                    <a:cubicBezTo>
                      <a:pt x="393934" y="14453"/>
                      <a:pt x="400913" y="14935"/>
                      <a:pt x="403619" y="15069"/>
                    </a:cubicBezTo>
                    <a:cubicBezTo>
                      <a:pt x="492083" y="19589"/>
                      <a:pt x="576529" y="42749"/>
                      <a:pt x="651839" y="82671"/>
                    </a:cubicBezTo>
                    <a:cubicBezTo>
                      <a:pt x="719013" y="118301"/>
                      <a:pt x="778565" y="166849"/>
                      <a:pt x="826806" y="225196"/>
                    </a:cubicBezTo>
                    <a:cubicBezTo>
                      <a:pt x="827797" y="226401"/>
                      <a:pt x="828600" y="227446"/>
                      <a:pt x="830362" y="229803"/>
                    </a:cubicBezTo>
                    <a:cubicBezTo>
                      <a:pt x="830375" y="229817"/>
                      <a:pt x="832411" y="232469"/>
                      <a:pt x="833289" y="233567"/>
                    </a:cubicBezTo>
                    <a:cubicBezTo>
                      <a:pt x="858805" y="265654"/>
                      <a:pt x="879982" y="301786"/>
                      <a:pt x="898587" y="341353"/>
                    </a:cubicBezTo>
                    <a:lnTo>
                      <a:pt x="22712" y="117832"/>
                    </a:lnTo>
                    <a:cubicBezTo>
                      <a:pt x="114002" y="53196"/>
                      <a:pt x="231285" y="17205"/>
                      <a:pt x="358412" y="14232"/>
                    </a:cubicBezTo>
                    <a:cubicBezTo>
                      <a:pt x="360368" y="14185"/>
                      <a:pt x="361814" y="14058"/>
                      <a:pt x="365109" y="13816"/>
                    </a:cubicBezTo>
                    <a:cubicBezTo>
                      <a:pt x="365130" y="13810"/>
                      <a:pt x="370648" y="13395"/>
                      <a:pt x="372644" y="133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4" name="Google Shape;244;p18"/>
          <p:cNvGrpSpPr/>
          <p:nvPr/>
        </p:nvGrpSpPr>
        <p:grpSpPr>
          <a:xfrm rot="1351958">
            <a:off x="10203673" y="4847949"/>
            <a:ext cx="1721857" cy="1503910"/>
            <a:chOff x="3540572" y="5251367"/>
            <a:chExt cx="1462718" cy="1277572"/>
          </a:xfrm>
        </p:grpSpPr>
        <p:sp>
          <p:nvSpPr>
            <p:cNvPr id="245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247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253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257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1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272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9" name="Google Shape;145;p18"/>
          <p:cNvSpPr txBox="1">
            <a:spLocks noGrp="1"/>
          </p:cNvSpPr>
          <p:nvPr>
            <p:ph type="title"/>
          </p:nvPr>
        </p:nvSpPr>
        <p:spPr>
          <a:xfrm>
            <a:off x="1723356" y="1739728"/>
            <a:ext cx="94740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16600" b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" sz="16600" b="1" dirty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</a:t>
            </a:r>
            <a:r>
              <a:rPr lang="en" sz="16600" b="1" dirty="0"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en" sz="16600" b="1" dirty="0">
                <a:solidFill>
                  <a:schemeClr val="accent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</a:t>
            </a:r>
            <a:r>
              <a:rPr lang="en" sz="16600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 </a:t>
            </a:r>
            <a:r>
              <a:rPr lang="en" sz="166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" sz="16600" b="1" dirty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" sz="166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sz="16600" b="1" dirty="0">
              <a:solidFill>
                <a:schemeClr val="accent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183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3" y="219424"/>
            <a:ext cx="675662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6018" y="236446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tick.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24" y="755003"/>
            <a:ext cx="418889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0" y="761463"/>
            <a:ext cx="418889" cy="421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762384-6747-45EA-A3D8-9B317B1D4B22}"/>
              </a:ext>
            </a:extLst>
          </p:cNvPr>
          <p:cNvGrpSpPr/>
          <p:nvPr/>
        </p:nvGrpSpPr>
        <p:grpSpPr>
          <a:xfrm>
            <a:off x="499201" y="1948543"/>
            <a:ext cx="3485026" cy="2797628"/>
            <a:chOff x="51734" y="1948543"/>
            <a:chExt cx="2898295" cy="2656114"/>
          </a:xfrm>
        </p:grpSpPr>
        <p:sp>
          <p:nvSpPr>
            <p:cNvPr id="4" name="Rounded Rectangle 3"/>
            <p:cNvSpPr/>
            <p:nvPr/>
          </p:nvSpPr>
          <p:spPr>
            <a:xfrm>
              <a:off x="217715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4372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49" y="4050438"/>
              <a:ext cx="366423" cy="35321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83100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24" y="4047040"/>
              <a:ext cx="370332" cy="35661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052484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4" y="2744281"/>
              <a:ext cx="1558543" cy="10646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723" y="2829421"/>
              <a:ext cx="1513464" cy="10338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3C32AFD-E0C9-441B-A0AF-4AC4CAE8D40B}"/>
              </a:ext>
            </a:extLst>
          </p:cNvPr>
          <p:cNvGrpSpPr/>
          <p:nvPr/>
        </p:nvGrpSpPr>
        <p:grpSpPr>
          <a:xfrm>
            <a:off x="4677713" y="1948543"/>
            <a:ext cx="3291064" cy="2797628"/>
            <a:chOff x="3153713" y="1948543"/>
            <a:chExt cx="2736988" cy="2656114"/>
          </a:xfrm>
        </p:grpSpPr>
        <p:sp>
          <p:nvSpPr>
            <p:cNvPr id="52" name="Rounded Rectangle 51"/>
            <p:cNvSpPr/>
            <p:nvPr/>
          </p:nvSpPr>
          <p:spPr>
            <a:xfrm>
              <a:off x="3158387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85044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21" y="4050438"/>
              <a:ext cx="366423" cy="353218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77167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96" y="4047040"/>
              <a:ext cx="370332" cy="356616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993156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13" y="2903965"/>
              <a:ext cx="1350891" cy="82590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079" y="2959477"/>
              <a:ext cx="1240105" cy="84711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AF8D6E-062D-4D3B-B1E5-D7003B8F9BFB}"/>
              </a:ext>
            </a:extLst>
          </p:cNvPr>
          <p:cNvGrpSpPr/>
          <p:nvPr/>
        </p:nvGrpSpPr>
        <p:grpSpPr>
          <a:xfrm>
            <a:off x="8402567" y="1948543"/>
            <a:ext cx="3408714" cy="2797628"/>
            <a:chOff x="5996542" y="1948543"/>
            <a:chExt cx="2834831" cy="2656114"/>
          </a:xfrm>
        </p:grpSpPr>
        <p:sp>
          <p:nvSpPr>
            <p:cNvPr id="61" name="Rounded Rectangle 60"/>
            <p:cNvSpPr/>
            <p:nvPr/>
          </p:nvSpPr>
          <p:spPr>
            <a:xfrm>
              <a:off x="6099059" y="1948543"/>
              <a:ext cx="2732314" cy="2656114"/>
            </a:xfrm>
            <a:prstGeom prst="roundRect">
              <a:avLst/>
            </a:prstGeom>
            <a:noFill/>
            <a:ln w="28575">
              <a:solidFill>
                <a:srgbClr val="81299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25716" y="1988751"/>
              <a:ext cx="3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493" y="4050438"/>
              <a:ext cx="366423" cy="35321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712350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868" y="4047040"/>
              <a:ext cx="370332" cy="35661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7933828" y="4089887"/>
              <a:ext cx="365760" cy="27432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542" y="2787833"/>
              <a:ext cx="1549063" cy="105816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566" y="2710558"/>
              <a:ext cx="1240105" cy="1177938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045BACE-53E3-4C1D-ACD1-32B778FE05DD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175B033-8991-4ED2-A995-8116DDD18052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3AA3A4-17B6-4B6D-993D-F7C4D5FE541D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C1DE321D-8861-45FE-9FA6-92228C73551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F1E79A12-F80E-40D6-A193-79836190A4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Track 046">
            <a:hlinkClick r:id="" action="ppaction://media"/>
            <a:extLst>
              <a:ext uri="{FF2B5EF4-FFF2-40B4-BE49-F238E27FC236}">
                <a16:creationId xmlns:a16="http://schemas.microsoft.com/office/drawing/2014/main" id="{36AADEDE-3C68-48F6-B70D-93B5CFB388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8" end="2965.8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148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8201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793" y="1256145"/>
            <a:ext cx="2790585" cy="32082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6996339" y="1357695"/>
            <a:ext cx="2678104" cy="2996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1060E-FC1B-4836-B135-EECD7E1B052A}"/>
              </a:ext>
            </a:extLst>
          </p:cNvPr>
          <p:cNvSpPr txBox="1"/>
          <p:nvPr/>
        </p:nvSpPr>
        <p:spPr>
          <a:xfrm>
            <a:off x="4091647" y="4688053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966AE3-1247-49AF-A212-8CBE4EF7F0B0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BEB6F3C-AF6C-476F-B5DB-07A1611B3A1A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6F0549-D78D-4BEE-8545-22ED705F82C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1" name="Minus Sign 20">
              <a:extLst>
                <a:ext uri="{FF2B5EF4-FFF2-40B4-BE49-F238E27FC236}">
                  <a16:creationId xmlns:a16="http://schemas.microsoft.com/office/drawing/2014/main" id="{DAE88992-03D8-449B-9D18-3740CD760B0F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019F19D6-C65F-4BD6-A50D-73C700649DD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Track 046">
            <a:hlinkClick r:id="" action="ppaction://media"/>
            <a:extLst>
              <a:ext uri="{FF2B5EF4-FFF2-40B4-BE49-F238E27FC236}">
                <a16:creationId xmlns:a16="http://schemas.microsoft.com/office/drawing/2014/main" id="{523CDAF3-93BC-4212-9914-47263C3A9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8" end="11991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22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4" presetClass="path" presetSubtype="0" repeatCount="2000" accel="25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00018 -0.07199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857" y="1566394"/>
            <a:ext cx="4056005" cy="2481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257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347" y="1566395"/>
            <a:ext cx="3868725" cy="26396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455453-C4CA-44ED-BCDE-68A19F4C32A0}"/>
              </a:ext>
            </a:extLst>
          </p:cNvPr>
          <p:cNvSpPr txBox="1"/>
          <p:nvPr/>
        </p:nvSpPr>
        <p:spPr>
          <a:xfrm>
            <a:off x="8335391" y="4708784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F27B16-F6F9-4867-AE49-0E417DF4F783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CDF373F-1FC8-4E96-A592-6B0F950D673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6AD2C0-08B9-47DA-8662-F39FD31EEE0B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94A5EAF4-6408-43DF-8CA1-8AC5C07240A9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511E2DF2-F4A5-4D95-B07C-B50B99E7CE0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Track 046">
            <a:hlinkClick r:id="" action="ppaction://media"/>
            <a:extLst>
              <a:ext uri="{FF2B5EF4-FFF2-40B4-BE49-F238E27FC236}">
                <a16:creationId xmlns:a16="http://schemas.microsoft.com/office/drawing/2014/main" id="{D2183CC3-B468-4550-A799-254049CDC2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7575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16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4" presetClass="path" presetSubtype="0" repeatCount="2000" accel="4000" decel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0399 -0.11227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3070884" y="1701338"/>
            <a:ext cx="2669982" cy="2519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7229" y="24368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chemeClr val="bg1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881089" y="1701339"/>
            <a:ext cx="3044464" cy="26869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889C98-AF60-4F96-AADE-A50B24A39320}"/>
              </a:ext>
            </a:extLst>
          </p:cNvPr>
          <p:cNvSpPr txBox="1"/>
          <p:nvPr/>
        </p:nvSpPr>
        <p:spPr>
          <a:xfrm>
            <a:off x="4109472" y="472105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63C61B-C55B-4823-A084-EDADBBAF4B2E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CB80DC7-ACDD-474C-8213-6D5305B0D6B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389985-61AA-4FF0-BC14-EC90797A5FD5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2" name="Minus Sign 21">
              <a:extLst>
                <a:ext uri="{FF2B5EF4-FFF2-40B4-BE49-F238E27FC236}">
                  <a16:creationId xmlns:a16="http://schemas.microsoft.com/office/drawing/2014/main" id="{9F9F86DF-5AFD-45BA-8FA6-4F043D0EBAA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15CA52BE-22D7-4180-BF6A-4CC4F5EBF07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Track 046">
            <a:hlinkClick r:id="" action="ppaction://media"/>
            <a:extLst>
              <a:ext uri="{FF2B5EF4-FFF2-40B4-BE49-F238E27FC236}">
                <a16:creationId xmlns:a16="http://schemas.microsoft.com/office/drawing/2014/main" id="{9464F933-E4B7-4D7E-94CD-1DEE1B5FC0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 end="3091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6652" y="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Count="2000" accel="2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0157 -0.10995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0" grpId="0" animBg="1"/>
      <p:bldP spid="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lgerian" panose="04020705040A02060702" pitchFamily="82" charset="0"/>
              </a:rPr>
              <a:t>Listen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AND CIRCLE.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4</a:t>
            </a:r>
          </a:p>
        </p:txBody>
      </p:sp>
    </p:spTree>
    <p:extLst>
      <p:ext uri="{BB962C8B-B14F-4D97-AF65-F5344CB8AC3E}">
        <p14:creationId xmlns:p14="http://schemas.microsoft.com/office/powerpoint/2010/main" val="423020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4" y="250117"/>
            <a:ext cx="663117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609" y="236177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circle.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42" y="758124"/>
            <a:ext cx="410141" cy="413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3" y="753718"/>
            <a:ext cx="418889" cy="4218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47158" y="1545772"/>
            <a:ext cx="8697685" cy="3766457"/>
          </a:xfrm>
          <a:prstGeom prst="roundRect">
            <a:avLst/>
          </a:prstGeom>
          <a:noFill/>
          <a:ln w="28575">
            <a:solidFill>
              <a:srgbClr val="8129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46652" y="21291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7784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q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8369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46652" y="39579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77784" y="39579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07678" y="2129198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70353" y="212919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07678" y="4022650"/>
            <a:ext cx="37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63344" y="395196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v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5725F3-0D0A-40BA-8F52-AE6AD3C7EAA5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EFCDCFA-C4CB-49A0-8901-9BF76303FC69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38FD6D-A89C-4F14-A273-4A0FB2CDE86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1E10F143-13A7-4CF4-BF1E-801B55F7C81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BA5F6492-BEB8-4A6D-A8A0-27D25F0DDBB4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5B0362F0-0780-4E52-8990-F93E79D7334B}"/>
              </a:ext>
            </a:extLst>
          </p:cNvPr>
          <p:cNvSpPr/>
          <p:nvPr/>
        </p:nvSpPr>
        <p:spPr>
          <a:xfrm>
            <a:off x="2796835" y="2376757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73EA648-72AB-49F6-8C2B-351D66477C5B}"/>
              </a:ext>
            </a:extLst>
          </p:cNvPr>
          <p:cNvSpPr/>
          <p:nvPr/>
        </p:nvSpPr>
        <p:spPr>
          <a:xfrm rot="5400000">
            <a:off x="2857257" y="2441527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D1FE519-00B8-46F5-8AE1-40DC9FFC854F}"/>
              </a:ext>
            </a:extLst>
          </p:cNvPr>
          <p:cNvGrpSpPr/>
          <p:nvPr/>
        </p:nvGrpSpPr>
        <p:grpSpPr>
          <a:xfrm rot="5400000">
            <a:off x="2847378" y="2426202"/>
            <a:ext cx="182883" cy="167811"/>
            <a:chOff x="4333009" y="4935682"/>
            <a:chExt cx="257677" cy="265613"/>
          </a:xfrm>
        </p:grpSpPr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5D6FB3D1-3B23-4AEC-8B17-30A4D8335DB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inus Sign 49">
              <a:extLst>
                <a:ext uri="{FF2B5EF4-FFF2-40B4-BE49-F238E27FC236}">
                  <a16:creationId xmlns:a16="http://schemas.microsoft.com/office/drawing/2014/main" id="{6BD78517-8925-437C-A086-76A0687D4448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C242FB9-F775-4E5B-9D6F-C37F954D9510}"/>
              </a:ext>
            </a:extLst>
          </p:cNvPr>
          <p:cNvSpPr/>
          <p:nvPr/>
        </p:nvSpPr>
        <p:spPr>
          <a:xfrm>
            <a:off x="7009471" y="2376757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E4FAD0DA-E2BC-47E1-8ECB-C0D5345A72E0}"/>
              </a:ext>
            </a:extLst>
          </p:cNvPr>
          <p:cNvSpPr/>
          <p:nvPr/>
        </p:nvSpPr>
        <p:spPr>
          <a:xfrm rot="5400000">
            <a:off x="7069893" y="2441527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592A55-7409-4DD2-BEA7-5A8C945A3B48}"/>
              </a:ext>
            </a:extLst>
          </p:cNvPr>
          <p:cNvGrpSpPr/>
          <p:nvPr/>
        </p:nvGrpSpPr>
        <p:grpSpPr>
          <a:xfrm rot="5400000">
            <a:off x="7060014" y="2426202"/>
            <a:ext cx="182883" cy="167811"/>
            <a:chOff x="4333009" y="4935682"/>
            <a:chExt cx="257677" cy="265613"/>
          </a:xfrm>
        </p:grpSpPr>
        <p:sp>
          <p:nvSpPr>
            <p:cNvPr id="54" name="Minus Sign 53">
              <a:extLst>
                <a:ext uri="{FF2B5EF4-FFF2-40B4-BE49-F238E27FC236}">
                  <a16:creationId xmlns:a16="http://schemas.microsoft.com/office/drawing/2014/main" id="{88A58196-0AA3-40F6-87D1-738F0425BD8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Minus Sign 54">
              <a:extLst>
                <a:ext uri="{FF2B5EF4-FFF2-40B4-BE49-F238E27FC236}">
                  <a16:creationId xmlns:a16="http://schemas.microsoft.com/office/drawing/2014/main" id="{B3EBDE4F-CD75-4EA0-8460-53503BC7F13E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FA5777AA-E0DF-4EFA-8A4B-B6214B140212}"/>
              </a:ext>
            </a:extLst>
          </p:cNvPr>
          <p:cNvSpPr/>
          <p:nvPr/>
        </p:nvSpPr>
        <p:spPr>
          <a:xfrm>
            <a:off x="2796835" y="4196483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094DC40F-2913-4D9F-BD4F-B5A6E2313ABC}"/>
              </a:ext>
            </a:extLst>
          </p:cNvPr>
          <p:cNvSpPr/>
          <p:nvPr/>
        </p:nvSpPr>
        <p:spPr>
          <a:xfrm rot="5400000">
            <a:off x="2857257" y="4261253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BFBF5F-71D5-4E48-B568-4DE52810396C}"/>
              </a:ext>
            </a:extLst>
          </p:cNvPr>
          <p:cNvGrpSpPr/>
          <p:nvPr/>
        </p:nvGrpSpPr>
        <p:grpSpPr>
          <a:xfrm rot="5400000">
            <a:off x="2847378" y="4245928"/>
            <a:ext cx="182883" cy="167811"/>
            <a:chOff x="4333009" y="4935682"/>
            <a:chExt cx="257677" cy="265613"/>
          </a:xfrm>
        </p:grpSpPr>
        <p:sp>
          <p:nvSpPr>
            <p:cNvPr id="59" name="Minus Sign 58">
              <a:extLst>
                <a:ext uri="{FF2B5EF4-FFF2-40B4-BE49-F238E27FC236}">
                  <a16:creationId xmlns:a16="http://schemas.microsoft.com/office/drawing/2014/main" id="{8F28B8C2-5AB9-49E2-9EF7-EB46D2A62A0C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Sign 59">
              <a:extLst>
                <a:ext uri="{FF2B5EF4-FFF2-40B4-BE49-F238E27FC236}">
                  <a16:creationId xmlns:a16="http://schemas.microsoft.com/office/drawing/2014/main" id="{79A144A6-9CCB-4A53-9622-474D2858E310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7E0E1F06-00DD-4093-BFEA-B32F3C0E367E}"/>
              </a:ext>
            </a:extLst>
          </p:cNvPr>
          <p:cNvSpPr/>
          <p:nvPr/>
        </p:nvSpPr>
        <p:spPr>
          <a:xfrm>
            <a:off x="7009471" y="4261134"/>
            <a:ext cx="274320" cy="274320"/>
          </a:xfrm>
          <a:prstGeom prst="ellipse">
            <a:avLst/>
          </a:prstGeom>
          <a:noFill/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1DC52D2-6544-407F-8BEC-5F4EECCC1081}"/>
              </a:ext>
            </a:extLst>
          </p:cNvPr>
          <p:cNvSpPr/>
          <p:nvPr/>
        </p:nvSpPr>
        <p:spPr>
          <a:xfrm rot="5400000">
            <a:off x="7069893" y="4325904"/>
            <a:ext cx="182880" cy="137160"/>
          </a:xfrm>
          <a:prstGeom prst="triangl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AE326C9-CF92-42EF-9D09-8B4297688EE4}"/>
              </a:ext>
            </a:extLst>
          </p:cNvPr>
          <p:cNvGrpSpPr/>
          <p:nvPr/>
        </p:nvGrpSpPr>
        <p:grpSpPr>
          <a:xfrm rot="5400000">
            <a:off x="7060014" y="4310579"/>
            <a:ext cx="182883" cy="167811"/>
            <a:chOff x="4333009" y="4935682"/>
            <a:chExt cx="257677" cy="265613"/>
          </a:xfrm>
        </p:grpSpPr>
        <p:sp>
          <p:nvSpPr>
            <p:cNvPr id="64" name="Minus Sign 63">
              <a:extLst>
                <a:ext uri="{FF2B5EF4-FFF2-40B4-BE49-F238E27FC236}">
                  <a16:creationId xmlns:a16="http://schemas.microsoft.com/office/drawing/2014/main" id="{5015D046-CCF3-4D46-B278-396CD0BC11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Sign 64">
              <a:extLst>
                <a:ext uri="{FF2B5EF4-FFF2-40B4-BE49-F238E27FC236}">
                  <a16:creationId xmlns:a16="http://schemas.microsoft.com/office/drawing/2014/main" id="{42D124F0-52CE-425E-A737-8543C64C3A6F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solidFill>
              <a:srgbClr val="812990"/>
            </a:solidFill>
            <a:ln>
              <a:solidFill>
                <a:srgbClr val="812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016E187-ADB6-41FE-B10F-633F4D2DBC5C}"/>
              </a:ext>
            </a:extLst>
          </p:cNvPr>
          <p:cNvSpPr/>
          <p:nvPr/>
        </p:nvSpPr>
        <p:spPr>
          <a:xfrm>
            <a:off x="3529353" y="2272143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089A6BE-A1E7-4FEF-B8DD-67E75120BFD7}"/>
              </a:ext>
            </a:extLst>
          </p:cNvPr>
          <p:cNvSpPr/>
          <p:nvPr/>
        </p:nvSpPr>
        <p:spPr>
          <a:xfrm>
            <a:off x="9152592" y="2245481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B4CD0EA-A4B6-4EBC-995D-06C540999BC3}"/>
              </a:ext>
            </a:extLst>
          </p:cNvPr>
          <p:cNvSpPr/>
          <p:nvPr/>
        </p:nvSpPr>
        <p:spPr>
          <a:xfrm>
            <a:off x="3519702" y="4027342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EA5827D-B153-47BF-89E3-47810C8050E5}"/>
              </a:ext>
            </a:extLst>
          </p:cNvPr>
          <p:cNvSpPr/>
          <p:nvPr/>
        </p:nvSpPr>
        <p:spPr>
          <a:xfrm>
            <a:off x="7712643" y="4068412"/>
            <a:ext cx="640080" cy="64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ck 047">
            <a:hlinkClick r:id="" action="ppaction://media"/>
            <a:extLst>
              <a:ext uri="{FF2B5EF4-FFF2-40B4-BE49-F238E27FC236}">
                <a16:creationId xmlns:a16="http://schemas.microsoft.com/office/drawing/2014/main" id="{DB14CA0A-FEED-4AFA-AD2A-9D3CCEC93F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 end="3002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21974"/>
            <a:ext cx="487363" cy="487363"/>
          </a:xfrm>
          <a:prstGeom prst="rect">
            <a:avLst/>
          </a:prstGeom>
        </p:spPr>
      </p:pic>
      <p:pic>
        <p:nvPicPr>
          <p:cNvPr id="69" name="Track 047">
            <a:hlinkClick r:id="" action="ppaction://media"/>
            <a:extLst>
              <a:ext uri="{FF2B5EF4-FFF2-40B4-BE49-F238E27FC236}">
                <a16:creationId xmlns:a16="http://schemas.microsoft.com/office/drawing/2014/main" id="{5EEE1630-F9F4-4746-8682-C2302626E2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1" end="164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552970"/>
            <a:ext cx="487363" cy="487363"/>
          </a:xfrm>
          <a:prstGeom prst="rect">
            <a:avLst/>
          </a:prstGeom>
        </p:spPr>
      </p:pic>
      <p:pic>
        <p:nvPicPr>
          <p:cNvPr id="70" name="Track 047">
            <a:hlinkClick r:id="" action="ppaction://media"/>
            <a:extLst>
              <a:ext uri="{FF2B5EF4-FFF2-40B4-BE49-F238E27FC236}">
                <a16:creationId xmlns:a16="http://schemas.microsoft.com/office/drawing/2014/main" id="{A7CF3628-B0F7-4505-BAEC-E608ED33C4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121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7" y="1171195"/>
            <a:ext cx="487363" cy="487363"/>
          </a:xfrm>
          <a:prstGeom prst="rect">
            <a:avLst/>
          </a:prstGeom>
        </p:spPr>
      </p:pic>
      <p:pic>
        <p:nvPicPr>
          <p:cNvPr id="76" name="Track 047">
            <a:hlinkClick r:id="" action="ppaction://media"/>
            <a:extLst>
              <a:ext uri="{FF2B5EF4-FFF2-40B4-BE49-F238E27FC236}">
                <a16:creationId xmlns:a16="http://schemas.microsoft.com/office/drawing/2014/main" id="{02C49B72-8A75-4852-9E3B-B4E50EE939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30" end="76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8506" y="1729365"/>
            <a:ext cx="487363" cy="487363"/>
          </a:xfrm>
          <a:prstGeom prst="rect">
            <a:avLst/>
          </a:prstGeom>
        </p:spPr>
      </p:pic>
      <p:pic>
        <p:nvPicPr>
          <p:cNvPr id="77" name="Track 047">
            <a:hlinkClick r:id="" action="ppaction://media"/>
            <a:extLst>
              <a:ext uri="{FF2B5EF4-FFF2-40B4-BE49-F238E27FC236}">
                <a16:creationId xmlns:a16="http://schemas.microsoft.com/office/drawing/2014/main" id="{B0CCCC46-00C8-418A-B27F-5271256E7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00" end="313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8919" y="2369445"/>
            <a:ext cx="487363" cy="48736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F1ADB62-59BB-4059-B0EB-D2276C530961}"/>
              </a:ext>
            </a:extLst>
          </p:cNvPr>
          <p:cNvSpPr txBox="1"/>
          <p:nvPr/>
        </p:nvSpPr>
        <p:spPr>
          <a:xfrm>
            <a:off x="7754733" y="2115078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E186DC-F54C-4C2A-A3EC-094C9CB1C3BD}"/>
              </a:ext>
            </a:extLst>
          </p:cNvPr>
          <p:cNvSpPr txBox="1"/>
          <p:nvPr/>
        </p:nvSpPr>
        <p:spPr>
          <a:xfrm>
            <a:off x="4916691" y="3945281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q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0BE53A1-A658-489E-B854-BC990FC0273D}"/>
              </a:ext>
            </a:extLst>
          </p:cNvPr>
          <p:cNvSpPr txBox="1"/>
          <p:nvPr/>
        </p:nvSpPr>
        <p:spPr>
          <a:xfrm>
            <a:off x="9101399" y="3945281"/>
            <a:ext cx="538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6069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934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39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7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7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5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5" dur="250" fill="hold"/>
                                        <p:tgtEl>
                                          <p:spTgt spid="7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0" dur="250" fill="hold"/>
                                        <p:tgtEl>
                                          <p:spTgt spid="7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6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200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21" grpId="0" animBg="1"/>
      <p:bldP spid="21" grpId="1" animBg="1"/>
      <p:bldP spid="47" grpId="0" animBg="1"/>
      <p:bldP spid="47" grpId="1" animBg="1"/>
      <p:bldP spid="52" grpId="0" animBg="1"/>
      <p:bldP spid="52" grpId="1" animBg="1"/>
      <p:bldP spid="57" grpId="0" animBg="1"/>
      <p:bldP spid="57" grpId="1" animBg="1"/>
      <p:bldP spid="62" grpId="0" animBg="1"/>
      <p:bldP spid="62" grpId="1" animBg="1"/>
      <p:bldP spid="7" grpId="0" animBg="1"/>
      <p:bldP spid="67" grpId="0" animBg="1"/>
      <p:bldP spid="68" grpId="0" animBg="1"/>
      <p:bldP spid="71" grpId="0" animBg="1"/>
      <p:bldP spid="66" grpId="0"/>
      <p:bldP spid="66" grpId="1"/>
      <p:bldP spid="66" grpId="2"/>
      <p:bldP spid="78" grpId="0"/>
      <p:bldP spid="78" grpId="1"/>
      <p:bldP spid="78" grpId="2"/>
      <p:bldP spid="79" grpId="0"/>
      <p:bldP spid="79" grpId="1"/>
      <p:bldP spid="7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Write and say.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2615" y="13331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6349" y="2113231"/>
            <a:ext cx="287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EC00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5</a:t>
            </a:r>
          </a:p>
        </p:txBody>
      </p:sp>
    </p:spTree>
    <p:extLst>
      <p:ext uri="{BB962C8B-B14F-4D97-AF65-F5344CB8AC3E}">
        <p14:creationId xmlns:p14="http://schemas.microsoft.com/office/powerpoint/2010/main" val="23781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6" y="278505"/>
            <a:ext cx="663117" cy="663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803" y="196915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Write and say.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56" y="672130"/>
            <a:ext cx="410141" cy="4130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76" y="663319"/>
            <a:ext cx="418888" cy="42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6" y="1511822"/>
            <a:ext cx="2457957" cy="1660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3" y="1464075"/>
            <a:ext cx="3292155" cy="1792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2" y="3857606"/>
            <a:ext cx="3309895" cy="1992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5" y="3626929"/>
            <a:ext cx="2004445" cy="23174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0556" y="3298372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06675" y="3389838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9156" y="3352095"/>
            <a:ext cx="58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fo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644653" y="3729395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699196" y="3298372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25315" y="3389838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00308" y="3352095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uestion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689217" y="3729395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618015" y="5850475"/>
            <a:ext cx="223873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944134" y="5941941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19127" y="5904198"/>
            <a:ext cx="9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uice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608036" y="6281498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6701166" y="5850475"/>
            <a:ext cx="2695176" cy="598715"/>
          </a:xfrm>
          <a:prstGeom prst="roundRect">
            <a:avLst/>
          </a:prstGeom>
          <a:noFill/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027285" y="5941941"/>
            <a:ext cx="457200" cy="457200"/>
          </a:xfrm>
          <a:prstGeom prst="ellipse">
            <a:avLst/>
          </a:prstGeom>
          <a:solidFill>
            <a:srgbClr val="812990"/>
          </a:solidFill>
          <a:ln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02278" y="5904198"/>
            <a:ext cx="1494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illage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7691187" y="6281498"/>
            <a:ext cx="29817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44E93BC-4378-46C5-A70E-F0266F3A5164}"/>
              </a:ext>
            </a:extLst>
          </p:cNvPr>
          <p:cNvSpPr txBox="1"/>
          <p:nvPr/>
        </p:nvSpPr>
        <p:spPr>
          <a:xfrm>
            <a:off x="3618219" y="3364026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ACCA6F-D95C-4A94-A65F-6F11DA25A78F}"/>
              </a:ext>
            </a:extLst>
          </p:cNvPr>
          <p:cNvSpPr txBox="1"/>
          <p:nvPr/>
        </p:nvSpPr>
        <p:spPr>
          <a:xfrm>
            <a:off x="7649793" y="335209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480E17-DA79-422C-8F02-3918A4912EA9}"/>
              </a:ext>
            </a:extLst>
          </p:cNvPr>
          <p:cNvSpPr txBox="1"/>
          <p:nvPr/>
        </p:nvSpPr>
        <p:spPr>
          <a:xfrm>
            <a:off x="3618447" y="5906014"/>
            <a:ext cx="271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j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779AEC-C6DE-43EC-8F3F-F93BA17EFB48}"/>
              </a:ext>
            </a:extLst>
          </p:cNvPr>
          <p:cNvSpPr txBox="1"/>
          <p:nvPr/>
        </p:nvSpPr>
        <p:spPr>
          <a:xfrm>
            <a:off x="7649793" y="5909698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15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ree Vector | Purple floral frame background with water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49237" y="2469524"/>
            <a:ext cx="7426035" cy="1918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Fun corner and wrap-up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5818863" y="154619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9D18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6770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unny jokes - funny jokes - Champak kids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6"/>
            <a:ext cx="12192000" cy="7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505201" y="6149662"/>
            <a:ext cx="1944709" cy="70833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1</a:t>
            </a: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6758482" y="6149662"/>
            <a:ext cx="1944709" cy="708338"/>
          </a:xfrm>
          <a:prstGeom prst="roundRect">
            <a:avLst/>
          </a:prstGeom>
          <a:solidFill>
            <a:srgbClr val="B51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1366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12990"/>
            </a:gs>
            <a:gs pos="86000">
              <a:srgbClr val="F499C1"/>
            </a:gs>
            <a:gs pos="24000">
              <a:srgbClr val="F5A9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3402" y="1653142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 and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0057" y="2706876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Activity 3: Listen and tick.</a:t>
            </a:r>
          </a:p>
        </p:txBody>
      </p:sp>
      <p:sp>
        <p:nvSpPr>
          <p:cNvPr id="14" name="Google Shape;391;p20"/>
          <p:cNvSpPr txBox="1">
            <a:spLocks/>
          </p:cNvSpPr>
          <p:nvPr/>
        </p:nvSpPr>
        <p:spPr>
          <a:xfrm>
            <a:off x="-427125" y="280920"/>
            <a:ext cx="9419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 of contents</a:t>
            </a:r>
          </a:p>
        </p:txBody>
      </p:sp>
      <p:grpSp>
        <p:nvGrpSpPr>
          <p:cNvPr id="15" name="Google Shape;400;p20"/>
          <p:cNvGrpSpPr/>
          <p:nvPr/>
        </p:nvGrpSpPr>
        <p:grpSpPr>
          <a:xfrm rot="7877061">
            <a:off x="2871398" y="1640333"/>
            <a:ext cx="630555" cy="552624"/>
            <a:chOff x="1800137" y="386015"/>
            <a:chExt cx="1421864" cy="1316154"/>
          </a:xfrm>
        </p:grpSpPr>
        <p:sp>
          <p:nvSpPr>
            <p:cNvPr id="16" name="Google Shape;401;p20"/>
            <p:cNvSpPr/>
            <p:nvPr/>
          </p:nvSpPr>
          <p:spPr>
            <a:xfrm>
              <a:off x="1806885" y="392710"/>
              <a:ext cx="1408097" cy="1302736"/>
            </a:xfrm>
            <a:custGeom>
              <a:avLst/>
              <a:gdLst/>
              <a:ahLst/>
              <a:cxnLst/>
              <a:rect l="l" t="t" r="r" b="b"/>
              <a:pathLst>
                <a:path w="1408097" h="1302736" extrusionOk="0">
                  <a:moveTo>
                    <a:pt x="672235" y="0"/>
                  </a:moveTo>
                  <a:lnTo>
                    <a:pt x="95226" y="806810"/>
                  </a:lnTo>
                  <a:lnTo>
                    <a:pt x="0" y="939918"/>
                  </a:lnTo>
                  <a:cubicBezTo>
                    <a:pt x="0" y="939918"/>
                    <a:pt x="1621" y="941934"/>
                    <a:pt x="1674" y="942015"/>
                  </a:cubicBezTo>
                  <a:cubicBezTo>
                    <a:pt x="5798" y="948009"/>
                    <a:pt x="168299" y="1182185"/>
                    <a:pt x="484926" y="1270181"/>
                  </a:cubicBezTo>
                  <a:cubicBezTo>
                    <a:pt x="496292" y="1273335"/>
                    <a:pt x="508320" y="1275793"/>
                    <a:pt x="520087" y="1278552"/>
                  </a:cubicBezTo>
                  <a:cubicBezTo>
                    <a:pt x="533046" y="1281559"/>
                    <a:pt x="545992" y="1284647"/>
                    <a:pt x="559433" y="1287131"/>
                  </a:cubicBezTo>
                  <a:cubicBezTo>
                    <a:pt x="578199" y="1290634"/>
                    <a:pt x="597909" y="1292938"/>
                    <a:pt x="617613" y="1295295"/>
                  </a:cubicBezTo>
                  <a:cubicBezTo>
                    <a:pt x="628000" y="1296528"/>
                    <a:pt x="637945" y="1298376"/>
                    <a:pt x="648587" y="1299267"/>
                  </a:cubicBezTo>
                  <a:cubicBezTo>
                    <a:pt x="679073" y="1301845"/>
                    <a:pt x="710396" y="1303158"/>
                    <a:pt x="742979" y="1302615"/>
                  </a:cubicBezTo>
                  <a:cubicBezTo>
                    <a:pt x="834972" y="1301109"/>
                    <a:pt x="915855" y="1285511"/>
                    <a:pt x="986592" y="1261180"/>
                  </a:cubicBezTo>
                  <a:cubicBezTo>
                    <a:pt x="1289710" y="1156923"/>
                    <a:pt x="1405553" y="893252"/>
                    <a:pt x="1408098" y="887385"/>
                  </a:cubicBezTo>
                  <a:lnTo>
                    <a:pt x="1382360" y="856203"/>
                  </a:lnTo>
                  <a:lnTo>
                    <a:pt x="1294458" y="750091"/>
                  </a:lnTo>
                  <a:lnTo>
                    <a:pt x="1040170" y="443691"/>
                  </a:lnTo>
                  <a:cubicBezTo>
                    <a:pt x="1026059" y="457923"/>
                    <a:pt x="1004299" y="473019"/>
                    <a:pt x="972775" y="472992"/>
                  </a:cubicBezTo>
                  <a:cubicBezTo>
                    <a:pt x="913705" y="472958"/>
                    <a:pt x="890111" y="423814"/>
                    <a:pt x="890111" y="423814"/>
                  </a:cubicBezTo>
                  <a:cubicBezTo>
                    <a:pt x="890111" y="423814"/>
                    <a:pt x="810032" y="463662"/>
                    <a:pt x="766627" y="403092"/>
                  </a:cubicBezTo>
                  <a:cubicBezTo>
                    <a:pt x="723222" y="342522"/>
                    <a:pt x="789652" y="277097"/>
                    <a:pt x="789652" y="277097"/>
                  </a:cubicBezTo>
                  <a:cubicBezTo>
                    <a:pt x="789652" y="277097"/>
                    <a:pt x="731627" y="270418"/>
                    <a:pt x="748209" y="197151"/>
                  </a:cubicBezTo>
                  <a:cubicBezTo>
                    <a:pt x="755228" y="166146"/>
                    <a:pt x="773284" y="152075"/>
                    <a:pt x="793623" y="146294"/>
                  </a:cubicBezTo>
                  <a:lnTo>
                    <a:pt x="672235" y="0"/>
                  </a:ln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402;p20"/>
            <p:cNvGrpSpPr/>
            <p:nvPr/>
          </p:nvGrpSpPr>
          <p:grpSpPr>
            <a:xfrm>
              <a:off x="1813274" y="399386"/>
              <a:ext cx="1408727" cy="1302783"/>
              <a:chOff x="1813274" y="399386"/>
              <a:chExt cx="1408727" cy="1302783"/>
            </a:xfrm>
          </p:grpSpPr>
          <p:grpSp>
            <p:nvGrpSpPr>
              <p:cNvPr id="22" name="Google Shape;403;p20"/>
              <p:cNvGrpSpPr/>
              <p:nvPr/>
            </p:nvGrpSpPr>
            <p:grpSpPr>
              <a:xfrm>
                <a:off x="1813274" y="399386"/>
                <a:ext cx="1408727" cy="1302783"/>
                <a:chOff x="1813274" y="399386"/>
                <a:chExt cx="1408727" cy="1302783"/>
              </a:xfrm>
            </p:grpSpPr>
            <p:sp>
              <p:nvSpPr>
                <p:cNvPr id="33" name="Google Shape;404;p20"/>
                <p:cNvSpPr/>
                <p:nvPr/>
              </p:nvSpPr>
              <p:spPr>
                <a:xfrm>
                  <a:off x="1813274" y="1149512"/>
                  <a:ext cx="1408727" cy="552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552657" extrusionOk="0">
                      <a:moveTo>
                        <a:pt x="1294459" y="0"/>
                      </a:moveTo>
                      <a:cubicBezTo>
                        <a:pt x="1199552" y="121314"/>
                        <a:pt x="1016556" y="282645"/>
                        <a:pt x="711583" y="287768"/>
                      </a:cubicBezTo>
                      <a:cubicBezTo>
                        <a:pt x="642942" y="288927"/>
                        <a:pt x="578943" y="282424"/>
                        <a:pt x="519666" y="270610"/>
                      </a:cubicBezTo>
                      <a:cubicBezTo>
                        <a:pt x="328344" y="232482"/>
                        <a:pt x="187293" y="138171"/>
                        <a:pt x="95226" y="56712"/>
                      </a:cubicBezTo>
                      <a:lnTo>
                        <a:pt x="0" y="189821"/>
                      </a:lnTo>
                      <a:cubicBezTo>
                        <a:pt x="0" y="189821"/>
                        <a:pt x="186739" y="464194"/>
                        <a:pt x="551062" y="535781"/>
                      </a:cubicBezTo>
                      <a:cubicBezTo>
                        <a:pt x="610333" y="547428"/>
                        <a:pt x="674346" y="553663"/>
                        <a:pt x="742979" y="552524"/>
                      </a:cubicBezTo>
                      <a:cubicBezTo>
                        <a:pt x="1233561" y="544387"/>
                        <a:pt x="1408728" y="137923"/>
                        <a:pt x="1408728" y="137917"/>
                      </a:cubicBezTo>
                      <a:lnTo>
                        <a:pt x="1294459" y="0"/>
                      </a:lnTo>
                      <a:close/>
                    </a:path>
                  </a:pathLst>
                </a:custGeom>
                <a:solidFill>
                  <a:srgbClr val="BDDA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405;p20"/>
                <p:cNvSpPr/>
                <p:nvPr/>
              </p:nvSpPr>
              <p:spPr>
                <a:xfrm>
                  <a:off x="1813274" y="1220703"/>
                  <a:ext cx="1408727" cy="481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727" h="481462" extrusionOk="0">
                      <a:moveTo>
                        <a:pt x="1351607" y="0"/>
                      </a:moveTo>
                      <a:cubicBezTo>
                        <a:pt x="1254349" y="106634"/>
                        <a:pt x="1086007" y="333102"/>
                        <a:pt x="709285" y="339638"/>
                      </a:cubicBezTo>
                      <a:cubicBezTo>
                        <a:pt x="643766" y="340777"/>
                        <a:pt x="582526" y="334542"/>
                        <a:pt x="525948" y="322895"/>
                      </a:cubicBezTo>
                      <a:cubicBezTo>
                        <a:pt x="288443" y="274012"/>
                        <a:pt x="132076" y="132050"/>
                        <a:pt x="55461" y="46010"/>
                      </a:cubicBezTo>
                      <a:lnTo>
                        <a:pt x="0" y="122814"/>
                      </a:lnTo>
                      <a:cubicBezTo>
                        <a:pt x="0" y="122814"/>
                        <a:pt x="252443" y="489369"/>
                        <a:pt x="742979" y="481333"/>
                      </a:cubicBezTo>
                      <a:cubicBezTo>
                        <a:pt x="1233614" y="473289"/>
                        <a:pt x="1408728" y="64870"/>
                        <a:pt x="1408728" y="64863"/>
                      </a:cubicBezTo>
                      <a:lnTo>
                        <a:pt x="1351607" y="0"/>
                      </a:lnTo>
                      <a:close/>
                    </a:path>
                  </a:pathLst>
                </a:custGeom>
                <a:solidFill>
                  <a:srgbClr val="9BB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406;p20"/>
                <p:cNvSpPr/>
                <p:nvPr/>
              </p:nvSpPr>
              <p:spPr>
                <a:xfrm>
                  <a:off x="1908427" y="399386"/>
                  <a:ext cx="1199231" cy="1037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231" h="1037997" extrusionOk="0">
                      <a:moveTo>
                        <a:pt x="577009" y="0"/>
                      </a:moveTo>
                      <a:lnTo>
                        <a:pt x="0" y="806811"/>
                      </a:lnTo>
                      <a:cubicBezTo>
                        <a:pt x="92066" y="888263"/>
                        <a:pt x="233118" y="982581"/>
                        <a:pt x="424439" y="1020708"/>
                      </a:cubicBezTo>
                      <a:cubicBezTo>
                        <a:pt x="483716" y="1032515"/>
                        <a:pt x="547715" y="1039018"/>
                        <a:pt x="616355" y="1037867"/>
                      </a:cubicBezTo>
                      <a:cubicBezTo>
                        <a:pt x="921329" y="1032737"/>
                        <a:pt x="1104325" y="871413"/>
                        <a:pt x="1199232" y="750092"/>
                      </a:cubicBezTo>
                      <a:lnTo>
                        <a:pt x="944943" y="443692"/>
                      </a:lnTo>
                      <a:cubicBezTo>
                        <a:pt x="930832" y="457924"/>
                        <a:pt x="909073" y="473012"/>
                        <a:pt x="877549" y="472992"/>
                      </a:cubicBezTo>
                      <a:cubicBezTo>
                        <a:pt x="818479" y="472959"/>
                        <a:pt x="794884" y="423814"/>
                        <a:pt x="794884" y="423814"/>
                      </a:cubicBezTo>
                      <a:cubicBezTo>
                        <a:pt x="794884" y="423814"/>
                        <a:pt x="714805" y="463656"/>
                        <a:pt x="671400" y="403093"/>
                      </a:cubicBezTo>
                      <a:cubicBezTo>
                        <a:pt x="627995" y="342523"/>
                        <a:pt x="694425" y="277097"/>
                        <a:pt x="694425" y="277097"/>
                      </a:cubicBezTo>
                      <a:cubicBezTo>
                        <a:pt x="694425" y="277097"/>
                        <a:pt x="636400" y="270420"/>
                        <a:pt x="652983" y="197151"/>
                      </a:cubicBezTo>
                      <a:cubicBezTo>
                        <a:pt x="660001" y="166146"/>
                        <a:pt x="678057" y="152073"/>
                        <a:pt x="698397" y="146294"/>
                      </a:cubicBezTo>
                      <a:lnTo>
                        <a:pt x="577009" y="0"/>
                      </a:lnTo>
                      <a:close/>
                    </a:path>
                  </a:pathLst>
                </a:custGeom>
                <a:solidFill>
                  <a:srgbClr val="F47C7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" name="Google Shape;407;p20"/>
              <p:cNvGrpSpPr/>
              <p:nvPr/>
            </p:nvGrpSpPr>
            <p:grpSpPr>
              <a:xfrm>
                <a:off x="2040710" y="579350"/>
                <a:ext cx="884187" cy="760477"/>
                <a:chOff x="2040710" y="579350"/>
                <a:chExt cx="884187" cy="760477"/>
              </a:xfrm>
            </p:grpSpPr>
            <p:sp>
              <p:nvSpPr>
                <p:cNvPr id="24" name="Google Shape;408;p20"/>
                <p:cNvSpPr/>
                <p:nvPr/>
              </p:nvSpPr>
              <p:spPr>
                <a:xfrm>
                  <a:off x="2237523" y="1064717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8" y="0"/>
                        <a:pt x="45515" y="16462"/>
                        <a:pt x="45515" y="36768"/>
                      </a:cubicBezTo>
                      <a:cubicBezTo>
                        <a:pt x="45515" y="57074"/>
                        <a:pt x="35328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409;p20"/>
                <p:cNvSpPr/>
                <p:nvPr/>
              </p:nvSpPr>
              <p:spPr>
                <a:xfrm>
                  <a:off x="2460074" y="973206"/>
                  <a:ext cx="45521" cy="73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6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410;p20"/>
                <p:cNvSpPr/>
                <p:nvPr/>
              </p:nvSpPr>
              <p:spPr>
                <a:xfrm>
                  <a:off x="2696038" y="898833"/>
                  <a:ext cx="45514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4" h="73535" extrusionOk="0">
                      <a:moveTo>
                        <a:pt x="0" y="36768"/>
                      </a:moveTo>
                      <a:cubicBezTo>
                        <a:pt x="0" y="16462"/>
                        <a:pt x="10187" y="0"/>
                        <a:pt x="22757" y="0"/>
                      </a:cubicBezTo>
                      <a:cubicBezTo>
                        <a:pt x="35321" y="0"/>
                        <a:pt x="45515" y="16462"/>
                        <a:pt x="45515" y="36768"/>
                      </a:cubicBezTo>
                      <a:cubicBezTo>
                        <a:pt x="45515" y="57074"/>
                        <a:pt x="35321" y="73536"/>
                        <a:pt x="22757" y="73536"/>
                      </a:cubicBezTo>
                      <a:cubicBezTo>
                        <a:pt x="10187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411;p20"/>
                <p:cNvSpPr/>
                <p:nvPr/>
              </p:nvSpPr>
              <p:spPr>
                <a:xfrm>
                  <a:off x="2367993" y="1266292"/>
                  <a:ext cx="45521" cy="7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1" h="73535" extrusionOk="0">
                      <a:moveTo>
                        <a:pt x="0" y="36768"/>
                      </a:moveTo>
                      <a:cubicBezTo>
                        <a:pt x="0" y="16462"/>
                        <a:pt x="10193" y="0"/>
                        <a:pt x="22764" y="0"/>
                      </a:cubicBezTo>
                      <a:cubicBezTo>
                        <a:pt x="35328" y="0"/>
                        <a:pt x="45521" y="16462"/>
                        <a:pt x="45521" y="36768"/>
                      </a:cubicBezTo>
                      <a:cubicBezTo>
                        <a:pt x="45521" y="57074"/>
                        <a:pt x="35328" y="73536"/>
                        <a:pt x="22764" y="73536"/>
                      </a:cubicBezTo>
                      <a:cubicBezTo>
                        <a:pt x="10193" y="73536"/>
                        <a:pt x="0" y="57074"/>
                        <a:pt x="0" y="36768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412;p20"/>
                <p:cNvSpPr/>
                <p:nvPr/>
              </p:nvSpPr>
              <p:spPr>
                <a:xfrm>
                  <a:off x="2634728" y="1123457"/>
                  <a:ext cx="47164" cy="72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4" h="72508" extrusionOk="0">
                      <a:moveTo>
                        <a:pt x="1349" y="41103"/>
                      </a:moveTo>
                      <a:cubicBezTo>
                        <a:pt x="-2984" y="21266"/>
                        <a:pt x="3466" y="3009"/>
                        <a:pt x="15748" y="330"/>
                      </a:cubicBezTo>
                      <a:cubicBezTo>
                        <a:pt x="28031" y="-2349"/>
                        <a:pt x="41493" y="11568"/>
                        <a:pt x="45819" y="31405"/>
                      </a:cubicBezTo>
                      <a:cubicBezTo>
                        <a:pt x="50146" y="51243"/>
                        <a:pt x="43696" y="69500"/>
                        <a:pt x="31413" y="72178"/>
                      </a:cubicBezTo>
                      <a:cubicBezTo>
                        <a:pt x="19137" y="74857"/>
                        <a:pt x="5676" y="60940"/>
                        <a:pt x="1349" y="4110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13;p20"/>
                <p:cNvSpPr/>
                <p:nvPr/>
              </p:nvSpPr>
              <p:spPr>
                <a:xfrm>
                  <a:off x="2877668" y="1123457"/>
                  <a:ext cx="47229" cy="7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29" h="72462" extrusionOk="0">
                      <a:moveTo>
                        <a:pt x="1400" y="41177"/>
                      </a:moveTo>
                      <a:cubicBezTo>
                        <a:pt x="-3014" y="21360"/>
                        <a:pt x="3356" y="3076"/>
                        <a:pt x="15625" y="344"/>
                      </a:cubicBezTo>
                      <a:cubicBezTo>
                        <a:pt x="27894" y="-2389"/>
                        <a:pt x="41416" y="11468"/>
                        <a:pt x="45830" y="31285"/>
                      </a:cubicBezTo>
                      <a:cubicBezTo>
                        <a:pt x="50243" y="51109"/>
                        <a:pt x="43874" y="69393"/>
                        <a:pt x="31605" y="72118"/>
                      </a:cubicBezTo>
                      <a:cubicBezTo>
                        <a:pt x="19335" y="74851"/>
                        <a:pt x="5814" y="61001"/>
                        <a:pt x="1400" y="4117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414;p20"/>
                <p:cNvSpPr/>
                <p:nvPr/>
              </p:nvSpPr>
              <p:spPr>
                <a:xfrm>
                  <a:off x="2040710" y="1107015"/>
                  <a:ext cx="53450" cy="6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50" h="68005" extrusionOk="0">
                      <a:moveTo>
                        <a:pt x="6826" y="22961"/>
                      </a:moveTo>
                      <a:cubicBezTo>
                        <a:pt x="16677" y="5206"/>
                        <a:pt x="33574" y="-4244"/>
                        <a:pt x="44564" y="1851"/>
                      </a:cubicBezTo>
                      <a:cubicBezTo>
                        <a:pt x="55555" y="7952"/>
                        <a:pt x="56477" y="27287"/>
                        <a:pt x="46625" y="45041"/>
                      </a:cubicBezTo>
                      <a:cubicBezTo>
                        <a:pt x="36773" y="62803"/>
                        <a:pt x="19877" y="72252"/>
                        <a:pt x="8886" y="66151"/>
                      </a:cubicBezTo>
                      <a:cubicBezTo>
                        <a:pt x="-2104" y="60050"/>
                        <a:pt x="-3027" y="40715"/>
                        <a:pt x="6826" y="2296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15;p20"/>
                <p:cNvSpPr/>
                <p:nvPr/>
              </p:nvSpPr>
              <p:spPr>
                <a:xfrm>
                  <a:off x="2302095" y="804818"/>
                  <a:ext cx="55651" cy="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1" h="66213" extrusionOk="0">
                      <a:moveTo>
                        <a:pt x="8884" y="20486"/>
                      </a:moveTo>
                      <a:cubicBezTo>
                        <a:pt x="20149" y="3588"/>
                        <a:pt x="37756" y="-4462"/>
                        <a:pt x="48211" y="2510"/>
                      </a:cubicBezTo>
                      <a:cubicBezTo>
                        <a:pt x="58672" y="9482"/>
                        <a:pt x="58022" y="28830"/>
                        <a:pt x="46764" y="45728"/>
                      </a:cubicBezTo>
                      <a:cubicBezTo>
                        <a:pt x="35506" y="62625"/>
                        <a:pt x="17899" y="70675"/>
                        <a:pt x="7438" y="63703"/>
                      </a:cubicBezTo>
                      <a:cubicBezTo>
                        <a:pt x="-3017" y="56738"/>
                        <a:pt x="-2374" y="37389"/>
                        <a:pt x="8884" y="2048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416;p20"/>
                <p:cNvSpPr/>
                <p:nvPr/>
              </p:nvSpPr>
              <p:spPr>
                <a:xfrm>
                  <a:off x="2460075" y="579350"/>
                  <a:ext cx="46056" cy="73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6" h="73206" extrusionOk="0">
                      <a:moveTo>
                        <a:pt x="434" y="39347"/>
                      </a:moveTo>
                      <a:cubicBezTo>
                        <a:pt x="-2011" y="19190"/>
                        <a:pt x="6120" y="1620"/>
                        <a:pt x="18597" y="105"/>
                      </a:cubicBezTo>
                      <a:cubicBezTo>
                        <a:pt x="31074" y="-1411"/>
                        <a:pt x="43169" y="13701"/>
                        <a:pt x="45620" y="33858"/>
                      </a:cubicBezTo>
                      <a:cubicBezTo>
                        <a:pt x="48072" y="54016"/>
                        <a:pt x="39941" y="71585"/>
                        <a:pt x="27464" y="73102"/>
                      </a:cubicBezTo>
                      <a:cubicBezTo>
                        <a:pt x="14987" y="74617"/>
                        <a:pt x="2885" y="59505"/>
                        <a:pt x="434" y="39347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" name="Google Shape;417;p20"/>
            <p:cNvGrpSpPr/>
            <p:nvPr/>
          </p:nvGrpSpPr>
          <p:grpSpPr>
            <a:xfrm>
              <a:off x="1800137" y="386015"/>
              <a:ext cx="1421838" cy="1316151"/>
              <a:chOff x="1800137" y="386015"/>
              <a:chExt cx="1421838" cy="1316151"/>
            </a:xfrm>
          </p:grpSpPr>
          <p:sp>
            <p:nvSpPr>
              <p:cNvPr id="19" name="Google Shape;418;p20"/>
              <p:cNvSpPr/>
              <p:nvPr/>
            </p:nvSpPr>
            <p:spPr>
              <a:xfrm>
                <a:off x="1800137" y="1136110"/>
                <a:ext cx="1421706" cy="566056"/>
              </a:xfrm>
              <a:custGeom>
                <a:avLst/>
                <a:gdLst/>
                <a:ahLst/>
                <a:cxnLst/>
                <a:rect l="l" t="t" r="r" b="b"/>
                <a:pathLst>
                  <a:path w="1421706" h="566056" extrusionOk="0">
                    <a:moveTo>
                      <a:pt x="1301106" y="1"/>
                    </a:moveTo>
                    <a:cubicBezTo>
                      <a:pt x="1299164" y="27"/>
                      <a:pt x="1297188" y="831"/>
                      <a:pt x="1295869" y="2512"/>
                    </a:cubicBezTo>
                    <a:cubicBezTo>
                      <a:pt x="1239143" y="75030"/>
                      <a:pt x="1169263" y="139016"/>
                      <a:pt x="1085119" y="188361"/>
                    </a:cubicBezTo>
                    <a:cubicBezTo>
                      <a:pt x="979563" y="250257"/>
                      <a:pt x="857693" y="285431"/>
                      <a:pt x="718229" y="287775"/>
                    </a:cubicBezTo>
                    <a:cubicBezTo>
                      <a:pt x="652750" y="288874"/>
                      <a:pt x="589327" y="283087"/>
                      <a:pt x="527779" y="270825"/>
                    </a:cubicBezTo>
                    <a:cubicBezTo>
                      <a:pt x="362933" y="237975"/>
                      <a:pt x="223378" y="161820"/>
                      <a:pt x="106478" y="58394"/>
                    </a:cubicBezTo>
                    <a:cubicBezTo>
                      <a:pt x="103503" y="55762"/>
                      <a:pt x="98743" y="56211"/>
                      <a:pt x="96432" y="59439"/>
                    </a:cubicBezTo>
                    <a:lnTo>
                      <a:pt x="1205" y="192547"/>
                    </a:lnTo>
                    <a:cubicBezTo>
                      <a:pt x="-429" y="194831"/>
                      <a:pt x="-375" y="197972"/>
                      <a:pt x="1205" y="200296"/>
                    </a:cubicBezTo>
                    <a:cubicBezTo>
                      <a:pt x="1724" y="201053"/>
                      <a:pt x="2651" y="202432"/>
                      <a:pt x="4135" y="204481"/>
                    </a:cubicBezTo>
                    <a:cubicBezTo>
                      <a:pt x="6585" y="207857"/>
                      <a:pt x="9516" y="211802"/>
                      <a:pt x="12926" y="216202"/>
                    </a:cubicBezTo>
                    <a:cubicBezTo>
                      <a:pt x="22638" y="228732"/>
                      <a:pt x="34352" y="242629"/>
                      <a:pt x="47877" y="257638"/>
                    </a:cubicBezTo>
                    <a:cubicBezTo>
                      <a:pt x="86477" y="300473"/>
                      <a:pt x="132582" y="343457"/>
                      <a:pt x="186217" y="383419"/>
                    </a:cubicBezTo>
                    <a:cubicBezTo>
                      <a:pt x="293588" y="463425"/>
                      <a:pt x="417027" y="521785"/>
                      <a:pt x="556450" y="549176"/>
                    </a:cubicBezTo>
                    <a:cubicBezTo>
                      <a:pt x="618467" y="561365"/>
                      <a:pt x="683022" y="567031"/>
                      <a:pt x="749834" y="565920"/>
                    </a:cubicBezTo>
                    <a:cubicBezTo>
                      <a:pt x="966269" y="562336"/>
                      <a:pt x="1138610" y="483135"/>
                      <a:pt x="1271176" y="353703"/>
                    </a:cubicBezTo>
                    <a:cubicBezTo>
                      <a:pt x="1317561" y="308410"/>
                      <a:pt x="1355695" y="260022"/>
                      <a:pt x="1386074" y="211802"/>
                    </a:cubicBezTo>
                    <a:cubicBezTo>
                      <a:pt x="1396716" y="194911"/>
                      <a:pt x="1405590" y="179213"/>
                      <a:pt x="1412863" y="165135"/>
                    </a:cubicBezTo>
                    <a:cubicBezTo>
                      <a:pt x="1415415" y="160186"/>
                      <a:pt x="1417565" y="155953"/>
                      <a:pt x="1419353" y="152156"/>
                    </a:cubicBezTo>
                    <a:cubicBezTo>
                      <a:pt x="1420438" y="149852"/>
                      <a:pt x="1421282" y="148204"/>
                      <a:pt x="1421657" y="147340"/>
                    </a:cubicBezTo>
                    <a:cubicBezTo>
                      <a:pt x="1421878" y="142351"/>
                      <a:pt x="1421335" y="141313"/>
                      <a:pt x="1420605" y="140436"/>
                    </a:cubicBezTo>
                    <a:cubicBezTo>
                      <a:pt x="1417036" y="136122"/>
                      <a:pt x="1309906" y="6825"/>
                      <a:pt x="1306336" y="2512"/>
                    </a:cubicBezTo>
                    <a:cubicBezTo>
                      <a:pt x="1304970" y="871"/>
                      <a:pt x="1303041" y="-26"/>
                      <a:pt x="1301106" y="1"/>
                    </a:cubicBezTo>
                    <a:close/>
                    <a:moveTo>
                      <a:pt x="1301106" y="17166"/>
                    </a:moveTo>
                    <a:cubicBezTo>
                      <a:pt x="1312558" y="30989"/>
                      <a:pt x="1399924" y="136578"/>
                      <a:pt x="1407633" y="145880"/>
                    </a:cubicBezTo>
                    <a:cubicBezTo>
                      <a:pt x="1407539" y="146075"/>
                      <a:pt x="1407525" y="146081"/>
                      <a:pt x="1407425" y="146296"/>
                    </a:cubicBezTo>
                    <a:cubicBezTo>
                      <a:pt x="1405704" y="149946"/>
                      <a:pt x="1403621" y="154265"/>
                      <a:pt x="1401143" y="159061"/>
                    </a:cubicBezTo>
                    <a:cubicBezTo>
                      <a:pt x="1394044" y="172810"/>
                      <a:pt x="1385203" y="188127"/>
                      <a:pt x="1374776" y="204689"/>
                    </a:cubicBezTo>
                    <a:cubicBezTo>
                      <a:pt x="1344933" y="252052"/>
                      <a:pt x="1307555" y="299563"/>
                      <a:pt x="1261967" y="344073"/>
                    </a:cubicBezTo>
                    <a:cubicBezTo>
                      <a:pt x="1131739" y="471227"/>
                      <a:pt x="962452" y="549002"/>
                      <a:pt x="749626" y="552525"/>
                    </a:cubicBezTo>
                    <a:cubicBezTo>
                      <a:pt x="683759" y="553617"/>
                      <a:pt x="620268" y="547998"/>
                      <a:pt x="559169" y="535996"/>
                    </a:cubicBezTo>
                    <a:cubicBezTo>
                      <a:pt x="421828" y="509006"/>
                      <a:pt x="300014" y="451403"/>
                      <a:pt x="194170" y="372536"/>
                    </a:cubicBezTo>
                    <a:cubicBezTo>
                      <a:pt x="141277" y="333123"/>
                      <a:pt x="95749" y="291057"/>
                      <a:pt x="57714" y="248851"/>
                    </a:cubicBezTo>
                    <a:cubicBezTo>
                      <a:pt x="44415" y="234090"/>
                      <a:pt x="33114" y="220314"/>
                      <a:pt x="23599" y="208038"/>
                    </a:cubicBezTo>
                    <a:cubicBezTo>
                      <a:pt x="20279" y="203752"/>
                      <a:pt x="17384" y="200001"/>
                      <a:pt x="15018" y="196733"/>
                    </a:cubicBezTo>
                    <a:lnTo>
                      <a:pt x="103339" y="73255"/>
                    </a:lnTo>
                    <a:cubicBezTo>
                      <a:pt x="220736" y="175603"/>
                      <a:pt x="360361" y="250981"/>
                      <a:pt x="525060" y="283797"/>
                    </a:cubicBezTo>
                    <a:cubicBezTo>
                      <a:pt x="587539" y="296247"/>
                      <a:pt x="651993" y="302288"/>
                      <a:pt x="718444" y="301170"/>
                    </a:cubicBezTo>
                    <a:cubicBezTo>
                      <a:pt x="860245" y="298786"/>
                      <a:pt x="984506" y="262922"/>
                      <a:pt x="1092024" y="199874"/>
                    </a:cubicBezTo>
                    <a:cubicBezTo>
                      <a:pt x="1175197" y="151098"/>
                      <a:pt x="1244320" y="88264"/>
                      <a:pt x="1301106" y="171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419;p20"/>
              <p:cNvSpPr/>
              <p:nvPr/>
            </p:nvSpPr>
            <p:spPr>
              <a:xfrm>
                <a:off x="1800219" y="1207269"/>
                <a:ext cx="1421756" cy="494894"/>
              </a:xfrm>
              <a:custGeom>
                <a:avLst/>
                <a:gdLst/>
                <a:ahLst/>
                <a:cxnLst/>
                <a:rect l="l" t="t" r="r" b="b"/>
                <a:pathLst>
                  <a:path w="1421756" h="494894" extrusionOk="0">
                    <a:moveTo>
                      <a:pt x="1358366" y="0"/>
                    </a:moveTo>
                    <a:cubicBezTo>
                      <a:pt x="1356537" y="-13"/>
                      <a:pt x="1354689" y="831"/>
                      <a:pt x="1353343" y="2304"/>
                    </a:cubicBezTo>
                    <a:cubicBezTo>
                      <a:pt x="1346659" y="9631"/>
                      <a:pt x="1307386" y="53973"/>
                      <a:pt x="1294534" y="68024"/>
                    </a:cubicBezTo>
                    <a:cubicBezTo>
                      <a:pt x="1268254" y="96735"/>
                      <a:pt x="1244117" y="121087"/>
                      <a:pt x="1218353" y="144413"/>
                    </a:cubicBezTo>
                    <a:cubicBezTo>
                      <a:pt x="1083704" y="266304"/>
                      <a:pt x="926017" y="336029"/>
                      <a:pt x="715850" y="339679"/>
                    </a:cubicBezTo>
                    <a:cubicBezTo>
                      <a:pt x="652990" y="340770"/>
                      <a:pt x="592225" y="335138"/>
                      <a:pt x="533972" y="323143"/>
                    </a:cubicBezTo>
                    <a:cubicBezTo>
                      <a:pt x="426220" y="300962"/>
                      <a:pt x="328539" y="258320"/>
                      <a:pt x="240759" y="199666"/>
                    </a:cubicBezTo>
                    <a:cubicBezTo>
                      <a:pt x="173122" y="154473"/>
                      <a:pt x="115433" y="102683"/>
                      <a:pt x="67049" y="48348"/>
                    </a:cubicBezTo>
                    <a:cubicBezTo>
                      <a:pt x="64201" y="45146"/>
                      <a:pt x="59301" y="45294"/>
                      <a:pt x="56794" y="48770"/>
                    </a:cubicBezTo>
                    <a:lnTo>
                      <a:pt x="1332" y="125574"/>
                    </a:lnTo>
                    <a:cubicBezTo>
                      <a:pt x="-325" y="127871"/>
                      <a:pt x="-483" y="130985"/>
                      <a:pt x="1123" y="133323"/>
                    </a:cubicBezTo>
                    <a:cubicBezTo>
                      <a:pt x="1643" y="134073"/>
                      <a:pt x="2569" y="135479"/>
                      <a:pt x="4053" y="137508"/>
                    </a:cubicBezTo>
                    <a:cubicBezTo>
                      <a:pt x="6503" y="140844"/>
                      <a:pt x="9433" y="144668"/>
                      <a:pt x="12843" y="149014"/>
                    </a:cubicBezTo>
                    <a:cubicBezTo>
                      <a:pt x="22558" y="161404"/>
                      <a:pt x="34268" y="175201"/>
                      <a:pt x="47794" y="190035"/>
                    </a:cubicBezTo>
                    <a:cubicBezTo>
                      <a:pt x="86400" y="232375"/>
                      <a:pt x="132493" y="274856"/>
                      <a:pt x="186135" y="314356"/>
                    </a:cubicBezTo>
                    <a:cubicBezTo>
                      <a:pt x="343475" y="430212"/>
                      <a:pt x="531581" y="498337"/>
                      <a:pt x="749752" y="494761"/>
                    </a:cubicBezTo>
                    <a:cubicBezTo>
                      <a:pt x="966214" y="491211"/>
                      <a:pt x="1138749" y="411741"/>
                      <a:pt x="1271301" y="281707"/>
                    </a:cubicBezTo>
                    <a:cubicBezTo>
                      <a:pt x="1317680" y="236206"/>
                      <a:pt x="1355620" y="187624"/>
                      <a:pt x="1385992" y="139183"/>
                    </a:cubicBezTo>
                    <a:cubicBezTo>
                      <a:pt x="1396634" y="122205"/>
                      <a:pt x="1405514" y="106446"/>
                      <a:pt x="1412781" y="92302"/>
                    </a:cubicBezTo>
                    <a:cubicBezTo>
                      <a:pt x="1415333" y="87332"/>
                      <a:pt x="1417482" y="82926"/>
                      <a:pt x="1419271" y="79115"/>
                    </a:cubicBezTo>
                    <a:cubicBezTo>
                      <a:pt x="1420356" y="76798"/>
                      <a:pt x="1421199" y="75164"/>
                      <a:pt x="1421575" y="74300"/>
                    </a:cubicBezTo>
                    <a:cubicBezTo>
                      <a:pt x="1422110" y="70033"/>
                      <a:pt x="1421394" y="68406"/>
                      <a:pt x="1420315" y="67187"/>
                    </a:cubicBezTo>
                    <a:cubicBezTo>
                      <a:pt x="1413176" y="59077"/>
                      <a:pt x="1370528" y="10414"/>
                      <a:pt x="1363389" y="2304"/>
                    </a:cubicBezTo>
                    <a:cubicBezTo>
                      <a:pt x="1362069" y="811"/>
                      <a:pt x="1360194" y="20"/>
                      <a:pt x="1358366" y="0"/>
                    </a:cubicBezTo>
                    <a:close/>
                    <a:moveTo>
                      <a:pt x="1358366" y="16743"/>
                    </a:moveTo>
                    <a:cubicBezTo>
                      <a:pt x="1369490" y="29381"/>
                      <a:pt x="1398636" y="62921"/>
                      <a:pt x="1407550" y="73047"/>
                    </a:cubicBezTo>
                    <a:cubicBezTo>
                      <a:pt x="1407376" y="73409"/>
                      <a:pt x="1407550" y="73014"/>
                      <a:pt x="1407343" y="73462"/>
                    </a:cubicBezTo>
                    <a:cubicBezTo>
                      <a:pt x="1405622" y="77133"/>
                      <a:pt x="1403331" y="81412"/>
                      <a:pt x="1400853" y="86227"/>
                    </a:cubicBezTo>
                    <a:cubicBezTo>
                      <a:pt x="1393754" y="100044"/>
                      <a:pt x="1385121" y="115421"/>
                      <a:pt x="1374694" y="132064"/>
                    </a:cubicBezTo>
                    <a:cubicBezTo>
                      <a:pt x="1344851" y="179661"/>
                      <a:pt x="1307473" y="227359"/>
                      <a:pt x="1261885" y="272077"/>
                    </a:cubicBezTo>
                    <a:cubicBezTo>
                      <a:pt x="1131670" y="399820"/>
                      <a:pt x="962383" y="477877"/>
                      <a:pt x="749544" y="481366"/>
                    </a:cubicBezTo>
                    <a:cubicBezTo>
                      <a:pt x="534508" y="484896"/>
                      <a:pt x="349194" y="417689"/>
                      <a:pt x="194088" y="303473"/>
                    </a:cubicBezTo>
                    <a:cubicBezTo>
                      <a:pt x="141189" y="264522"/>
                      <a:pt x="95669" y="222758"/>
                      <a:pt x="57631" y="181041"/>
                    </a:cubicBezTo>
                    <a:cubicBezTo>
                      <a:pt x="44333" y="166454"/>
                      <a:pt x="33032" y="152986"/>
                      <a:pt x="23517" y="140857"/>
                    </a:cubicBezTo>
                    <a:cubicBezTo>
                      <a:pt x="20197" y="136618"/>
                      <a:pt x="17302" y="132780"/>
                      <a:pt x="14936" y="129552"/>
                    </a:cubicBezTo>
                    <a:lnTo>
                      <a:pt x="62863" y="63209"/>
                    </a:lnTo>
                    <a:cubicBezTo>
                      <a:pt x="110815" y="116117"/>
                      <a:pt x="167114" y="166581"/>
                      <a:pt x="233225" y="210756"/>
                    </a:cubicBezTo>
                    <a:cubicBezTo>
                      <a:pt x="322387" y="270335"/>
                      <a:pt x="421726" y="313580"/>
                      <a:pt x="531253" y="336123"/>
                    </a:cubicBezTo>
                    <a:cubicBezTo>
                      <a:pt x="590471" y="348312"/>
                      <a:pt x="652206" y="354185"/>
                      <a:pt x="716058" y="353073"/>
                    </a:cubicBezTo>
                    <a:cubicBezTo>
                      <a:pt x="929680" y="349363"/>
                      <a:pt x="1090422" y="278412"/>
                      <a:pt x="1227354" y="154459"/>
                    </a:cubicBezTo>
                    <a:cubicBezTo>
                      <a:pt x="1253466" y="130818"/>
                      <a:pt x="1277824" y="106025"/>
                      <a:pt x="1304372" y="77019"/>
                    </a:cubicBezTo>
                    <a:cubicBezTo>
                      <a:pt x="1316253" y="64039"/>
                      <a:pt x="1347737" y="28571"/>
                      <a:pt x="1358366" y="167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0;p20"/>
              <p:cNvSpPr/>
              <p:nvPr/>
            </p:nvSpPr>
            <p:spPr>
              <a:xfrm>
                <a:off x="1895333" y="386015"/>
                <a:ext cx="1212622" cy="1051396"/>
              </a:xfrm>
              <a:custGeom>
                <a:avLst/>
                <a:gdLst/>
                <a:ahLst/>
                <a:cxnLst/>
                <a:rect l="l" t="t" r="r" b="b"/>
                <a:pathLst>
                  <a:path w="1212622" h="1051396" extrusionOk="0">
                    <a:moveTo>
                      <a:pt x="583479" y="4"/>
                    </a:moveTo>
                    <a:cubicBezTo>
                      <a:pt x="581497" y="75"/>
                      <a:pt x="579521" y="939"/>
                      <a:pt x="578249" y="2724"/>
                    </a:cubicBezTo>
                    <a:lnTo>
                      <a:pt x="1236" y="809534"/>
                    </a:lnTo>
                    <a:cubicBezTo>
                      <a:pt x="-760" y="812327"/>
                      <a:pt x="-287" y="816265"/>
                      <a:pt x="2283" y="818535"/>
                    </a:cubicBezTo>
                    <a:cubicBezTo>
                      <a:pt x="120846" y="923434"/>
                      <a:pt x="262496" y="1000540"/>
                      <a:pt x="429864" y="1033892"/>
                    </a:cubicBezTo>
                    <a:cubicBezTo>
                      <a:pt x="492343" y="1046342"/>
                      <a:pt x="556798" y="1052384"/>
                      <a:pt x="623248" y="1051265"/>
                    </a:cubicBezTo>
                    <a:cubicBezTo>
                      <a:pt x="765049" y="1048881"/>
                      <a:pt x="889103" y="1013017"/>
                      <a:pt x="996620" y="949969"/>
                    </a:cubicBezTo>
                    <a:cubicBezTo>
                      <a:pt x="1082319" y="899713"/>
                      <a:pt x="1153423" y="834756"/>
                      <a:pt x="1211141" y="760979"/>
                    </a:cubicBezTo>
                    <a:cubicBezTo>
                      <a:pt x="1213083" y="758501"/>
                      <a:pt x="1213150" y="755032"/>
                      <a:pt x="1211141" y="752607"/>
                    </a:cubicBezTo>
                    <a:lnTo>
                      <a:pt x="956852" y="446207"/>
                    </a:lnTo>
                    <a:cubicBezTo>
                      <a:pt x="954327" y="443167"/>
                      <a:pt x="949592" y="442772"/>
                      <a:pt x="946806" y="445584"/>
                    </a:cubicBezTo>
                    <a:cubicBezTo>
                      <a:pt x="929688" y="462837"/>
                      <a:pt x="909509" y="473016"/>
                      <a:pt x="884227" y="472996"/>
                    </a:cubicBezTo>
                    <a:cubicBezTo>
                      <a:pt x="860184" y="472983"/>
                      <a:pt x="840849" y="464457"/>
                      <a:pt x="825418" y="450185"/>
                    </a:cubicBezTo>
                    <a:cubicBezTo>
                      <a:pt x="819993" y="445169"/>
                      <a:pt x="815466" y="439852"/>
                      <a:pt x="811816" y="434487"/>
                    </a:cubicBezTo>
                    <a:cubicBezTo>
                      <a:pt x="809660" y="431326"/>
                      <a:pt x="808226" y="428835"/>
                      <a:pt x="807630" y="427582"/>
                    </a:cubicBezTo>
                    <a:cubicBezTo>
                      <a:pt x="806010" y="424213"/>
                      <a:pt x="801971" y="422780"/>
                      <a:pt x="798629" y="424441"/>
                    </a:cubicBezTo>
                    <a:cubicBezTo>
                      <a:pt x="798629" y="424441"/>
                      <a:pt x="795635" y="425827"/>
                      <a:pt x="794443" y="426330"/>
                    </a:cubicBezTo>
                    <a:cubicBezTo>
                      <a:pt x="791001" y="427756"/>
                      <a:pt x="787217" y="429169"/>
                      <a:pt x="782931" y="430516"/>
                    </a:cubicBezTo>
                    <a:cubicBezTo>
                      <a:pt x="764306" y="436356"/>
                      <a:pt x="745239" y="438525"/>
                      <a:pt x="727678" y="434909"/>
                    </a:cubicBezTo>
                    <a:cubicBezTo>
                      <a:pt x="710064" y="431272"/>
                      <a:pt x="695076" y="421943"/>
                      <a:pt x="683523" y="405816"/>
                    </a:cubicBezTo>
                    <a:cubicBezTo>
                      <a:pt x="680797" y="402019"/>
                      <a:pt x="678487" y="398235"/>
                      <a:pt x="676612" y="394303"/>
                    </a:cubicBezTo>
                    <a:cubicBezTo>
                      <a:pt x="664094" y="368070"/>
                      <a:pt x="670062" y="339473"/>
                      <a:pt x="687917" y="311425"/>
                    </a:cubicBezTo>
                    <a:cubicBezTo>
                      <a:pt x="691868" y="305216"/>
                      <a:pt x="696027" y="299684"/>
                      <a:pt x="700266" y="294682"/>
                    </a:cubicBezTo>
                    <a:cubicBezTo>
                      <a:pt x="701740" y="292940"/>
                      <a:pt x="703233" y="291380"/>
                      <a:pt x="704452" y="290081"/>
                    </a:cubicBezTo>
                    <a:cubicBezTo>
                      <a:pt x="705162" y="289317"/>
                      <a:pt x="705684" y="288842"/>
                      <a:pt x="705912" y="288614"/>
                    </a:cubicBezTo>
                    <a:cubicBezTo>
                      <a:pt x="709924" y="284662"/>
                      <a:pt x="707526" y="277747"/>
                      <a:pt x="701941" y="277103"/>
                    </a:cubicBezTo>
                    <a:cubicBezTo>
                      <a:pt x="701941" y="277103"/>
                      <a:pt x="700621" y="277014"/>
                      <a:pt x="700052" y="276894"/>
                    </a:cubicBezTo>
                    <a:cubicBezTo>
                      <a:pt x="698371" y="276541"/>
                      <a:pt x="696402" y="275902"/>
                      <a:pt x="694406" y="275219"/>
                    </a:cubicBezTo>
                    <a:cubicBezTo>
                      <a:pt x="688700" y="273269"/>
                      <a:pt x="683229" y="270342"/>
                      <a:pt x="678500" y="266220"/>
                    </a:cubicBezTo>
                    <a:cubicBezTo>
                      <a:pt x="664891" y="254372"/>
                      <a:pt x="659420" y="235059"/>
                      <a:pt x="666150" y="205317"/>
                    </a:cubicBezTo>
                    <a:cubicBezTo>
                      <a:pt x="671964" y="179606"/>
                      <a:pt x="685961" y="165450"/>
                      <a:pt x="706964" y="159483"/>
                    </a:cubicBezTo>
                    <a:cubicBezTo>
                      <a:pt x="711618" y="158160"/>
                      <a:pt x="713400" y="152533"/>
                      <a:pt x="710312" y="148808"/>
                    </a:cubicBezTo>
                    <a:cubicBezTo>
                      <a:pt x="706515" y="144237"/>
                      <a:pt x="592715" y="7087"/>
                      <a:pt x="588924" y="2515"/>
                    </a:cubicBezTo>
                    <a:cubicBezTo>
                      <a:pt x="587518" y="826"/>
                      <a:pt x="585462" y="-67"/>
                      <a:pt x="583479" y="4"/>
                    </a:cubicBezTo>
                    <a:close/>
                    <a:moveTo>
                      <a:pt x="584109" y="17584"/>
                    </a:moveTo>
                    <a:cubicBezTo>
                      <a:pt x="596204" y="32162"/>
                      <a:pt x="682023" y="135357"/>
                      <a:pt x="694406" y="150274"/>
                    </a:cubicBezTo>
                    <a:cubicBezTo>
                      <a:pt x="673772" y="159010"/>
                      <a:pt x="659226" y="175636"/>
                      <a:pt x="653171" y="202387"/>
                    </a:cubicBezTo>
                    <a:cubicBezTo>
                      <a:pt x="645396" y="236754"/>
                      <a:pt x="652227" y="261042"/>
                      <a:pt x="669707" y="276266"/>
                    </a:cubicBezTo>
                    <a:cubicBezTo>
                      <a:pt x="675533" y="281343"/>
                      <a:pt x="682324" y="284884"/>
                      <a:pt x="689169" y="287361"/>
                    </a:cubicBezTo>
                    <a:cubicBezTo>
                      <a:pt x="684930" y="292472"/>
                      <a:pt x="680576" y="298084"/>
                      <a:pt x="676612" y="304312"/>
                    </a:cubicBezTo>
                    <a:cubicBezTo>
                      <a:pt x="656533" y="335856"/>
                      <a:pt x="649581" y="368961"/>
                      <a:pt x="664476" y="400164"/>
                    </a:cubicBezTo>
                    <a:cubicBezTo>
                      <a:pt x="666693" y="404811"/>
                      <a:pt x="669459" y="409339"/>
                      <a:pt x="672640" y="413772"/>
                    </a:cubicBezTo>
                    <a:cubicBezTo>
                      <a:pt x="686209" y="432706"/>
                      <a:pt x="704124" y="443796"/>
                      <a:pt x="724959" y="448096"/>
                    </a:cubicBezTo>
                    <a:cubicBezTo>
                      <a:pt x="745078" y="452241"/>
                      <a:pt x="766295" y="449750"/>
                      <a:pt x="786909" y="443281"/>
                    </a:cubicBezTo>
                    <a:cubicBezTo>
                      <a:pt x="791296" y="441901"/>
                      <a:pt x="795220" y="440367"/>
                      <a:pt x="798837" y="438887"/>
                    </a:cubicBezTo>
                    <a:cubicBezTo>
                      <a:pt x="799540" y="440026"/>
                      <a:pt x="799794" y="440655"/>
                      <a:pt x="800725" y="442021"/>
                    </a:cubicBezTo>
                    <a:cubicBezTo>
                      <a:pt x="804918" y="448190"/>
                      <a:pt x="810001" y="454277"/>
                      <a:pt x="816209" y="460024"/>
                    </a:cubicBezTo>
                    <a:cubicBezTo>
                      <a:pt x="833984" y="476466"/>
                      <a:pt x="856607" y="486377"/>
                      <a:pt x="884227" y="486391"/>
                    </a:cubicBezTo>
                    <a:cubicBezTo>
                      <a:pt x="910875" y="486411"/>
                      <a:pt x="932601" y="476392"/>
                      <a:pt x="950992" y="459816"/>
                    </a:cubicBezTo>
                    <a:lnTo>
                      <a:pt x="1197324" y="756585"/>
                    </a:lnTo>
                    <a:cubicBezTo>
                      <a:pt x="1141174" y="827422"/>
                      <a:pt x="1072494" y="890035"/>
                      <a:pt x="989923" y="938456"/>
                    </a:cubicBezTo>
                    <a:cubicBezTo>
                      <a:pt x="884368" y="1000352"/>
                      <a:pt x="762497" y="1035526"/>
                      <a:pt x="623034" y="1037870"/>
                    </a:cubicBezTo>
                    <a:cubicBezTo>
                      <a:pt x="557554" y="1038969"/>
                      <a:pt x="493924" y="1033182"/>
                      <a:pt x="432376" y="1020920"/>
                    </a:cubicBezTo>
                    <a:cubicBezTo>
                      <a:pt x="269668" y="988498"/>
                      <a:pt x="131640" y="913844"/>
                      <a:pt x="15677" y="812467"/>
                    </a:cubicBezTo>
                    <a:lnTo>
                      <a:pt x="584109" y="175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" name="Google Shape;421;p20"/>
          <p:cNvGrpSpPr/>
          <p:nvPr/>
        </p:nvGrpSpPr>
        <p:grpSpPr>
          <a:xfrm>
            <a:off x="2790293" y="2577011"/>
            <a:ext cx="672543" cy="593462"/>
            <a:chOff x="3540575" y="179636"/>
            <a:chExt cx="2203888" cy="1909229"/>
          </a:xfrm>
        </p:grpSpPr>
        <p:sp>
          <p:nvSpPr>
            <p:cNvPr id="37" name="Google Shape;422;p20"/>
            <p:cNvSpPr/>
            <p:nvPr/>
          </p:nvSpPr>
          <p:spPr>
            <a:xfrm>
              <a:off x="3547368" y="186373"/>
              <a:ext cx="2190461" cy="1895817"/>
            </a:xfrm>
            <a:custGeom>
              <a:avLst/>
              <a:gdLst/>
              <a:ahLst/>
              <a:cxnLst/>
              <a:rect l="l" t="t" r="r" b="b"/>
              <a:pathLst>
                <a:path w="2190461" h="1895817" extrusionOk="0">
                  <a:moveTo>
                    <a:pt x="1635493" y="452"/>
                  </a:moveTo>
                  <a:cubicBezTo>
                    <a:pt x="1504273" y="5288"/>
                    <a:pt x="1323460" y="53870"/>
                    <a:pt x="1164146" y="245041"/>
                  </a:cubicBezTo>
                  <a:cubicBezTo>
                    <a:pt x="1059106" y="371096"/>
                    <a:pt x="1041264" y="510658"/>
                    <a:pt x="1046073" y="613012"/>
                  </a:cubicBezTo>
                  <a:cubicBezTo>
                    <a:pt x="1033897" y="615042"/>
                    <a:pt x="1022210" y="618069"/>
                    <a:pt x="1011133" y="622650"/>
                  </a:cubicBezTo>
                  <a:cubicBezTo>
                    <a:pt x="992629" y="521260"/>
                    <a:pt x="913862" y="354015"/>
                    <a:pt x="584846" y="351552"/>
                  </a:cubicBezTo>
                  <a:cubicBezTo>
                    <a:pt x="122748" y="348093"/>
                    <a:pt x="0" y="637109"/>
                    <a:pt x="0" y="637109"/>
                  </a:cubicBezTo>
                  <a:lnTo>
                    <a:pt x="322668" y="641683"/>
                  </a:lnTo>
                  <a:lnTo>
                    <a:pt x="428210" y="547948"/>
                  </a:lnTo>
                  <a:lnTo>
                    <a:pt x="423394" y="634698"/>
                  </a:lnTo>
                  <a:lnTo>
                    <a:pt x="628947" y="645541"/>
                  </a:lnTo>
                  <a:lnTo>
                    <a:pt x="724129" y="527220"/>
                  </a:lnTo>
                  <a:lnTo>
                    <a:pt x="763408" y="655902"/>
                  </a:lnTo>
                  <a:lnTo>
                    <a:pt x="935943" y="685303"/>
                  </a:lnTo>
                  <a:cubicBezTo>
                    <a:pt x="933150" y="689616"/>
                    <a:pt x="930893" y="694244"/>
                    <a:pt x="928476" y="698798"/>
                  </a:cubicBezTo>
                  <a:cubicBezTo>
                    <a:pt x="894661" y="694773"/>
                    <a:pt x="856527" y="691611"/>
                    <a:pt x="812325" y="693011"/>
                  </a:cubicBezTo>
                  <a:cubicBezTo>
                    <a:pt x="688425" y="696916"/>
                    <a:pt x="535433" y="732980"/>
                    <a:pt x="419055" y="860972"/>
                  </a:cubicBezTo>
                  <a:cubicBezTo>
                    <a:pt x="150816" y="1155953"/>
                    <a:pt x="216395" y="1387498"/>
                    <a:pt x="216395" y="1387498"/>
                  </a:cubicBezTo>
                  <a:lnTo>
                    <a:pt x="479297" y="1181711"/>
                  </a:lnTo>
                  <a:lnTo>
                    <a:pt x="502436" y="1048449"/>
                  </a:lnTo>
                  <a:lnTo>
                    <a:pt x="564606" y="1120739"/>
                  </a:lnTo>
                  <a:lnTo>
                    <a:pt x="717143" y="1010375"/>
                  </a:lnTo>
                  <a:lnTo>
                    <a:pt x="711116" y="815672"/>
                  </a:lnTo>
                  <a:lnTo>
                    <a:pt x="761720" y="867957"/>
                  </a:lnTo>
                  <a:cubicBezTo>
                    <a:pt x="751567" y="889281"/>
                    <a:pt x="745332" y="912889"/>
                    <a:pt x="745332" y="938084"/>
                  </a:cubicBezTo>
                  <a:cubicBezTo>
                    <a:pt x="745332" y="1028605"/>
                    <a:pt x="818674" y="1101946"/>
                    <a:pt x="909201" y="1101946"/>
                  </a:cubicBezTo>
                  <a:cubicBezTo>
                    <a:pt x="918115" y="1101946"/>
                    <a:pt x="926687" y="1100660"/>
                    <a:pt x="935220" y="1099294"/>
                  </a:cubicBezTo>
                  <a:cubicBezTo>
                    <a:pt x="939339" y="1224875"/>
                    <a:pt x="945346" y="1373165"/>
                    <a:pt x="954260" y="1466057"/>
                  </a:cubicBezTo>
                  <a:cubicBezTo>
                    <a:pt x="966107" y="1589527"/>
                    <a:pt x="1024561" y="1859320"/>
                    <a:pt x="1076914" y="1879331"/>
                  </a:cubicBezTo>
                  <a:cubicBezTo>
                    <a:pt x="1204604" y="1928094"/>
                    <a:pt x="1320091" y="1856078"/>
                    <a:pt x="1333071" y="1825834"/>
                  </a:cubicBezTo>
                  <a:cubicBezTo>
                    <a:pt x="1356431" y="1771358"/>
                    <a:pt x="1319308" y="1670705"/>
                    <a:pt x="1307769" y="1635705"/>
                  </a:cubicBezTo>
                  <a:cubicBezTo>
                    <a:pt x="1225359" y="1385221"/>
                    <a:pt x="1200746" y="1318964"/>
                    <a:pt x="1182463" y="1140744"/>
                  </a:cubicBezTo>
                  <a:cubicBezTo>
                    <a:pt x="1180989" y="1126398"/>
                    <a:pt x="1180453" y="1113854"/>
                    <a:pt x="1179328" y="1100017"/>
                  </a:cubicBezTo>
                  <a:cubicBezTo>
                    <a:pt x="1180728" y="1100051"/>
                    <a:pt x="1182021" y="1100480"/>
                    <a:pt x="1183427" y="1100500"/>
                  </a:cubicBezTo>
                  <a:cubicBezTo>
                    <a:pt x="1214723" y="1100500"/>
                    <a:pt x="1243857" y="1091405"/>
                    <a:pt x="1268730" y="1076162"/>
                  </a:cubicBezTo>
                  <a:lnTo>
                    <a:pt x="1344396" y="1123873"/>
                  </a:lnTo>
                  <a:lnTo>
                    <a:pt x="1457895" y="1042187"/>
                  </a:lnTo>
                  <a:lnTo>
                    <a:pt x="1451873" y="1208942"/>
                  </a:lnTo>
                  <a:lnTo>
                    <a:pt x="1603928" y="1319547"/>
                  </a:lnTo>
                  <a:lnTo>
                    <a:pt x="1676459" y="1252072"/>
                  </a:lnTo>
                  <a:lnTo>
                    <a:pt x="1692125" y="1386774"/>
                  </a:lnTo>
                  <a:lnTo>
                    <a:pt x="1953097" y="1579314"/>
                  </a:lnTo>
                  <a:cubicBezTo>
                    <a:pt x="1953097" y="1579314"/>
                    <a:pt x="2008175" y="1226315"/>
                    <a:pt x="1641038" y="967003"/>
                  </a:cubicBezTo>
                  <a:cubicBezTo>
                    <a:pt x="1527780" y="887004"/>
                    <a:pt x="1420048" y="861454"/>
                    <a:pt x="1328255" y="861213"/>
                  </a:cubicBezTo>
                  <a:cubicBezTo>
                    <a:pt x="1324043" y="853150"/>
                    <a:pt x="1319234" y="845488"/>
                    <a:pt x="1313796" y="838322"/>
                  </a:cubicBezTo>
                  <a:lnTo>
                    <a:pt x="1441031" y="814948"/>
                  </a:lnTo>
                  <a:lnTo>
                    <a:pt x="1463440" y="705783"/>
                  </a:lnTo>
                  <a:lnTo>
                    <a:pt x="1571152" y="823862"/>
                  </a:lnTo>
                  <a:lnTo>
                    <a:pt x="1766585" y="822657"/>
                  </a:lnTo>
                  <a:lnTo>
                    <a:pt x="1772606" y="739042"/>
                  </a:lnTo>
                  <a:lnTo>
                    <a:pt x="1858156" y="821934"/>
                  </a:lnTo>
                  <a:lnTo>
                    <a:pt x="2190462" y="816388"/>
                  </a:lnTo>
                  <a:cubicBezTo>
                    <a:pt x="2190462" y="816388"/>
                    <a:pt x="2061988" y="520650"/>
                    <a:pt x="1658625" y="519030"/>
                  </a:cubicBezTo>
                  <a:cubicBezTo>
                    <a:pt x="1631735" y="518922"/>
                    <a:pt x="1603667" y="520202"/>
                    <a:pt x="1574286" y="522887"/>
                  </a:cubicBezTo>
                  <a:cubicBezTo>
                    <a:pt x="1405394" y="538298"/>
                    <a:pt x="1291287" y="615725"/>
                    <a:pt x="1215473" y="694458"/>
                  </a:cubicBezTo>
                  <a:cubicBezTo>
                    <a:pt x="1205883" y="677393"/>
                    <a:pt x="1193701" y="662197"/>
                    <a:pt x="1178846" y="649640"/>
                  </a:cubicBezTo>
                  <a:lnTo>
                    <a:pt x="1277169" y="551317"/>
                  </a:lnTo>
                  <a:lnTo>
                    <a:pt x="1206077" y="445291"/>
                  </a:lnTo>
                  <a:lnTo>
                    <a:pt x="1383193" y="462882"/>
                  </a:lnTo>
                  <a:lnTo>
                    <a:pt x="1506811" y="325286"/>
                  </a:lnTo>
                  <a:lnTo>
                    <a:pt x="1443676" y="252030"/>
                  </a:lnTo>
                  <a:lnTo>
                    <a:pt x="1581278" y="256608"/>
                  </a:lnTo>
                  <a:lnTo>
                    <a:pt x="1818877" y="22381"/>
                  </a:lnTo>
                  <a:cubicBezTo>
                    <a:pt x="1818877" y="22381"/>
                    <a:pt x="1767784" y="4581"/>
                    <a:pt x="1688508" y="693"/>
                  </a:cubicBezTo>
                  <a:cubicBezTo>
                    <a:pt x="1671992" y="-118"/>
                    <a:pt x="1654238" y="-242"/>
                    <a:pt x="1635493" y="452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423;p20"/>
            <p:cNvGrpSpPr/>
            <p:nvPr/>
          </p:nvGrpSpPr>
          <p:grpSpPr>
            <a:xfrm>
              <a:off x="3540575" y="179636"/>
              <a:ext cx="2203888" cy="1909229"/>
              <a:chOff x="3540575" y="179636"/>
              <a:chExt cx="2203888" cy="1909229"/>
            </a:xfrm>
          </p:grpSpPr>
          <p:sp>
            <p:nvSpPr>
              <p:cNvPr id="39" name="Google Shape;424;p20"/>
              <p:cNvSpPr/>
              <p:nvPr/>
            </p:nvSpPr>
            <p:spPr>
              <a:xfrm>
                <a:off x="4483431" y="1055569"/>
                <a:ext cx="410964" cy="1033296"/>
              </a:xfrm>
              <a:custGeom>
                <a:avLst/>
                <a:gdLst/>
                <a:ahLst/>
                <a:cxnLst/>
                <a:rect l="l" t="t" r="r" b="b"/>
                <a:pathLst>
                  <a:path w="410964" h="1033296" extrusionOk="0">
                    <a:moveTo>
                      <a:pt x="0" y="54147"/>
                    </a:moveTo>
                    <a:cubicBezTo>
                      <a:pt x="0" y="54147"/>
                      <a:pt x="8887" y="441564"/>
                      <a:pt x="24445" y="603658"/>
                    </a:cubicBezTo>
                    <a:cubicBezTo>
                      <a:pt x="36293" y="727129"/>
                      <a:pt x="94833" y="996828"/>
                      <a:pt x="147166" y="1016812"/>
                    </a:cubicBezTo>
                    <a:cubicBezTo>
                      <a:pt x="274856" y="1065575"/>
                      <a:pt x="390457" y="993546"/>
                      <a:pt x="403416" y="963321"/>
                    </a:cubicBezTo>
                    <a:cubicBezTo>
                      <a:pt x="426777" y="908846"/>
                      <a:pt x="389513" y="808239"/>
                      <a:pt x="378000" y="773239"/>
                    </a:cubicBezTo>
                    <a:cubicBezTo>
                      <a:pt x="295584" y="522755"/>
                      <a:pt x="271085" y="456405"/>
                      <a:pt x="252802" y="278184"/>
                    </a:cubicBezTo>
                    <a:cubicBezTo>
                      <a:pt x="237304" y="127121"/>
                      <a:pt x="242508" y="0"/>
                      <a:pt x="242508" y="0"/>
                    </a:cubicBezTo>
                    <a:lnTo>
                      <a:pt x="0" y="54147"/>
                    </a:lnTo>
                    <a:close/>
                  </a:path>
                </a:pathLst>
              </a:custGeom>
              <a:solidFill>
                <a:srgbClr val="FFC5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5;p20"/>
              <p:cNvSpPr/>
              <p:nvPr/>
            </p:nvSpPr>
            <p:spPr>
              <a:xfrm>
                <a:off x="4470357" y="1042234"/>
                <a:ext cx="424341" cy="1046629"/>
              </a:xfrm>
              <a:custGeom>
                <a:avLst/>
                <a:gdLst/>
                <a:ahLst/>
                <a:cxnLst/>
                <a:rect l="l" t="t" r="r" b="b"/>
                <a:pathLst>
                  <a:path w="424341" h="1046629" extrusionOk="0">
                    <a:moveTo>
                      <a:pt x="247801" y="168"/>
                    </a:moveTo>
                    <a:cubicBezTo>
                      <a:pt x="240219" y="1862"/>
                      <a:pt x="12814" y="52473"/>
                      <a:pt x="5232" y="54168"/>
                    </a:cubicBezTo>
                    <a:cubicBezTo>
                      <a:pt x="2118" y="54864"/>
                      <a:pt x="-72" y="57671"/>
                      <a:pt x="2" y="60865"/>
                    </a:cubicBezTo>
                    <a:cubicBezTo>
                      <a:pt x="29" y="62077"/>
                      <a:pt x="1763" y="132345"/>
                      <a:pt x="2513" y="157761"/>
                    </a:cubicBezTo>
                    <a:cubicBezTo>
                      <a:pt x="4650" y="230386"/>
                      <a:pt x="7181" y="303032"/>
                      <a:pt x="10048" y="370821"/>
                    </a:cubicBezTo>
                    <a:cubicBezTo>
                      <a:pt x="14414" y="474107"/>
                      <a:pt x="19276" y="556597"/>
                      <a:pt x="24487" y="610878"/>
                    </a:cubicBezTo>
                    <a:cubicBezTo>
                      <a:pt x="30796" y="676578"/>
                      <a:pt x="49059" y="775751"/>
                      <a:pt x="70738" y="857418"/>
                    </a:cubicBezTo>
                    <a:cubicBezTo>
                      <a:pt x="97052" y="956538"/>
                      <a:pt x="124504" y="1019344"/>
                      <a:pt x="151527" y="1029665"/>
                    </a:cubicBezTo>
                    <a:cubicBezTo>
                      <a:pt x="210510" y="1052188"/>
                      <a:pt x="271462" y="1051377"/>
                      <a:pt x="327123" y="1032592"/>
                    </a:cubicBezTo>
                    <a:cubicBezTo>
                      <a:pt x="370936" y="1017804"/>
                      <a:pt x="407939" y="991979"/>
                      <a:pt x="416277" y="972531"/>
                    </a:cubicBezTo>
                    <a:cubicBezTo>
                      <a:pt x="425680" y="950597"/>
                      <a:pt x="426470" y="921276"/>
                      <a:pt x="420670" y="885674"/>
                    </a:cubicBezTo>
                    <a:cubicBezTo>
                      <a:pt x="417516" y="866292"/>
                      <a:pt x="412620" y="845785"/>
                      <a:pt x="406024" y="823724"/>
                    </a:cubicBezTo>
                    <a:cubicBezTo>
                      <a:pt x="403465" y="815165"/>
                      <a:pt x="400773" y="806767"/>
                      <a:pt x="397652" y="797350"/>
                    </a:cubicBezTo>
                    <a:cubicBezTo>
                      <a:pt x="396366" y="793486"/>
                      <a:pt x="391812" y="780493"/>
                      <a:pt x="390955" y="777888"/>
                    </a:cubicBezTo>
                    <a:cubicBezTo>
                      <a:pt x="315724" y="549230"/>
                      <a:pt x="307909" y="523941"/>
                      <a:pt x="292170" y="453492"/>
                    </a:cubicBezTo>
                    <a:cubicBezTo>
                      <a:pt x="280892" y="402995"/>
                      <a:pt x="273190" y="352116"/>
                      <a:pt x="266218" y="284172"/>
                    </a:cubicBezTo>
                    <a:cubicBezTo>
                      <a:pt x="256340" y="187879"/>
                      <a:pt x="253888" y="95818"/>
                      <a:pt x="255543" y="21304"/>
                    </a:cubicBezTo>
                    <a:cubicBezTo>
                      <a:pt x="255636" y="17206"/>
                      <a:pt x="255938" y="7488"/>
                      <a:pt x="255965" y="6865"/>
                    </a:cubicBezTo>
                    <a:cubicBezTo>
                      <a:pt x="256145" y="2472"/>
                      <a:pt x="252094" y="-790"/>
                      <a:pt x="247801" y="168"/>
                    </a:cubicBezTo>
                    <a:close/>
                    <a:moveTo>
                      <a:pt x="242356" y="15029"/>
                    </a:moveTo>
                    <a:cubicBezTo>
                      <a:pt x="242282" y="17648"/>
                      <a:pt x="242188" y="19382"/>
                      <a:pt x="242148" y="21097"/>
                    </a:cubicBezTo>
                    <a:cubicBezTo>
                      <a:pt x="240480" y="96120"/>
                      <a:pt x="242885" y="188508"/>
                      <a:pt x="252824" y="285431"/>
                    </a:cubicBezTo>
                    <a:cubicBezTo>
                      <a:pt x="259842" y="353864"/>
                      <a:pt x="267792" y="405373"/>
                      <a:pt x="279191" y="456419"/>
                    </a:cubicBezTo>
                    <a:cubicBezTo>
                      <a:pt x="295070" y="527504"/>
                      <a:pt x="302973" y="552826"/>
                      <a:pt x="378397" y="782074"/>
                    </a:cubicBezTo>
                    <a:cubicBezTo>
                      <a:pt x="379275" y="784732"/>
                      <a:pt x="383614" y="797926"/>
                      <a:pt x="384887" y="801750"/>
                    </a:cubicBezTo>
                    <a:cubicBezTo>
                      <a:pt x="387968" y="811046"/>
                      <a:pt x="390533" y="819284"/>
                      <a:pt x="393044" y="827702"/>
                    </a:cubicBezTo>
                    <a:cubicBezTo>
                      <a:pt x="399494" y="849254"/>
                      <a:pt x="404436" y="869024"/>
                      <a:pt x="407490" y="887763"/>
                    </a:cubicBezTo>
                    <a:cubicBezTo>
                      <a:pt x="412915" y="921082"/>
                      <a:pt x="412118" y="948193"/>
                      <a:pt x="403927" y="967293"/>
                    </a:cubicBezTo>
                    <a:cubicBezTo>
                      <a:pt x="397411" y="982496"/>
                      <a:pt x="363496" y="1006345"/>
                      <a:pt x="322937" y="1020034"/>
                    </a:cubicBezTo>
                    <a:cubicBezTo>
                      <a:pt x="270096" y="1037869"/>
                      <a:pt x="212258" y="1038673"/>
                      <a:pt x="156343" y="1017315"/>
                    </a:cubicBezTo>
                    <a:cubicBezTo>
                      <a:pt x="115021" y="1001536"/>
                      <a:pt x="53098" y="768130"/>
                      <a:pt x="37882" y="609619"/>
                    </a:cubicBezTo>
                    <a:cubicBezTo>
                      <a:pt x="32705" y="555646"/>
                      <a:pt x="27795" y="473256"/>
                      <a:pt x="23442" y="370192"/>
                    </a:cubicBezTo>
                    <a:cubicBezTo>
                      <a:pt x="20582" y="302469"/>
                      <a:pt x="18044" y="229918"/>
                      <a:pt x="15908" y="157346"/>
                    </a:cubicBezTo>
                    <a:cubicBezTo>
                      <a:pt x="15205" y="133376"/>
                      <a:pt x="13811" y="74220"/>
                      <a:pt x="13604" y="66096"/>
                    </a:cubicBezTo>
                    <a:cubicBezTo>
                      <a:pt x="29858" y="62466"/>
                      <a:pt x="221400" y="19710"/>
                      <a:pt x="242356" y="15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6;p20"/>
              <p:cNvSpPr/>
              <p:nvPr/>
            </p:nvSpPr>
            <p:spPr>
              <a:xfrm>
                <a:off x="4509564" y="1319795"/>
                <a:ext cx="187476" cy="43144"/>
              </a:xfrm>
              <a:custGeom>
                <a:avLst/>
                <a:gdLst/>
                <a:ahLst/>
                <a:cxnLst/>
                <a:rect l="l" t="t" r="r" b="b"/>
                <a:pathLst>
                  <a:path w="187476" h="43144" extrusionOk="0">
                    <a:moveTo>
                      <a:pt x="149965" y="222"/>
                    </a:moveTo>
                    <a:cubicBezTo>
                      <a:pt x="149965" y="222"/>
                      <a:pt x="185822" y="2278"/>
                      <a:pt x="187369" y="14795"/>
                    </a:cubicBezTo>
                    <a:cubicBezTo>
                      <a:pt x="189513" y="32107"/>
                      <a:pt x="158772" y="28109"/>
                      <a:pt x="150514" y="27252"/>
                    </a:cubicBezTo>
                    <a:cubicBezTo>
                      <a:pt x="101243" y="22122"/>
                      <a:pt x="51857" y="27868"/>
                      <a:pt x="0" y="43144"/>
                    </a:cubicBezTo>
                    <a:cubicBezTo>
                      <a:pt x="0" y="43144"/>
                      <a:pt x="113271" y="-3596"/>
                      <a:pt x="149965" y="222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" name="Google Shape;427;p20"/>
              <p:cNvGrpSpPr/>
              <p:nvPr/>
            </p:nvGrpSpPr>
            <p:grpSpPr>
              <a:xfrm>
                <a:off x="3540575" y="179636"/>
                <a:ext cx="2203888" cy="1592821"/>
                <a:chOff x="3540575" y="179636"/>
                <a:chExt cx="2203888" cy="1592821"/>
              </a:xfrm>
            </p:grpSpPr>
            <p:grpSp>
              <p:nvGrpSpPr>
                <p:cNvPr id="48" name="Google Shape;428;p20"/>
                <p:cNvGrpSpPr/>
                <p:nvPr/>
              </p:nvGrpSpPr>
              <p:grpSpPr>
                <a:xfrm>
                  <a:off x="3540575" y="179636"/>
                  <a:ext cx="2203888" cy="1592821"/>
                  <a:chOff x="3540575" y="179636"/>
                  <a:chExt cx="2203888" cy="1592821"/>
                </a:xfrm>
              </p:grpSpPr>
              <p:sp>
                <p:nvSpPr>
                  <p:cNvPr id="55" name="Google Shape;429;p20"/>
                  <p:cNvSpPr/>
                  <p:nvPr/>
                </p:nvSpPr>
                <p:spPr>
                  <a:xfrm>
                    <a:off x="4598234" y="193041"/>
                    <a:ext cx="774440" cy="758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440" h="758887" extrusionOk="0">
                        <a:moveTo>
                          <a:pt x="25231" y="758888"/>
                        </a:moveTo>
                        <a:cubicBezTo>
                          <a:pt x="25231" y="758888"/>
                          <a:pt x="-73487" y="476759"/>
                          <a:pt x="119609" y="245044"/>
                        </a:cubicBezTo>
                        <a:cubicBezTo>
                          <a:pt x="410906" y="-104511"/>
                          <a:pt x="774441" y="22494"/>
                          <a:pt x="774441" y="22494"/>
                        </a:cubicBezTo>
                        <a:lnTo>
                          <a:pt x="536748" y="256696"/>
                        </a:lnTo>
                        <a:lnTo>
                          <a:pt x="399253" y="252035"/>
                        </a:lnTo>
                        <a:lnTo>
                          <a:pt x="462174" y="325441"/>
                        </a:lnTo>
                        <a:lnTo>
                          <a:pt x="338663" y="462933"/>
                        </a:lnTo>
                        <a:lnTo>
                          <a:pt x="161554" y="445456"/>
                        </a:lnTo>
                        <a:lnTo>
                          <a:pt x="232632" y="551487"/>
                        </a:lnTo>
                        <a:lnTo>
                          <a:pt x="25231" y="758888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430;p20"/>
                  <p:cNvSpPr/>
                  <p:nvPr/>
                </p:nvSpPr>
                <p:spPr>
                  <a:xfrm>
                    <a:off x="4584570" y="179636"/>
                    <a:ext cx="788354" cy="77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354" h="772230" extrusionOk="0">
                        <a:moveTo>
                          <a:pt x="597165" y="494"/>
                        </a:moveTo>
                        <a:cubicBezTo>
                          <a:pt x="580275" y="1164"/>
                          <a:pt x="562962" y="2535"/>
                          <a:pt x="545469" y="4680"/>
                        </a:cubicBezTo>
                        <a:cubicBezTo>
                          <a:pt x="450917" y="16274"/>
                          <a:pt x="358595" y="49425"/>
                          <a:pt x="271926" y="108906"/>
                        </a:cubicBezTo>
                        <a:cubicBezTo>
                          <a:pt x="218642" y="145474"/>
                          <a:pt x="168333" y="191441"/>
                          <a:pt x="121659" y="247456"/>
                        </a:cubicBezTo>
                        <a:cubicBezTo>
                          <a:pt x="93129" y="281691"/>
                          <a:pt x="69983" y="318289"/>
                          <a:pt x="51753" y="356705"/>
                        </a:cubicBezTo>
                        <a:cubicBezTo>
                          <a:pt x="-4738" y="475747"/>
                          <a:pt x="-10638" y="602169"/>
                          <a:pt x="13244" y="718360"/>
                        </a:cubicBezTo>
                        <a:cubicBezTo>
                          <a:pt x="16037" y="731949"/>
                          <a:pt x="19037" y="743984"/>
                          <a:pt x="22037" y="754565"/>
                        </a:cubicBezTo>
                        <a:cubicBezTo>
                          <a:pt x="23089" y="758282"/>
                          <a:pt x="24080" y="761624"/>
                          <a:pt x="24964" y="764403"/>
                        </a:cubicBezTo>
                        <a:cubicBezTo>
                          <a:pt x="25500" y="766091"/>
                          <a:pt x="26002" y="767129"/>
                          <a:pt x="26223" y="767752"/>
                        </a:cubicBezTo>
                        <a:cubicBezTo>
                          <a:pt x="27851" y="772407"/>
                          <a:pt x="33825" y="773753"/>
                          <a:pt x="37314" y="770264"/>
                        </a:cubicBezTo>
                        <a:cubicBezTo>
                          <a:pt x="43797" y="763781"/>
                          <a:pt x="238239" y="569339"/>
                          <a:pt x="244722" y="562856"/>
                        </a:cubicBezTo>
                        <a:cubicBezTo>
                          <a:pt x="246979" y="560592"/>
                          <a:pt x="247340" y="557143"/>
                          <a:pt x="245559" y="554484"/>
                        </a:cubicBezTo>
                        <a:lnTo>
                          <a:pt x="182350" y="460303"/>
                        </a:lnTo>
                        <a:lnTo>
                          <a:pt x="345181" y="476418"/>
                        </a:lnTo>
                        <a:cubicBezTo>
                          <a:pt x="347297" y="476628"/>
                          <a:pt x="349407" y="475702"/>
                          <a:pt x="350826" y="474117"/>
                        </a:cubicBezTo>
                        <a:lnTo>
                          <a:pt x="474518" y="336613"/>
                        </a:lnTo>
                        <a:cubicBezTo>
                          <a:pt x="476769" y="334112"/>
                          <a:pt x="476708" y="330376"/>
                          <a:pt x="474518" y="327823"/>
                        </a:cubicBezTo>
                        <a:lnTo>
                          <a:pt x="421570" y="265873"/>
                        </a:lnTo>
                        <a:lnTo>
                          <a:pt x="543795" y="270059"/>
                        </a:lnTo>
                        <a:cubicBezTo>
                          <a:pt x="545630" y="270121"/>
                          <a:pt x="547512" y="269466"/>
                          <a:pt x="548818" y="268176"/>
                        </a:cubicBezTo>
                        <a:lnTo>
                          <a:pt x="786363" y="33980"/>
                        </a:lnTo>
                        <a:cubicBezTo>
                          <a:pt x="789892" y="30500"/>
                          <a:pt x="788533" y="24524"/>
                          <a:pt x="783851" y="22888"/>
                        </a:cubicBezTo>
                        <a:cubicBezTo>
                          <a:pt x="783282" y="22690"/>
                          <a:pt x="782237" y="22323"/>
                          <a:pt x="780711" y="21841"/>
                        </a:cubicBezTo>
                        <a:cubicBezTo>
                          <a:pt x="778206" y="21050"/>
                          <a:pt x="775292" y="20273"/>
                          <a:pt x="771917" y="19330"/>
                        </a:cubicBezTo>
                        <a:cubicBezTo>
                          <a:pt x="762333" y="16650"/>
                          <a:pt x="751329" y="13871"/>
                          <a:pt x="738853" y="11377"/>
                        </a:cubicBezTo>
                        <a:cubicBezTo>
                          <a:pt x="695488" y="2709"/>
                          <a:pt x="647830" y="-1517"/>
                          <a:pt x="597165" y="494"/>
                        </a:cubicBezTo>
                        <a:close/>
                        <a:moveTo>
                          <a:pt x="597581" y="13888"/>
                        </a:moveTo>
                        <a:cubicBezTo>
                          <a:pt x="647147" y="11921"/>
                          <a:pt x="693767" y="16093"/>
                          <a:pt x="736133" y="24563"/>
                        </a:cubicBezTo>
                        <a:cubicBezTo>
                          <a:pt x="748269" y="26989"/>
                          <a:pt x="759098" y="29506"/>
                          <a:pt x="768361" y="32097"/>
                        </a:cubicBezTo>
                        <a:cubicBezTo>
                          <a:pt x="768608" y="32165"/>
                          <a:pt x="768749" y="32238"/>
                          <a:pt x="768990" y="32306"/>
                        </a:cubicBezTo>
                        <a:lnTo>
                          <a:pt x="541699" y="256664"/>
                        </a:lnTo>
                        <a:lnTo>
                          <a:pt x="406708" y="252060"/>
                        </a:lnTo>
                        <a:cubicBezTo>
                          <a:pt x="400882" y="251862"/>
                          <a:pt x="397680" y="258727"/>
                          <a:pt x="401478" y="263153"/>
                        </a:cubicBezTo>
                        <a:lnTo>
                          <a:pt x="460494" y="332218"/>
                        </a:lnTo>
                        <a:lnTo>
                          <a:pt x="343084" y="462605"/>
                        </a:lnTo>
                        <a:lnTo>
                          <a:pt x="169585" y="445444"/>
                        </a:lnTo>
                        <a:cubicBezTo>
                          <a:pt x="163953" y="444888"/>
                          <a:pt x="160155" y="451207"/>
                          <a:pt x="163303" y="455908"/>
                        </a:cubicBezTo>
                        <a:lnTo>
                          <a:pt x="231113" y="557411"/>
                        </a:lnTo>
                        <a:cubicBezTo>
                          <a:pt x="218348" y="570183"/>
                          <a:pt x="54814" y="733717"/>
                          <a:pt x="35640" y="752891"/>
                        </a:cubicBezTo>
                        <a:cubicBezTo>
                          <a:pt x="35439" y="752188"/>
                          <a:pt x="35224" y="751746"/>
                          <a:pt x="35010" y="751009"/>
                        </a:cubicBezTo>
                        <a:cubicBezTo>
                          <a:pt x="32097" y="740735"/>
                          <a:pt x="29157" y="728895"/>
                          <a:pt x="26431" y="715634"/>
                        </a:cubicBezTo>
                        <a:cubicBezTo>
                          <a:pt x="3084" y="602055"/>
                          <a:pt x="8824" y="478398"/>
                          <a:pt x="63895" y="362356"/>
                        </a:cubicBezTo>
                        <a:cubicBezTo>
                          <a:pt x="81643" y="324948"/>
                          <a:pt x="104320" y="289400"/>
                          <a:pt x="132121" y="256037"/>
                        </a:cubicBezTo>
                        <a:cubicBezTo>
                          <a:pt x="178017" y="200958"/>
                          <a:pt x="227202" y="155866"/>
                          <a:pt x="279460" y="119999"/>
                        </a:cubicBezTo>
                        <a:cubicBezTo>
                          <a:pt x="364288" y="61779"/>
                          <a:pt x="454661" y="29206"/>
                          <a:pt x="547143" y="17865"/>
                        </a:cubicBezTo>
                        <a:cubicBezTo>
                          <a:pt x="564255" y="15766"/>
                          <a:pt x="581058" y="14544"/>
                          <a:pt x="597581" y="138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431;p20"/>
                  <p:cNvSpPr/>
                  <p:nvPr/>
                </p:nvSpPr>
                <p:spPr>
                  <a:xfrm>
                    <a:off x="4645358" y="712225"/>
                    <a:ext cx="1098840" cy="359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840" h="359712" extrusionOk="0">
                        <a:moveTo>
                          <a:pt x="0" y="359712"/>
                        </a:moveTo>
                        <a:cubicBezTo>
                          <a:pt x="0" y="359712"/>
                          <a:pt x="117684" y="37078"/>
                          <a:pt x="482558" y="3779"/>
                        </a:cubicBezTo>
                        <a:cubicBezTo>
                          <a:pt x="952606" y="-39110"/>
                          <a:pt x="1098841" y="297200"/>
                          <a:pt x="1098841" y="297200"/>
                        </a:cubicBezTo>
                        <a:lnTo>
                          <a:pt x="766529" y="302893"/>
                        </a:lnTo>
                        <a:lnTo>
                          <a:pt x="680891" y="220034"/>
                        </a:lnTo>
                        <a:lnTo>
                          <a:pt x="674910" y="303535"/>
                        </a:lnTo>
                        <a:lnTo>
                          <a:pt x="479403" y="304828"/>
                        </a:lnTo>
                        <a:lnTo>
                          <a:pt x="371691" y="186715"/>
                        </a:lnTo>
                        <a:lnTo>
                          <a:pt x="349477" y="295720"/>
                        </a:lnTo>
                        <a:lnTo>
                          <a:pt x="0" y="359712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432;p20"/>
                  <p:cNvSpPr/>
                  <p:nvPr/>
                </p:nvSpPr>
                <p:spPr>
                  <a:xfrm>
                    <a:off x="4632339" y="698744"/>
                    <a:ext cx="1112124" cy="373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2124" h="373279" extrusionOk="0">
                        <a:moveTo>
                          <a:pt x="568021" y="8"/>
                        </a:moveTo>
                        <a:cubicBezTo>
                          <a:pt x="542364" y="115"/>
                          <a:pt x="515742" y="1495"/>
                          <a:pt x="488491" y="3980"/>
                        </a:cubicBezTo>
                        <a:cubicBezTo>
                          <a:pt x="334648" y="18017"/>
                          <a:pt x="212610" y="82920"/>
                          <a:pt x="118882" y="182509"/>
                        </a:cubicBezTo>
                        <a:cubicBezTo>
                          <a:pt x="81558" y="222163"/>
                          <a:pt x="51300" y="264751"/>
                          <a:pt x="27632" y="307245"/>
                        </a:cubicBezTo>
                        <a:cubicBezTo>
                          <a:pt x="19341" y="322133"/>
                          <a:pt x="12476" y="336037"/>
                          <a:pt x="6917" y="348474"/>
                        </a:cubicBezTo>
                        <a:cubicBezTo>
                          <a:pt x="4962" y="352840"/>
                          <a:pt x="3247" y="356624"/>
                          <a:pt x="1894" y="359986"/>
                        </a:cubicBezTo>
                        <a:cubicBezTo>
                          <a:pt x="1071" y="362022"/>
                          <a:pt x="709" y="363402"/>
                          <a:pt x="428" y="364172"/>
                        </a:cubicBezTo>
                        <a:cubicBezTo>
                          <a:pt x="-1347" y="369034"/>
                          <a:pt x="2658" y="374104"/>
                          <a:pt x="7754" y="373166"/>
                        </a:cubicBezTo>
                        <a:cubicBezTo>
                          <a:pt x="18671" y="371171"/>
                          <a:pt x="346348" y="311130"/>
                          <a:pt x="357265" y="309127"/>
                        </a:cubicBezTo>
                        <a:cubicBezTo>
                          <a:pt x="359957" y="308631"/>
                          <a:pt x="362160" y="306575"/>
                          <a:pt x="362709" y="303897"/>
                        </a:cubicBezTo>
                        <a:lnTo>
                          <a:pt x="382172" y="207831"/>
                        </a:lnTo>
                        <a:lnTo>
                          <a:pt x="481164" y="316240"/>
                        </a:lnTo>
                        <a:cubicBezTo>
                          <a:pt x="482443" y="317646"/>
                          <a:pt x="484077" y="318349"/>
                          <a:pt x="485979" y="318336"/>
                        </a:cubicBezTo>
                        <a:lnTo>
                          <a:pt x="681667" y="317077"/>
                        </a:lnTo>
                        <a:cubicBezTo>
                          <a:pt x="685163" y="317057"/>
                          <a:pt x="687902" y="314284"/>
                          <a:pt x="688150" y="310801"/>
                        </a:cubicBezTo>
                        <a:lnTo>
                          <a:pt x="693173" y="241525"/>
                        </a:lnTo>
                        <a:lnTo>
                          <a:pt x="768517" y="314565"/>
                        </a:lnTo>
                        <a:cubicBezTo>
                          <a:pt x="769796" y="315804"/>
                          <a:pt x="771557" y="316481"/>
                          <a:pt x="773332" y="316454"/>
                        </a:cubicBezTo>
                        <a:lnTo>
                          <a:pt x="1105684" y="310801"/>
                        </a:lnTo>
                        <a:cubicBezTo>
                          <a:pt x="1110459" y="310721"/>
                          <a:pt x="1113446" y="305758"/>
                          <a:pt x="1111544" y="301385"/>
                        </a:cubicBezTo>
                        <a:cubicBezTo>
                          <a:pt x="1111263" y="300729"/>
                          <a:pt x="1110694" y="299537"/>
                          <a:pt x="1109870" y="297822"/>
                        </a:cubicBezTo>
                        <a:cubicBezTo>
                          <a:pt x="1108524" y="295023"/>
                          <a:pt x="1106990" y="291627"/>
                          <a:pt x="1105055" y="287991"/>
                        </a:cubicBezTo>
                        <a:cubicBezTo>
                          <a:pt x="1099549" y="277643"/>
                          <a:pt x="1092745" y="266245"/>
                          <a:pt x="1084548" y="253875"/>
                        </a:cubicBezTo>
                        <a:cubicBezTo>
                          <a:pt x="1061174" y="218587"/>
                          <a:pt x="1031338" y="183393"/>
                          <a:pt x="994550" y="150482"/>
                        </a:cubicBezTo>
                        <a:cubicBezTo>
                          <a:pt x="888324" y="55455"/>
                          <a:pt x="747608" y="-775"/>
                          <a:pt x="568021" y="8"/>
                        </a:cubicBezTo>
                        <a:close/>
                        <a:moveTo>
                          <a:pt x="567813" y="13403"/>
                        </a:moveTo>
                        <a:cubicBezTo>
                          <a:pt x="744132" y="12572"/>
                          <a:pt x="881707" y="67423"/>
                          <a:pt x="985555" y="160321"/>
                        </a:cubicBezTo>
                        <a:cubicBezTo>
                          <a:pt x="1021439" y="192427"/>
                          <a:pt x="1050686" y="226831"/>
                          <a:pt x="1073457" y="261201"/>
                        </a:cubicBezTo>
                        <a:cubicBezTo>
                          <a:pt x="1081407" y="273203"/>
                          <a:pt x="1087816" y="284501"/>
                          <a:pt x="1093127" y="294473"/>
                        </a:cubicBezTo>
                        <a:cubicBezTo>
                          <a:pt x="1093770" y="295686"/>
                          <a:pt x="1094232" y="296503"/>
                          <a:pt x="1094801" y="297614"/>
                        </a:cubicBezTo>
                        <a:lnTo>
                          <a:pt x="775636" y="303059"/>
                        </a:lnTo>
                        <a:lnTo>
                          <a:pt x="692128" y="222063"/>
                        </a:lnTo>
                        <a:cubicBezTo>
                          <a:pt x="688043" y="218105"/>
                          <a:pt x="681231" y="220783"/>
                          <a:pt x="680830" y="226456"/>
                        </a:cubicBezTo>
                        <a:lnTo>
                          <a:pt x="675177" y="303682"/>
                        </a:lnTo>
                        <a:lnTo>
                          <a:pt x="489120" y="304941"/>
                        </a:lnTo>
                        <a:lnTo>
                          <a:pt x="383217" y="188992"/>
                        </a:lnTo>
                        <a:cubicBezTo>
                          <a:pt x="379526" y="184946"/>
                          <a:pt x="372802" y="186768"/>
                          <a:pt x="371704" y="192133"/>
                        </a:cubicBezTo>
                        <a:lnTo>
                          <a:pt x="350360" y="296777"/>
                        </a:lnTo>
                        <a:cubicBezTo>
                          <a:pt x="332123" y="300119"/>
                          <a:pt x="48226" y="352070"/>
                          <a:pt x="17586" y="357682"/>
                        </a:cubicBezTo>
                        <a:cubicBezTo>
                          <a:pt x="18162" y="356356"/>
                          <a:pt x="18617" y="355352"/>
                          <a:pt x="19260" y="353912"/>
                        </a:cubicBezTo>
                        <a:cubicBezTo>
                          <a:pt x="24665" y="341830"/>
                          <a:pt x="31262" y="328268"/>
                          <a:pt x="39352" y="313728"/>
                        </a:cubicBezTo>
                        <a:cubicBezTo>
                          <a:pt x="62511" y="272151"/>
                          <a:pt x="91993" y="230521"/>
                          <a:pt x="128513" y="191717"/>
                        </a:cubicBezTo>
                        <a:cubicBezTo>
                          <a:pt x="220098" y="94399"/>
                          <a:pt x="339350" y="30889"/>
                          <a:pt x="489743" y="17167"/>
                        </a:cubicBezTo>
                        <a:cubicBezTo>
                          <a:pt x="516525" y="14722"/>
                          <a:pt x="542625" y="13516"/>
                          <a:pt x="567813" y="1340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433;p20"/>
                  <p:cNvSpPr/>
                  <p:nvPr/>
                </p:nvSpPr>
                <p:spPr>
                  <a:xfrm>
                    <a:off x="4607666" y="1054012"/>
                    <a:ext cx="902137" cy="718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137" h="718418" extrusionOk="0">
                        <a:moveTo>
                          <a:pt x="0" y="79064"/>
                        </a:moveTo>
                        <a:cubicBezTo>
                          <a:pt x="0" y="79064"/>
                          <a:pt x="273389" y="-115606"/>
                          <a:pt x="587109" y="105980"/>
                        </a:cubicBezTo>
                        <a:cubicBezTo>
                          <a:pt x="954254" y="365298"/>
                          <a:pt x="899208" y="718418"/>
                          <a:pt x="899208" y="718418"/>
                        </a:cubicBezTo>
                        <a:lnTo>
                          <a:pt x="638183" y="525818"/>
                        </a:lnTo>
                        <a:lnTo>
                          <a:pt x="622471" y="391177"/>
                        </a:lnTo>
                        <a:lnTo>
                          <a:pt x="550073" y="458692"/>
                        </a:lnTo>
                        <a:lnTo>
                          <a:pt x="397811" y="348013"/>
                        </a:lnTo>
                        <a:lnTo>
                          <a:pt x="403872" y="181304"/>
                        </a:lnTo>
                        <a:lnTo>
                          <a:pt x="290414" y="263065"/>
                        </a:lnTo>
                        <a:lnTo>
                          <a:pt x="0" y="79064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434;p20"/>
                  <p:cNvSpPr/>
                  <p:nvPr/>
                </p:nvSpPr>
                <p:spPr>
                  <a:xfrm>
                    <a:off x="4594541" y="1040636"/>
                    <a:ext cx="915674" cy="731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674" h="731821" extrusionOk="0">
                        <a:moveTo>
                          <a:pt x="296701" y="299"/>
                        </a:moveTo>
                        <a:cubicBezTo>
                          <a:pt x="218778" y="-2366"/>
                          <a:pt x="145711" y="12943"/>
                          <a:pt x="79877" y="40067"/>
                        </a:cubicBezTo>
                        <a:cubicBezTo>
                          <a:pt x="58606" y="48827"/>
                          <a:pt x="39780" y="58291"/>
                          <a:pt x="23365" y="67694"/>
                        </a:cubicBezTo>
                        <a:cubicBezTo>
                          <a:pt x="17605" y="70995"/>
                          <a:pt x="12583" y="73929"/>
                          <a:pt x="8296" y="76695"/>
                        </a:cubicBezTo>
                        <a:cubicBezTo>
                          <a:pt x="5698" y="78369"/>
                          <a:pt x="3802" y="79575"/>
                          <a:pt x="2858" y="80251"/>
                        </a:cubicBezTo>
                        <a:cubicBezTo>
                          <a:pt x="-1020" y="83010"/>
                          <a:pt x="-953" y="88797"/>
                          <a:pt x="3066" y="91342"/>
                        </a:cubicBezTo>
                        <a:cubicBezTo>
                          <a:pt x="12140" y="97095"/>
                          <a:pt x="284485" y="269763"/>
                          <a:pt x="293560" y="275516"/>
                        </a:cubicBezTo>
                        <a:cubicBezTo>
                          <a:pt x="295870" y="276983"/>
                          <a:pt x="298871" y="276695"/>
                          <a:pt x="301094" y="275101"/>
                        </a:cubicBezTo>
                        <a:lnTo>
                          <a:pt x="403435" y="201431"/>
                        </a:lnTo>
                        <a:lnTo>
                          <a:pt x="397783" y="354417"/>
                        </a:lnTo>
                        <a:cubicBezTo>
                          <a:pt x="397702" y="356647"/>
                          <a:pt x="398700" y="358757"/>
                          <a:pt x="400508" y="360069"/>
                        </a:cubicBezTo>
                        <a:lnTo>
                          <a:pt x="552871" y="470782"/>
                        </a:lnTo>
                        <a:cubicBezTo>
                          <a:pt x="555463" y="472671"/>
                          <a:pt x="559106" y="472557"/>
                          <a:pt x="561450" y="470367"/>
                        </a:cubicBezTo>
                        <a:lnTo>
                          <a:pt x="624030" y="411973"/>
                        </a:lnTo>
                        <a:lnTo>
                          <a:pt x="638261" y="533361"/>
                        </a:lnTo>
                        <a:cubicBezTo>
                          <a:pt x="638475" y="535203"/>
                          <a:pt x="639487" y="536864"/>
                          <a:pt x="640980" y="537969"/>
                        </a:cubicBezTo>
                        <a:lnTo>
                          <a:pt x="901966" y="730515"/>
                        </a:lnTo>
                        <a:cubicBezTo>
                          <a:pt x="906011" y="733502"/>
                          <a:pt x="911865" y="731085"/>
                          <a:pt x="912635" y="726115"/>
                        </a:cubicBezTo>
                        <a:cubicBezTo>
                          <a:pt x="912742" y="725459"/>
                          <a:pt x="912843" y="724334"/>
                          <a:pt x="913057" y="722559"/>
                        </a:cubicBezTo>
                        <a:cubicBezTo>
                          <a:pt x="913412" y="719652"/>
                          <a:pt x="913780" y="716197"/>
                          <a:pt x="914102" y="712305"/>
                        </a:cubicBezTo>
                        <a:cubicBezTo>
                          <a:pt x="917866" y="667581"/>
                          <a:pt x="915274" y="611324"/>
                          <a:pt x="901966" y="548015"/>
                        </a:cubicBezTo>
                        <a:cubicBezTo>
                          <a:pt x="882564" y="455773"/>
                          <a:pt x="843097" y="365025"/>
                          <a:pt x="778904" y="280124"/>
                        </a:cubicBezTo>
                        <a:cubicBezTo>
                          <a:pt x="731273" y="217123"/>
                          <a:pt x="671232" y="159212"/>
                          <a:pt x="597656" y="107248"/>
                        </a:cubicBezTo>
                        <a:cubicBezTo>
                          <a:pt x="498811" y="37429"/>
                          <a:pt x="397702" y="3761"/>
                          <a:pt x="296701" y="299"/>
                        </a:cubicBezTo>
                        <a:close/>
                        <a:moveTo>
                          <a:pt x="296279" y="13694"/>
                        </a:moveTo>
                        <a:cubicBezTo>
                          <a:pt x="394688" y="17069"/>
                          <a:pt x="493212" y="49832"/>
                          <a:pt x="589914" y="118131"/>
                        </a:cubicBezTo>
                        <a:cubicBezTo>
                          <a:pt x="662365" y="169305"/>
                          <a:pt x="721435" y="226392"/>
                          <a:pt x="768228" y="288281"/>
                        </a:cubicBezTo>
                        <a:cubicBezTo>
                          <a:pt x="831183" y="371549"/>
                          <a:pt x="869980" y="460354"/>
                          <a:pt x="888987" y="550734"/>
                        </a:cubicBezTo>
                        <a:cubicBezTo>
                          <a:pt x="902013" y="612684"/>
                          <a:pt x="904364" y="667554"/>
                          <a:pt x="900707" y="711046"/>
                        </a:cubicBezTo>
                        <a:cubicBezTo>
                          <a:pt x="900654" y="711683"/>
                          <a:pt x="900553" y="712118"/>
                          <a:pt x="900499" y="712721"/>
                        </a:cubicBezTo>
                        <a:lnTo>
                          <a:pt x="651234" y="528760"/>
                        </a:lnTo>
                        <a:lnTo>
                          <a:pt x="635957" y="397112"/>
                        </a:lnTo>
                        <a:cubicBezTo>
                          <a:pt x="635321" y="391660"/>
                          <a:pt x="628671" y="389182"/>
                          <a:pt x="624653" y="392926"/>
                        </a:cubicBezTo>
                        <a:lnTo>
                          <a:pt x="556427" y="456765"/>
                        </a:lnTo>
                        <a:lnTo>
                          <a:pt x="411391" y="351490"/>
                        </a:lnTo>
                        <a:lnTo>
                          <a:pt x="417251" y="188244"/>
                        </a:lnTo>
                        <a:cubicBezTo>
                          <a:pt x="417453" y="182672"/>
                          <a:pt x="411304" y="179337"/>
                          <a:pt x="406784" y="182592"/>
                        </a:cubicBezTo>
                        <a:lnTo>
                          <a:pt x="296908" y="261707"/>
                        </a:lnTo>
                        <a:cubicBezTo>
                          <a:pt x="281839" y="252156"/>
                          <a:pt x="42713" y="100604"/>
                          <a:pt x="19179" y="85689"/>
                        </a:cubicBezTo>
                        <a:cubicBezTo>
                          <a:pt x="22495" y="83626"/>
                          <a:pt x="25749" y="81557"/>
                          <a:pt x="29855" y="79206"/>
                        </a:cubicBezTo>
                        <a:cubicBezTo>
                          <a:pt x="45781" y="70078"/>
                          <a:pt x="64393" y="60949"/>
                          <a:pt x="85107" y="52417"/>
                        </a:cubicBezTo>
                        <a:cubicBezTo>
                          <a:pt x="149281" y="25976"/>
                          <a:pt x="220412" y="11102"/>
                          <a:pt x="296279" y="1369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435;p20"/>
                  <p:cNvSpPr/>
                  <p:nvPr/>
                </p:nvSpPr>
                <p:spPr>
                  <a:xfrm>
                    <a:off x="3553757" y="544557"/>
                    <a:ext cx="1017736" cy="34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7736" h="347525" extrusionOk="0">
                        <a:moveTo>
                          <a:pt x="1016986" y="347525"/>
                        </a:moveTo>
                        <a:cubicBezTo>
                          <a:pt x="1016986" y="347525"/>
                          <a:pt x="1055282" y="3554"/>
                          <a:pt x="584738" y="31"/>
                        </a:cubicBezTo>
                        <a:cubicBezTo>
                          <a:pt x="122640" y="-3428"/>
                          <a:pt x="0" y="285575"/>
                          <a:pt x="0" y="285575"/>
                        </a:cubicBezTo>
                        <a:lnTo>
                          <a:pt x="322721" y="290337"/>
                        </a:lnTo>
                        <a:lnTo>
                          <a:pt x="428203" y="196395"/>
                        </a:lnTo>
                        <a:lnTo>
                          <a:pt x="423348" y="283272"/>
                        </a:lnTo>
                        <a:lnTo>
                          <a:pt x="628820" y="294135"/>
                        </a:lnTo>
                        <a:lnTo>
                          <a:pt x="724021" y="175881"/>
                        </a:lnTo>
                        <a:lnTo>
                          <a:pt x="763462" y="304569"/>
                        </a:lnTo>
                        <a:lnTo>
                          <a:pt x="1016986" y="347525"/>
                        </a:lnTo>
                        <a:close/>
                      </a:path>
                    </a:pathLst>
                  </a:custGeom>
                  <a:solidFill>
                    <a:srgbClr val="9CB57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436;p20"/>
                  <p:cNvSpPr/>
                  <p:nvPr/>
                </p:nvSpPr>
                <p:spPr>
                  <a:xfrm>
                    <a:off x="3540575" y="531286"/>
                    <a:ext cx="1031271" cy="3607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271" h="360730" extrusionOk="0">
                        <a:moveTo>
                          <a:pt x="591572" y="32"/>
                        </a:moveTo>
                        <a:cubicBezTo>
                          <a:pt x="386816" y="-1501"/>
                          <a:pt x="231841" y="52711"/>
                          <a:pt x="120044" y="144233"/>
                        </a:cubicBezTo>
                        <a:cubicBezTo>
                          <a:pt x="81380" y="175878"/>
                          <a:pt x="50767" y="209679"/>
                          <a:pt x="27327" y="243647"/>
                        </a:cubicBezTo>
                        <a:cubicBezTo>
                          <a:pt x="19103" y="255562"/>
                          <a:pt x="12392" y="266740"/>
                          <a:pt x="7028" y="276712"/>
                        </a:cubicBezTo>
                        <a:cubicBezTo>
                          <a:pt x="5132" y="280228"/>
                          <a:pt x="3505" y="283422"/>
                          <a:pt x="2212" y="286128"/>
                        </a:cubicBezTo>
                        <a:cubicBezTo>
                          <a:pt x="1422" y="287789"/>
                          <a:pt x="812" y="288834"/>
                          <a:pt x="538" y="289477"/>
                        </a:cubicBezTo>
                        <a:cubicBezTo>
                          <a:pt x="-1317" y="293857"/>
                          <a:pt x="1850" y="298826"/>
                          <a:pt x="6606" y="298900"/>
                        </a:cubicBezTo>
                        <a:lnTo>
                          <a:pt x="329333" y="303708"/>
                        </a:lnTo>
                        <a:cubicBezTo>
                          <a:pt x="331008" y="303735"/>
                          <a:pt x="332682" y="302945"/>
                          <a:pt x="333935" y="301827"/>
                        </a:cubicBezTo>
                        <a:lnTo>
                          <a:pt x="427489" y="218740"/>
                        </a:lnTo>
                        <a:lnTo>
                          <a:pt x="423510" y="289477"/>
                        </a:lnTo>
                        <a:cubicBezTo>
                          <a:pt x="423303" y="293180"/>
                          <a:pt x="426089" y="296402"/>
                          <a:pt x="429792" y="296596"/>
                        </a:cubicBezTo>
                        <a:lnTo>
                          <a:pt x="635312" y="307479"/>
                        </a:lnTo>
                        <a:cubicBezTo>
                          <a:pt x="637461" y="307593"/>
                          <a:pt x="639403" y="306642"/>
                          <a:pt x="640756" y="304968"/>
                        </a:cubicBezTo>
                        <a:lnTo>
                          <a:pt x="728236" y="196345"/>
                        </a:lnTo>
                        <a:lnTo>
                          <a:pt x="763819" y="313132"/>
                        </a:lnTo>
                        <a:cubicBezTo>
                          <a:pt x="764555" y="315549"/>
                          <a:pt x="766551" y="317311"/>
                          <a:pt x="769049" y="317733"/>
                        </a:cubicBezTo>
                        <a:cubicBezTo>
                          <a:pt x="776972" y="319079"/>
                          <a:pt x="1014785" y="359296"/>
                          <a:pt x="1022708" y="360635"/>
                        </a:cubicBezTo>
                        <a:cubicBezTo>
                          <a:pt x="1026499" y="361278"/>
                          <a:pt x="1030028" y="358599"/>
                          <a:pt x="1030450" y="354775"/>
                        </a:cubicBezTo>
                        <a:cubicBezTo>
                          <a:pt x="1030557" y="353824"/>
                          <a:pt x="1030725" y="352223"/>
                          <a:pt x="1030872" y="349752"/>
                        </a:cubicBezTo>
                        <a:cubicBezTo>
                          <a:pt x="1031924" y="332112"/>
                          <a:pt x="1030999" y="309689"/>
                          <a:pt x="1026894" y="284454"/>
                        </a:cubicBezTo>
                        <a:cubicBezTo>
                          <a:pt x="1020880" y="247478"/>
                          <a:pt x="1008898" y="211206"/>
                          <a:pt x="989222" y="177090"/>
                        </a:cubicBezTo>
                        <a:cubicBezTo>
                          <a:pt x="926100" y="67649"/>
                          <a:pt x="798785" y="1583"/>
                          <a:pt x="591572" y="32"/>
                        </a:cubicBezTo>
                        <a:close/>
                        <a:moveTo>
                          <a:pt x="591572" y="13426"/>
                        </a:moveTo>
                        <a:cubicBezTo>
                          <a:pt x="794258" y="14944"/>
                          <a:pt x="916885" y="78694"/>
                          <a:pt x="977502" y="183787"/>
                        </a:cubicBezTo>
                        <a:cubicBezTo>
                          <a:pt x="996314" y="216410"/>
                          <a:pt x="1007941" y="251296"/>
                          <a:pt x="1013707" y="286758"/>
                        </a:cubicBezTo>
                        <a:cubicBezTo>
                          <a:pt x="1017451" y="309783"/>
                          <a:pt x="1018261" y="329875"/>
                          <a:pt x="1017478" y="346196"/>
                        </a:cubicBezTo>
                        <a:cubicBezTo>
                          <a:pt x="997580" y="342827"/>
                          <a:pt x="789663" y="307606"/>
                          <a:pt x="775324" y="305175"/>
                        </a:cubicBezTo>
                        <a:lnTo>
                          <a:pt x="737237" y="180439"/>
                        </a:lnTo>
                        <a:cubicBezTo>
                          <a:pt x="735663" y="175302"/>
                          <a:pt x="728886" y="174163"/>
                          <a:pt x="725517" y="178349"/>
                        </a:cubicBezTo>
                        <a:lnTo>
                          <a:pt x="632592" y="293877"/>
                        </a:lnTo>
                        <a:lnTo>
                          <a:pt x="437327" y="283617"/>
                        </a:lnTo>
                        <a:lnTo>
                          <a:pt x="441720" y="203464"/>
                        </a:lnTo>
                        <a:cubicBezTo>
                          <a:pt x="442055" y="197510"/>
                          <a:pt x="435077" y="194054"/>
                          <a:pt x="430630" y="198019"/>
                        </a:cubicBezTo>
                        <a:lnTo>
                          <a:pt x="327030" y="290314"/>
                        </a:lnTo>
                        <a:lnTo>
                          <a:pt x="17489" y="285713"/>
                        </a:lnTo>
                        <a:cubicBezTo>
                          <a:pt x="17978" y="284775"/>
                          <a:pt x="18199" y="284005"/>
                          <a:pt x="18748" y="282994"/>
                        </a:cubicBezTo>
                        <a:cubicBezTo>
                          <a:pt x="23885" y="273443"/>
                          <a:pt x="30481" y="262895"/>
                          <a:pt x="38418" y="251389"/>
                        </a:cubicBezTo>
                        <a:cubicBezTo>
                          <a:pt x="61168" y="218419"/>
                          <a:pt x="90971" y="185307"/>
                          <a:pt x="128623" y="154487"/>
                        </a:cubicBezTo>
                        <a:cubicBezTo>
                          <a:pt x="237996" y="64954"/>
                          <a:pt x="389930" y="11917"/>
                          <a:pt x="591572" y="1342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437;p20"/>
                  <p:cNvSpPr/>
                  <p:nvPr/>
                </p:nvSpPr>
                <p:spPr>
                  <a:xfrm>
                    <a:off x="3763054" y="885855"/>
                    <a:ext cx="821727" cy="694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727" h="694745" extrusionOk="0">
                        <a:moveTo>
                          <a:pt x="7072" y="694746"/>
                        </a:moveTo>
                        <a:cubicBezTo>
                          <a:pt x="7072" y="694746"/>
                          <a:pt x="-58508" y="463141"/>
                          <a:pt x="209731" y="168160"/>
                        </a:cubicBezTo>
                        <a:cubicBezTo>
                          <a:pt x="442488" y="-87803"/>
                          <a:pt x="821728" y="24557"/>
                          <a:pt x="821728" y="24557"/>
                        </a:cubicBezTo>
                        <a:lnTo>
                          <a:pt x="604020" y="228221"/>
                        </a:lnTo>
                        <a:lnTo>
                          <a:pt x="501685" y="122880"/>
                        </a:lnTo>
                        <a:lnTo>
                          <a:pt x="507706" y="317516"/>
                        </a:lnTo>
                        <a:lnTo>
                          <a:pt x="355209" y="427873"/>
                        </a:lnTo>
                        <a:lnTo>
                          <a:pt x="293005" y="355636"/>
                        </a:lnTo>
                        <a:lnTo>
                          <a:pt x="269926" y="489073"/>
                        </a:lnTo>
                        <a:lnTo>
                          <a:pt x="7072" y="694746"/>
                        </a:lnTo>
                        <a:close/>
                      </a:path>
                    </a:pathLst>
                  </a:custGeom>
                  <a:solidFill>
                    <a:srgbClr val="BDD98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438;p20"/>
                  <p:cNvSpPr/>
                  <p:nvPr/>
                </p:nvSpPr>
                <p:spPr>
                  <a:xfrm>
                    <a:off x="3749777" y="872074"/>
                    <a:ext cx="835287" cy="708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287" h="708554" extrusionOk="0">
                        <a:moveTo>
                          <a:pt x="603379" y="593"/>
                        </a:moveTo>
                        <a:cubicBezTo>
                          <a:pt x="545669" y="2930"/>
                          <a:pt x="487992" y="12286"/>
                          <a:pt x="431969" y="30315"/>
                        </a:cubicBezTo>
                        <a:cubicBezTo>
                          <a:pt x="347309" y="57553"/>
                          <a:pt x="272742" y="103496"/>
                          <a:pt x="211589" y="170750"/>
                        </a:cubicBezTo>
                        <a:cubicBezTo>
                          <a:pt x="110507" y="281905"/>
                          <a:pt x="49026" y="392035"/>
                          <a:pt x="19672" y="497865"/>
                        </a:cubicBezTo>
                        <a:cubicBezTo>
                          <a:pt x="-815" y="571722"/>
                          <a:pt x="-3735" y="634958"/>
                          <a:pt x="3766" y="684766"/>
                        </a:cubicBezTo>
                        <a:cubicBezTo>
                          <a:pt x="4556" y="690050"/>
                          <a:pt x="5414" y="694858"/>
                          <a:pt x="6277" y="698783"/>
                        </a:cubicBezTo>
                        <a:cubicBezTo>
                          <a:pt x="6800" y="701187"/>
                          <a:pt x="7275" y="702694"/>
                          <a:pt x="7530" y="703598"/>
                        </a:cubicBezTo>
                        <a:cubicBezTo>
                          <a:pt x="8829" y="708179"/>
                          <a:pt x="14247" y="710088"/>
                          <a:pt x="17998" y="707155"/>
                        </a:cubicBezTo>
                        <a:cubicBezTo>
                          <a:pt x="26209" y="700732"/>
                          <a:pt x="272648" y="507851"/>
                          <a:pt x="280865" y="501428"/>
                        </a:cubicBezTo>
                        <a:cubicBezTo>
                          <a:pt x="282171" y="500403"/>
                          <a:pt x="283089" y="498876"/>
                          <a:pt x="283377" y="497242"/>
                        </a:cubicBezTo>
                        <a:lnTo>
                          <a:pt x="304091" y="377736"/>
                        </a:lnTo>
                        <a:lnTo>
                          <a:pt x="357047" y="439264"/>
                        </a:lnTo>
                        <a:cubicBezTo>
                          <a:pt x="359317" y="441903"/>
                          <a:pt x="363222" y="442351"/>
                          <a:pt x="366041" y="440315"/>
                        </a:cubicBezTo>
                        <a:lnTo>
                          <a:pt x="518618" y="330018"/>
                        </a:lnTo>
                        <a:cubicBezTo>
                          <a:pt x="520413" y="328712"/>
                          <a:pt x="521404" y="326589"/>
                          <a:pt x="521337" y="324366"/>
                        </a:cubicBezTo>
                        <a:lnTo>
                          <a:pt x="515892" y="147096"/>
                        </a:lnTo>
                        <a:lnTo>
                          <a:pt x="606098" y="240020"/>
                        </a:lnTo>
                        <a:cubicBezTo>
                          <a:pt x="608643" y="242639"/>
                          <a:pt x="612849" y="242726"/>
                          <a:pt x="615514" y="240235"/>
                        </a:cubicBezTo>
                        <a:lnTo>
                          <a:pt x="833175" y="36591"/>
                        </a:lnTo>
                        <a:cubicBezTo>
                          <a:pt x="836959" y="33055"/>
                          <a:pt x="835419" y="26759"/>
                          <a:pt x="830456" y="25292"/>
                        </a:cubicBezTo>
                        <a:cubicBezTo>
                          <a:pt x="829760" y="25085"/>
                          <a:pt x="828400" y="24763"/>
                          <a:pt x="826478" y="24248"/>
                        </a:cubicBezTo>
                        <a:cubicBezTo>
                          <a:pt x="823317" y="23390"/>
                          <a:pt x="819613" y="22339"/>
                          <a:pt x="815388" y="21314"/>
                        </a:cubicBezTo>
                        <a:cubicBezTo>
                          <a:pt x="803353" y="18408"/>
                          <a:pt x="789703" y="15448"/>
                          <a:pt x="774367" y="12735"/>
                        </a:cubicBezTo>
                        <a:cubicBezTo>
                          <a:pt x="718766" y="2904"/>
                          <a:pt x="661089" y="-1738"/>
                          <a:pt x="603379" y="593"/>
                        </a:cubicBezTo>
                        <a:close/>
                        <a:moveTo>
                          <a:pt x="604216" y="13987"/>
                        </a:moveTo>
                        <a:cubicBezTo>
                          <a:pt x="660855" y="11717"/>
                          <a:pt x="717447" y="16265"/>
                          <a:pt x="772063" y="25922"/>
                        </a:cubicBezTo>
                        <a:cubicBezTo>
                          <a:pt x="787118" y="28581"/>
                          <a:pt x="800479" y="31447"/>
                          <a:pt x="812246" y="34294"/>
                        </a:cubicBezTo>
                        <a:cubicBezTo>
                          <a:pt x="813345" y="34555"/>
                          <a:pt x="814155" y="34662"/>
                          <a:pt x="815180" y="34916"/>
                        </a:cubicBezTo>
                        <a:lnTo>
                          <a:pt x="611121" y="225789"/>
                        </a:lnTo>
                        <a:lnTo>
                          <a:pt x="513381" y="125330"/>
                        </a:lnTo>
                        <a:cubicBezTo>
                          <a:pt x="509122" y="120949"/>
                          <a:pt x="501681" y="124037"/>
                          <a:pt x="501875" y="130145"/>
                        </a:cubicBezTo>
                        <a:lnTo>
                          <a:pt x="507735" y="321225"/>
                        </a:lnTo>
                        <a:lnTo>
                          <a:pt x="363115" y="426084"/>
                        </a:lnTo>
                        <a:lnTo>
                          <a:pt x="304929" y="358274"/>
                        </a:lnTo>
                        <a:cubicBezTo>
                          <a:pt x="301238" y="353981"/>
                          <a:pt x="294180" y="356044"/>
                          <a:pt x="293208" y="361622"/>
                        </a:cubicBezTo>
                        <a:lnTo>
                          <a:pt x="270605" y="492634"/>
                        </a:lnTo>
                        <a:cubicBezTo>
                          <a:pt x="259079" y="501656"/>
                          <a:pt x="40306" y="672489"/>
                          <a:pt x="18205" y="689788"/>
                        </a:cubicBezTo>
                        <a:cubicBezTo>
                          <a:pt x="17783" y="687511"/>
                          <a:pt x="17348" y="685529"/>
                          <a:pt x="16946" y="682877"/>
                        </a:cubicBezTo>
                        <a:cubicBezTo>
                          <a:pt x="9720" y="634871"/>
                          <a:pt x="12472" y="573390"/>
                          <a:pt x="32437" y="501428"/>
                        </a:cubicBezTo>
                        <a:cubicBezTo>
                          <a:pt x="61228" y="397640"/>
                          <a:pt x="121946" y="289379"/>
                          <a:pt x="221635" y="179745"/>
                        </a:cubicBezTo>
                        <a:cubicBezTo>
                          <a:pt x="281153" y="114299"/>
                          <a:pt x="353437" y="69628"/>
                          <a:pt x="435947" y="43080"/>
                        </a:cubicBezTo>
                        <a:cubicBezTo>
                          <a:pt x="490778" y="25440"/>
                          <a:pt x="547571" y="16265"/>
                          <a:pt x="604216" y="1398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9" name="Google Shape;439;p20"/>
                <p:cNvSpPr/>
                <p:nvPr/>
              </p:nvSpPr>
              <p:spPr>
                <a:xfrm>
                  <a:off x="4299082" y="967312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9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9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440;p20"/>
                <p:cNvSpPr/>
                <p:nvPr/>
              </p:nvSpPr>
              <p:spPr>
                <a:xfrm>
                  <a:off x="4285976" y="953871"/>
                  <a:ext cx="341138" cy="34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138" h="341352" extrusionOk="0">
                      <a:moveTo>
                        <a:pt x="170566" y="0"/>
                      </a:moveTo>
                      <a:cubicBezTo>
                        <a:pt x="76349" y="0"/>
                        <a:pt x="0" y="76356"/>
                        <a:pt x="0" y="170573"/>
                      </a:cubicBezTo>
                      <a:cubicBezTo>
                        <a:pt x="0" y="264796"/>
                        <a:pt x="76349" y="341353"/>
                        <a:pt x="170566" y="341353"/>
                      </a:cubicBezTo>
                      <a:cubicBezTo>
                        <a:pt x="264790" y="341353"/>
                        <a:pt x="341139" y="264796"/>
                        <a:pt x="341139" y="170573"/>
                      </a:cubicBezTo>
                      <a:cubicBezTo>
                        <a:pt x="341139" y="76349"/>
                        <a:pt x="264790" y="0"/>
                        <a:pt x="170566" y="0"/>
                      </a:cubicBezTo>
                      <a:close/>
                      <a:moveTo>
                        <a:pt x="170566" y="13395"/>
                      </a:moveTo>
                      <a:cubicBezTo>
                        <a:pt x="257389" y="13395"/>
                        <a:pt x="327744" y="83749"/>
                        <a:pt x="327744" y="170573"/>
                      </a:cubicBezTo>
                      <a:cubicBezTo>
                        <a:pt x="327744" y="257396"/>
                        <a:pt x="257389" y="327958"/>
                        <a:pt x="170566" y="327958"/>
                      </a:cubicBezTo>
                      <a:cubicBezTo>
                        <a:pt x="83743" y="327958"/>
                        <a:pt x="13395" y="257396"/>
                        <a:pt x="13395" y="170573"/>
                      </a:cubicBezTo>
                      <a:cubicBezTo>
                        <a:pt x="13395" y="83749"/>
                        <a:pt x="83743" y="13395"/>
                        <a:pt x="170566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441;p20"/>
                <p:cNvSpPr/>
                <p:nvPr/>
              </p:nvSpPr>
              <p:spPr>
                <a:xfrm>
                  <a:off x="4573282" y="965779"/>
                  <a:ext cx="327811" cy="32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1" extrusionOk="0">
                      <a:moveTo>
                        <a:pt x="0" y="163909"/>
                      </a:moveTo>
                      <a:cubicBezTo>
                        <a:pt x="0" y="73382"/>
                        <a:pt x="73382" y="0"/>
                        <a:pt x="163902" y="0"/>
                      </a:cubicBezTo>
                      <a:cubicBezTo>
                        <a:pt x="254429" y="0"/>
                        <a:pt x="327811" y="73382"/>
                        <a:pt x="327811" y="163909"/>
                      </a:cubicBezTo>
                      <a:cubicBezTo>
                        <a:pt x="327811" y="254429"/>
                        <a:pt x="254429" y="327811"/>
                        <a:pt x="163902" y="327811"/>
                      </a:cubicBezTo>
                      <a:cubicBezTo>
                        <a:pt x="73382" y="327811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442;p20"/>
                <p:cNvSpPr/>
                <p:nvPr/>
              </p:nvSpPr>
              <p:spPr>
                <a:xfrm>
                  <a:off x="4560142" y="952411"/>
                  <a:ext cx="341352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2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49" y="341139"/>
                        <a:pt x="170573" y="341139"/>
                      </a:cubicBezTo>
                      <a:cubicBezTo>
                        <a:pt x="264796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0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8" y="83743"/>
                        <a:pt x="327958" y="170566"/>
                      </a:cubicBezTo>
                      <a:cubicBezTo>
                        <a:pt x="327958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96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43;p20"/>
                <p:cNvSpPr/>
                <p:nvPr/>
              </p:nvSpPr>
              <p:spPr>
                <a:xfrm>
                  <a:off x="4462991" y="803403"/>
                  <a:ext cx="327811" cy="327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811" h="327817" extrusionOk="0">
                      <a:moveTo>
                        <a:pt x="0" y="163909"/>
                      </a:moveTo>
                      <a:cubicBezTo>
                        <a:pt x="0" y="73389"/>
                        <a:pt x="73382" y="0"/>
                        <a:pt x="163902" y="0"/>
                      </a:cubicBezTo>
                      <a:cubicBezTo>
                        <a:pt x="254429" y="0"/>
                        <a:pt x="327811" y="73389"/>
                        <a:pt x="327811" y="163909"/>
                      </a:cubicBezTo>
                      <a:cubicBezTo>
                        <a:pt x="327811" y="254429"/>
                        <a:pt x="254429" y="327818"/>
                        <a:pt x="163902" y="327818"/>
                      </a:cubicBezTo>
                      <a:cubicBezTo>
                        <a:pt x="73382" y="327818"/>
                        <a:pt x="0" y="254429"/>
                        <a:pt x="0" y="163909"/>
                      </a:cubicBezTo>
                      <a:close/>
                    </a:path>
                  </a:pathLst>
                </a:custGeom>
                <a:solidFill>
                  <a:srgbClr val="D29F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44;p20"/>
                <p:cNvSpPr/>
                <p:nvPr/>
              </p:nvSpPr>
              <p:spPr>
                <a:xfrm>
                  <a:off x="4449844" y="790002"/>
                  <a:ext cx="341353" cy="341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53" h="341138" extrusionOk="0">
                      <a:moveTo>
                        <a:pt x="170573" y="0"/>
                      </a:moveTo>
                      <a:cubicBezTo>
                        <a:pt x="76349" y="0"/>
                        <a:pt x="0" y="76349"/>
                        <a:pt x="0" y="170566"/>
                      </a:cubicBezTo>
                      <a:cubicBezTo>
                        <a:pt x="0" y="264790"/>
                        <a:pt x="76356" y="341139"/>
                        <a:pt x="170573" y="341139"/>
                      </a:cubicBezTo>
                      <a:cubicBezTo>
                        <a:pt x="264797" y="341139"/>
                        <a:pt x="341353" y="264790"/>
                        <a:pt x="341353" y="170566"/>
                      </a:cubicBezTo>
                      <a:cubicBezTo>
                        <a:pt x="341353" y="76349"/>
                        <a:pt x="264797" y="0"/>
                        <a:pt x="170573" y="0"/>
                      </a:cubicBezTo>
                      <a:close/>
                      <a:moveTo>
                        <a:pt x="170573" y="13395"/>
                      </a:moveTo>
                      <a:cubicBezTo>
                        <a:pt x="257396" y="13395"/>
                        <a:pt x="327959" y="83743"/>
                        <a:pt x="327959" y="170566"/>
                      </a:cubicBezTo>
                      <a:cubicBezTo>
                        <a:pt x="327959" y="257389"/>
                        <a:pt x="257396" y="327744"/>
                        <a:pt x="170573" y="327744"/>
                      </a:cubicBezTo>
                      <a:cubicBezTo>
                        <a:pt x="83749" y="327744"/>
                        <a:pt x="13395" y="257389"/>
                        <a:pt x="13395" y="170566"/>
                      </a:cubicBezTo>
                      <a:cubicBezTo>
                        <a:pt x="13395" y="83743"/>
                        <a:pt x="83749" y="13395"/>
                        <a:pt x="17057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" name="Google Shape;445;p20"/>
              <p:cNvSpPr/>
              <p:nvPr/>
            </p:nvSpPr>
            <p:spPr>
              <a:xfrm>
                <a:off x="4602033" y="1367885"/>
                <a:ext cx="74958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74958" h="16914" extrusionOk="0">
                    <a:moveTo>
                      <a:pt x="35047" y="2971"/>
                    </a:moveTo>
                    <a:cubicBezTo>
                      <a:pt x="40853" y="2120"/>
                      <a:pt x="78023" y="-6620"/>
                      <a:pt x="74755" y="10579"/>
                    </a:cubicBezTo>
                    <a:cubicBezTo>
                      <a:pt x="72599" y="21924"/>
                      <a:pt x="53672" y="15153"/>
                      <a:pt x="35737" y="12240"/>
                    </a:cubicBezTo>
                    <a:cubicBezTo>
                      <a:pt x="19683" y="9635"/>
                      <a:pt x="3664" y="6581"/>
                      <a:pt x="0" y="6775"/>
                    </a:cubicBezTo>
                    <a:cubicBezTo>
                      <a:pt x="0" y="6775"/>
                      <a:pt x="33332" y="3219"/>
                      <a:pt x="35047" y="2971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6;p20"/>
              <p:cNvSpPr/>
              <p:nvPr/>
            </p:nvSpPr>
            <p:spPr>
              <a:xfrm>
                <a:off x="4550807" y="1544470"/>
                <a:ext cx="196339" cy="67188"/>
              </a:xfrm>
              <a:custGeom>
                <a:avLst/>
                <a:gdLst/>
                <a:ahLst/>
                <a:cxnLst/>
                <a:rect l="l" t="t" r="r" b="b"/>
                <a:pathLst>
                  <a:path w="196339" h="67188" extrusionOk="0">
                    <a:moveTo>
                      <a:pt x="26" y="67126"/>
                    </a:moveTo>
                    <a:cubicBezTo>
                      <a:pt x="27598" y="42581"/>
                      <a:pt x="108421" y="3214"/>
                      <a:pt x="146234" y="334"/>
                    </a:cubicBezTo>
                    <a:cubicBezTo>
                      <a:pt x="167290" y="-1266"/>
                      <a:pt x="196698" y="2451"/>
                      <a:pt x="196336" y="20915"/>
                    </a:cubicBezTo>
                    <a:cubicBezTo>
                      <a:pt x="196155" y="30137"/>
                      <a:pt x="161162" y="31175"/>
                      <a:pt x="143709" y="32669"/>
                    </a:cubicBezTo>
                    <a:cubicBezTo>
                      <a:pt x="99052" y="36493"/>
                      <a:pt x="-1849" y="68800"/>
                      <a:pt x="26" y="67126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47;p20"/>
              <p:cNvSpPr/>
              <p:nvPr/>
            </p:nvSpPr>
            <p:spPr>
              <a:xfrm>
                <a:off x="4573577" y="1604197"/>
                <a:ext cx="133289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3289" h="34275" extrusionOk="0">
                    <a:moveTo>
                      <a:pt x="0" y="34275"/>
                    </a:moveTo>
                    <a:cubicBezTo>
                      <a:pt x="0" y="34275"/>
                      <a:pt x="121428" y="-16584"/>
                      <a:pt x="132713" y="5604"/>
                    </a:cubicBezTo>
                    <a:cubicBezTo>
                      <a:pt x="137401" y="14826"/>
                      <a:pt x="112112" y="20338"/>
                      <a:pt x="107029" y="21644"/>
                    </a:cubicBezTo>
                    <a:cubicBezTo>
                      <a:pt x="88504" y="26413"/>
                      <a:pt x="0" y="34275"/>
                      <a:pt x="0" y="34275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48;p20"/>
              <p:cNvSpPr/>
              <p:nvPr/>
            </p:nvSpPr>
            <p:spPr>
              <a:xfrm>
                <a:off x="4604922" y="1829739"/>
                <a:ext cx="191605" cy="81677"/>
              </a:xfrm>
              <a:custGeom>
                <a:avLst/>
                <a:gdLst/>
                <a:ahLst/>
                <a:cxnLst/>
                <a:rect l="l" t="t" r="r" b="b"/>
                <a:pathLst>
                  <a:path w="191605" h="81677" extrusionOk="0">
                    <a:moveTo>
                      <a:pt x="18" y="81513"/>
                    </a:moveTo>
                    <a:cubicBezTo>
                      <a:pt x="14618" y="52273"/>
                      <a:pt x="178621" y="-34490"/>
                      <a:pt x="191306" y="14902"/>
                    </a:cubicBezTo>
                    <a:cubicBezTo>
                      <a:pt x="195733" y="32167"/>
                      <a:pt x="150499" y="35369"/>
                      <a:pt x="101944" y="48174"/>
                    </a:cubicBezTo>
                    <a:cubicBezTo>
                      <a:pt x="52103" y="61321"/>
                      <a:pt x="-1134" y="83823"/>
                      <a:pt x="18" y="8151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49;p20"/>
              <p:cNvSpPr/>
              <p:nvPr/>
            </p:nvSpPr>
            <p:spPr>
              <a:xfrm>
                <a:off x="4680960" y="1899071"/>
                <a:ext cx="100434" cy="27972"/>
              </a:xfrm>
              <a:custGeom>
                <a:avLst/>
                <a:gdLst/>
                <a:ahLst/>
                <a:cxnLst/>
                <a:rect l="l" t="t" r="r" b="b"/>
                <a:pathLst>
                  <a:path w="100434" h="27972" extrusionOk="0">
                    <a:moveTo>
                      <a:pt x="100211" y="3293"/>
                    </a:moveTo>
                    <a:cubicBezTo>
                      <a:pt x="105227" y="16299"/>
                      <a:pt x="24144" y="19742"/>
                      <a:pt x="0" y="27973"/>
                    </a:cubicBezTo>
                    <a:cubicBezTo>
                      <a:pt x="0" y="27973"/>
                      <a:pt x="94532" y="-11427"/>
                      <a:pt x="100211" y="3293"/>
                    </a:cubicBezTo>
                    <a:close/>
                  </a:path>
                </a:pathLst>
              </a:custGeom>
              <a:solidFill>
                <a:srgbClr val="D19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" name="Google Shape;465;p20"/>
          <p:cNvGrpSpPr/>
          <p:nvPr/>
        </p:nvGrpSpPr>
        <p:grpSpPr>
          <a:xfrm>
            <a:off x="2890640" y="3528022"/>
            <a:ext cx="541247" cy="717007"/>
            <a:chOff x="5466252" y="2545094"/>
            <a:chExt cx="1370006" cy="1893701"/>
          </a:xfrm>
        </p:grpSpPr>
        <p:sp>
          <p:nvSpPr>
            <p:cNvPr id="66" name="Google Shape;466;p20"/>
            <p:cNvSpPr/>
            <p:nvPr/>
          </p:nvSpPr>
          <p:spPr>
            <a:xfrm>
              <a:off x="5479656" y="2572942"/>
              <a:ext cx="1333967" cy="1852439"/>
            </a:xfrm>
            <a:custGeom>
              <a:avLst/>
              <a:gdLst/>
              <a:ahLst/>
              <a:cxnLst/>
              <a:rect l="l" t="t" r="r" b="b"/>
              <a:pathLst>
                <a:path w="1333967" h="1852439" extrusionOk="0">
                  <a:moveTo>
                    <a:pt x="331937" y="0"/>
                  </a:moveTo>
                  <a:cubicBezTo>
                    <a:pt x="331937" y="0"/>
                    <a:pt x="250806" y="141306"/>
                    <a:pt x="333189" y="447250"/>
                  </a:cubicBezTo>
                  <a:cubicBezTo>
                    <a:pt x="215766" y="407971"/>
                    <a:pt x="63001" y="404977"/>
                    <a:pt x="63001" y="404977"/>
                  </a:cubicBezTo>
                  <a:cubicBezTo>
                    <a:pt x="63001" y="404977"/>
                    <a:pt x="127851" y="540396"/>
                    <a:pt x="246546" y="653191"/>
                  </a:cubicBezTo>
                  <a:cubicBezTo>
                    <a:pt x="250846" y="657283"/>
                    <a:pt x="254811" y="660163"/>
                    <a:pt x="259104" y="664074"/>
                  </a:cubicBezTo>
                  <a:cubicBezTo>
                    <a:pt x="146268" y="693743"/>
                    <a:pt x="0" y="778557"/>
                    <a:pt x="0" y="778557"/>
                  </a:cubicBezTo>
                  <a:cubicBezTo>
                    <a:pt x="0" y="778557"/>
                    <a:pt x="191227" y="836910"/>
                    <a:pt x="342190" y="840299"/>
                  </a:cubicBezTo>
                  <a:cubicBezTo>
                    <a:pt x="345706" y="840380"/>
                    <a:pt x="348847" y="840132"/>
                    <a:pt x="352236" y="840092"/>
                  </a:cubicBezTo>
                  <a:cubicBezTo>
                    <a:pt x="150039" y="1240568"/>
                    <a:pt x="392875" y="2124098"/>
                    <a:pt x="1036824" y="1770797"/>
                  </a:cubicBezTo>
                  <a:cubicBezTo>
                    <a:pt x="1657707" y="1430154"/>
                    <a:pt x="1178230" y="769576"/>
                    <a:pt x="753657" y="665333"/>
                  </a:cubicBezTo>
                  <a:cubicBezTo>
                    <a:pt x="778577" y="670744"/>
                    <a:pt x="803605" y="677415"/>
                    <a:pt x="828787" y="686262"/>
                  </a:cubicBezTo>
                  <a:cubicBezTo>
                    <a:pt x="870136" y="657926"/>
                    <a:pt x="909991" y="623971"/>
                    <a:pt x="940551" y="582662"/>
                  </a:cubicBezTo>
                  <a:cubicBezTo>
                    <a:pt x="1061396" y="419302"/>
                    <a:pt x="1045195" y="305563"/>
                    <a:pt x="1045195" y="305563"/>
                  </a:cubicBezTo>
                  <a:cubicBezTo>
                    <a:pt x="1045195" y="305563"/>
                    <a:pt x="913668" y="337013"/>
                    <a:pt x="818741" y="391790"/>
                  </a:cubicBezTo>
                  <a:cubicBezTo>
                    <a:pt x="821326" y="377692"/>
                    <a:pt x="823141" y="364251"/>
                    <a:pt x="823141" y="352236"/>
                  </a:cubicBezTo>
                  <a:cubicBezTo>
                    <a:pt x="823141" y="260550"/>
                    <a:pt x="744455" y="105690"/>
                    <a:pt x="744448" y="105690"/>
                  </a:cubicBezTo>
                  <a:cubicBezTo>
                    <a:pt x="744448" y="105690"/>
                    <a:pt x="616838" y="223729"/>
                    <a:pt x="573668" y="314564"/>
                  </a:cubicBezTo>
                  <a:cubicBezTo>
                    <a:pt x="493287" y="149550"/>
                    <a:pt x="331937" y="0"/>
                    <a:pt x="331937" y="0"/>
                  </a:cubicBezTo>
                  <a:close/>
                </a:path>
              </a:pathLst>
            </a:custGeom>
            <a:solidFill>
              <a:srgbClr val="FFFCF9"/>
            </a:solidFill>
            <a:ln w="114300" cap="flat" cmpd="sng">
              <a:solidFill>
                <a:srgbClr val="FFFC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467;p20"/>
            <p:cNvGrpSpPr/>
            <p:nvPr/>
          </p:nvGrpSpPr>
          <p:grpSpPr>
            <a:xfrm>
              <a:off x="5466252" y="2545094"/>
              <a:ext cx="1370006" cy="1893701"/>
              <a:chOff x="5466252" y="2545094"/>
              <a:chExt cx="1370006" cy="1893701"/>
            </a:xfrm>
          </p:grpSpPr>
          <p:sp>
            <p:nvSpPr>
              <p:cNvPr id="68" name="Google Shape;468;p20"/>
              <p:cNvSpPr/>
              <p:nvPr/>
            </p:nvSpPr>
            <p:spPr>
              <a:xfrm>
                <a:off x="5777955" y="3230546"/>
                <a:ext cx="1051312" cy="1201512"/>
              </a:xfrm>
              <a:custGeom>
                <a:avLst/>
                <a:gdLst/>
                <a:ahLst/>
                <a:cxnLst/>
                <a:rect l="l" t="t" r="r" b="b"/>
                <a:pathLst>
                  <a:path w="1051312" h="1201512" extrusionOk="0">
                    <a:moveTo>
                      <a:pt x="187641" y="49191"/>
                    </a:moveTo>
                    <a:cubicBezTo>
                      <a:pt x="597280" y="-221894"/>
                      <a:pt x="1525983" y="696469"/>
                      <a:pt x="754243" y="1119876"/>
                    </a:cubicBezTo>
                    <a:cubicBezTo>
                      <a:pt x="15575" y="1525148"/>
                      <a:pt x="-195643" y="302837"/>
                      <a:pt x="187641" y="49191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69;p20"/>
              <p:cNvSpPr/>
              <p:nvPr/>
            </p:nvSpPr>
            <p:spPr>
              <a:xfrm>
                <a:off x="5757766" y="3211120"/>
                <a:ext cx="1078492" cy="1227675"/>
              </a:xfrm>
              <a:custGeom>
                <a:avLst/>
                <a:gdLst/>
                <a:ahLst/>
                <a:cxnLst/>
                <a:rect l="l" t="t" r="r" b="b"/>
                <a:pathLst>
                  <a:path w="1078492" h="1227675" extrusionOk="0">
                    <a:moveTo>
                      <a:pt x="366509" y="91"/>
                    </a:moveTo>
                    <a:cubicBezTo>
                      <a:pt x="303227" y="1430"/>
                      <a:pt x="244257" y="17517"/>
                      <a:pt x="194054" y="50742"/>
                    </a:cubicBezTo>
                    <a:cubicBezTo>
                      <a:pt x="4642" y="176088"/>
                      <a:pt x="-52706" y="542080"/>
                      <a:pt x="51322" y="848762"/>
                    </a:cubicBezTo>
                    <a:cubicBezTo>
                      <a:pt x="104017" y="1004105"/>
                      <a:pt x="192541" y="1123591"/>
                      <a:pt x="307700" y="1183833"/>
                    </a:cubicBezTo>
                    <a:cubicBezTo>
                      <a:pt x="438270" y="1252138"/>
                      <a:pt x="596520" y="1241878"/>
                      <a:pt x="774413" y="1144278"/>
                    </a:cubicBezTo>
                    <a:cubicBezTo>
                      <a:pt x="959746" y="1042600"/>
                      <a:pt x="1059308" y="906753"/>
                      <a:pt x="1076004" y="749977"/>
                    </a:cubicBezTo>
                    <a:cubicBezTo>
                      <a:pt x="1090698" y="612000"/>
                      <a:pt x="1039745" y="463568"/>
                      <a:pt x="938496" y="328886"/>
                    </a:cubicBezTo>
                    <a:cubicBezTo>
                      <a:pt x="785684" y="125618"/>
                      <a:pt x="556356" y="-3921"/>
                      <a:pt x="366509" y="91"/>
                    </a:cubicBezTo>
                    <a:close/>
                    <a:moveTo>
                      <a:pt x="375088" y="12648"/>
                    </a:moveTo>
                    <a:cubicBezTo>
                      <a:pt x="816726" y="12615"/>
                      <a:pt x="1443409" y="762072"/>
                      <a:pt x="768137" y="1132558"/>
                    </a:cubicBezTo>
                    <a:cubicBezTo>
                      <a:pt x="29469" y="1537823"/>
                      <a:pt x="-181910" y="315686"/>
                      <a:pt x="201381" y="62040"/>
                    </a:cubicBezTo>
                    <a:cubicBezTo>
                      <a:pt x="252582" y="28159"/>
                      <a:pt x="312000" y="12655"/>
                      <a:pt x="375088" y="1264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" name="Google Shape;470;p20"/>
              <p:cNvGrpSpPr/>
              <p:nvPr/>
            </p:nvGrpSpPr>
            <p:grpSpPr>
              <a:xfrm>
                <a:off x="5466252" y="2545094"/>
                <a:ext cx="1072857" cy="867044"/>
                <a:chOff x="5466252" y="2545094"/>
                <a:chExt cx="1072857" cy="867044"/>
              </a:xfrm>
            </p:grpSpPr>
            <p:sp>
              <p:nvSpPr>
                <p:cNvPr id="72" name="Google Shape;471;p20"/>
                <p:cNvSpPr/>
                <p:nvPr/>
              </p:nvSpPr>
              <p:spPr>
                <a:xfrm>
                  <a:off x="5486045" y="3218270"/>
                  <a:ext cx="506996" cy="18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996" h="187123" extrusionOk="0">
                      <a:moveTo>
                        <a:pt x="324463" y="0"/>
                      </a:moveTo>
                      <a:cubicBezTo>
                        <a:pt x="305483" y="0"/>
                        <a:pt x="282872" y="4668"/>
                        <a:pt x="259224" y="10883"/>
                      </a:cubicBezTo>
                      <a:cubicBezTo>
                        <a:pt x="146389" y="40552"/>
                        <a:pt x="0" y="125366"/>
                        <a:pt x="0" y="125366"/>
                      </a:cubicBezTo>
                      <a:cubicBezTo>
                        <a:pt x="0" y="125366"/>
                        <a:pt x="191200" y="183719"/>
                        <a:pt x="342170" y="187108"/>
                      </a:cubicBezTo>
                      <a:cubicBezTo>
                        <a:pt x="346128" y="187195"/>
                        <a:pt x="349724" y="186880"/>
                        <a:pt x="353623" y="186900"/>
                      </a:cubicBezTo>
                      <a:cubicBezTo>
                        <a:pt x="367566" y="160480"/>
                        <a:pt x="383586" y="136551"/>
                        <a:pt x="401575" y="114905"/>
                      </a:cubicBezTo>
                      <a:cubicBezTo>
                        <a:pt x="418271" y="94820"/>
                        <a:pt x="436896" y="77307"/>
                        <a:pt x="457095" y="62164"/>
                      </a:cubicBezTo>
                      <a:cubicBezTo>
                        <a:pt x="462841" y="57851"/>
                        <a:pt x="468347" y="53056"/>
                        <a:pt x="474374" y="49185"/>
                      </a:cubicBezTo>
                      <a:cubicBezTo>
                        <a:pt x="484862" y="42461"/>
                        <a:pt x="495879" y="37103"/>
                        <a:pt x="506997" y="31812"/>
                      </a:cubicBezTo>
                      <a:cubicBezTo>
                        <a:pt x="483369" y="24070"/>
                        <a:pt x="455769" y="16475"/>
                        <a:pt x="424908" y="10468"/>
                      </a:cubicBezTo>
                      <a:cubicBezTo>
                        <a:pt x="393438" y="4340"/>
                        <a:pt x="359476" y="0"/>
                        <a:pt x="324463" y="0"/>
                      </a:cubicBezTo>
                      <a:close/>
                    </a:path>
                  </a:pathLst>
                </a:custGeom>
                <a:solidFill>
                  <a:srgbClr val="BFDB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472;p20"/>
                <p:cNvSpPr/>
                <p:nvPr/>
              </p:nvSpPr>
              <p:spPr>
                <a:xfrm>
                  <a:off x="5466252" y="3198239"/>
                  <a:ext cx="533764" cy="21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764" h="213899" extrusionOk="0">
                      <a:moveTo>
                        <a:pt x="337813" y="0"/>
                      </a:moveTo>
                      <a:cubicBezTo>
                        <a:pt x="319295" y="0"/>
                        <a:pt x="297703" y="3797"/>
                        <a:pt x="269166" y="11298"/>
                      </a:cubicBezTo>
                      <a:cubicBezTo>
                        <a:pt x="218762" y="24552"/>
                        <a:pt x="158935" y="49078"/>
                        <a:pt x="94822" y="80575"/>
                      </a:cubicBezTo>
                      <a:cubicBezTo>
                        <a:pt x="72467" y="91558"/>
                        <a:pt x="51130" y="102622"/>
                        <a:pt x="31620" y="113224"/>
                      </a:cubicBezTo>
                      <a:cubicBezTo>
                        <a:pt x="24782" y="116941"/>
                        <a:pt x="7035" y="126853"/>
                        <a:pt x="6713" y="127034"/>
                      </a:cubicBezTo>
                      <a:cubicBezTo>
                        <a:pt x="-3406" y="132901"/>
                        <a:pt x="-1752" y="148110"/>
                        <a:pt x="9432" y="151526"/>
                      </a:cubicBezTo>
                      <a:cubicBezTo>
                        <a:pt x="9834" y="151646"/>
                        <a:pt x="33134" y="158296"/>
                        <a:pt x="42082" y="160734"/>
                      </a:cubicBezTo>
                      <a:cubicBezTo>
                        <a:pt x="67618" y="167686"/>
                        <a:pt x="95586" y="174839"/>
                        <a:pt x="124960" y="181449"/>
                      </a:cubicBezTo>
                      <a:cubicBezTo>
                        <a:pt x="209091" y="200396"/>
                        <a:pt x="288085" y="212384"/>
                        <a:pt x="355179" y="213890"/>
                      </a:cubicBezTo>
                      <a:cubicBezTo>
                        <a:pt x="357315" y="213937"/>
                        <a:pt x="359023" y="213797"/>
                        <a:pt x="362298" y="213683"/>
                      </a:cubicBezTo>
                      <a:cubicBezTo>
                        <a:pt x="362331" y="213683"/>
                        <a:pt x="365673" y="213676"/>
                        <a:pt x="366899" y="213683"/>
                      </a:cubicBezTo>
                      <a:cubicBezTo>
                        <a:pt x="371882" y="213703"/>
                        <a:pt x="376503" y="210971"/>
                        <a:pt x="378833" y="206564"/>
                      </a:cubicBezTo>
                      <a:cubicBezTo>
                        <a:pt x="392228" y="181188"/>
                        <a:pt x="407746" y="157988"/>
                        <a:pt x="425292" y="136872"/>
                      </a:cubicBezTo>
                      <a:cubicBezTo>
                        <a:pt x="441051" y="117919"/>
                        <a:pt x="458745" y="101001"/>
                        <a:pt x="478455" y="86227"/>
                      </a:cubicBezTo>
                      <a:cubicBezTo>
                        <a:pt x="480103" y="84988"/>
                        <a:pt x="484483" y="81613"/>
                        <a:pt x="484731" y="81412"/>
                      </a:cubicBezTo>
                      <a:cubicBezTo>
                        <a:pt x="489868" y="77353"/>
                        <a:pt x="492171" y="75686"/>
                        <a:pt x="494984" y="73878"/>
                      </a:cubicBezTo>
                      <a:cubicBezTo>
                        <a:pt x="503289" y="68553"/>
                        <a:pt x="511346" y="64394"/>
                        <a:pt x="526173" y="57342"/>
                      </a:cubicBezTo>
                      <a:cubicBezTo>
                        <a:pt x="537083" y="52152"/>
                        <a:pt x="535978" y="36199"/>
                        <a:pt x="524499" y="32435"/>
                      </a:cubicBezTo>
                      <a:cubicBezTo>
                        <a:pt x="497904" y="23722"/>
                        <a:pt x="469943" y="16348"/>
                        <a:pt x="440783" y="10669"/>
                      </a:cubicBezTo>
                      <a:cubicBezTo>
                        <a:pt x="404973" y="3703"/>
                        <a:pt x="371038" y="0"/>
                        <a:pt x="337813" y="0"/>
                      </a:cubicBezTo>
                      <a:close/>
                      <a:moveTo>
                        <a:pt x="337813" y="13395"/>
                      </a:moveTo>
                      <a:cubicBezTo>
                        <a:pt x="372826" y="13395"/>
                        <a:pt x="406795" y="17734"/>
                        <a:pt x="438272" y="23856"/>
                      </a:cubicBezTo>
                      <a:cubicBezTo>
                        <a:pt x="469133" y="29863"/>
                        <a:pt x="496685" y="37458"/>
                        <a:pt x="520313" y="45207"/>
                      </a:cubicBezTo>
                      <a:cubicBezTo>
                        <a:pt x="509196" y="50491"/>
                        <a:pt x="498360" y="55848"/>
                        <a:pt x="487872" y="62572"/>
                      </a:cubicBezTo>
                      <a:cubicBezTo>
                        <a:pt x="481837" y="66444"/>
                        <a:pt x="476245" y="71246"/>
                        <a:pt x="470499" y="75552"/>
                      </a:cubicBezTo>
                      <a:cubicBezTo>
                        <a:pt x="450300" y="90694"/>
                        <a:pt x="431728" y="108208"/>
                        <a:pt x="415039" y="128293"/>
                      </a:cubicBezTo>
                      <a:cubicBezTo>
                        <a:pt x="397044" y="149938"/>
                        <a:pt x="381051" y="173874"/>
                        <a:pt x="367113" y="200288"/>
                      </a:cubicBezTo>
                      <a:cubicBezTo>
                        <a:pt x="363216" y="200275"/>
                        <a:pt x="359552" y="200583"/>
                        <a:pt x="355601" y="200496"/>
                      </a:cubicBezTo>
                      <a:cubicBezTo>
                        <a:pt x="204631" y="197107"/>
                        <a:pt x="13410" y="138754"/>
                        <a:pt x="13410" y="138754"/>
                      </a:cubicBezTo>
                      <a:cubicBezTo>
                        <a:pt x="13410" y="138754"/>
                        <a:pt x="159887" y="53940"/>
                        <a:pt x="272722" y="24278"/>
                      </a:cubicBezTo>
                      <a:cubicBezTo>
                        <a:pt x="296370" y="18056"/>
                        <a:pt x="318833" y="13395"/>
                        <a:pt x="337813" y="133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473;p20"/>
                <p:cNvSpPr/>
                <p:nvPr/>
              </p:nvSpPr>
              <p:spPr>
                <a:xfrm>
                  <a:off x="6098457" y="2870642"/>
                  <a:ext cx="433607" cy="38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607" h="380699" extrusionOk="0">
                      <a:moveTo>
                        <a:pt x="432898" y="0"/>
                      </a:moveTo>
                      <a:cubicBezTo>
                        <a:pt x="432898" y="0"/>
                        <a:pt x="301223" y="31450"/>
                        <a:pt x="206296" y="86227"/>
                      </a:cubicBezTo>
                      <a:cubicBezTo>
                        <a:pt x="206283" y="86288"/>
                        <a:pt x="206309" y="86375"/>
                        <a:pt x="206296" y="86435"/>
                      </a:cubicBezTo>
                      <a:cubicBezTo>
                        <a:pt x="177531" y="103044"/>
                        <a:pt x="151800" y="121415"/>
                        <a:pt x="134575" y="142109"/>
                      </a:cubicBezTo>
                      <a:cubicBezTo>
                        <a:pt x="99495" y="184262"/>
                        <a:pt x="60563" y="245863"/>
                        <a:pt x="28946" y="299287"/>
                      </a:cubicBezTo>
                      <a:cubicBezTo>
                        <a:pt x="13200" y="325896"/>
                        <a:pt x="10488" y="331186"/>
                        <a:pt x="0" y="350140"/>
                      </a:cubicBezTo>
                      <a:cubicBezTo>
                        <a:pt x="10756" y="349001"/>
                        <a:pt x="21605" y="348278"/>
                        <a:pt x="32616" y="348050"/>
                      </a:cubicBezTo>
                      <a:cubicBezTo>
                        <a:pt x="35462" y="347990"/>
                        <a:pt x="38188" y="347628"/>
                        <a:pt x="41041" y="347628"/>
                      </a:cubicBezTo>
                      <a:cubicBezTo>
                        <a:pt x="59485" y="347628"/>
                        <a:pt x="78458" y="349229"/>
                        <a:pt x="97425" y="351606"/>
                      </a:cubicBezTo>
                      <a:cubicBezTo>
                        <a:pt x="136564" y="356516"/>
                        <a:pt x="176406" y="366635"/>
                        <a:pt x="216449" y="380699"/>
                      </a:cubicBezTo>
                      <a:cubicBezTo>
                        <a:pt x="257798" y="352363"/>
                        <a:pt x="297573" y="318408"/>
                        <a:pt x="328133" y="277099"/>
                      </a:cubicBezTo>
                      <a:cubicBezTo>
                        <a:pt x="448971" y="113740"/>
                        <a:pt x="432898" y="0"/>
                        <a:pt x="432898" y="0"/>
                      </a:cubicBezTo>
                      <a:close/>
                    </a:path>
                  </a:pathLst>
                </a:custGeom>
                <a:solidFill>
                  <a:srgbClr val="BDD9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474;p20"/>
                <p:cNvSpPr/>
                <p:nvPr/>
              </p:nvSpPr>
              <p:spPr>
                <a:xfrm>
                  <a:off x="6078635" y="2850652"/>
                  <a:ext cx="460474" cy="407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74" h="407397" extrusionOk="0">
                      <a:moveTo>
                        <a:pt x="443290" y="374"/>
                      </a:moveTo>
                      <a:cubicBezTo>
                        <a:pt x="442199" y="635"/>
                        <a:pt x="426815" y="4546"/>
                        <a:pt x="420687" y="6234"/>
                      </a:cubicBezTo>
                      <a:cubicBezTo>
                        <a:pt x="403200" y="11042"/>
                        <a:pt x="384200" y="16682"/>
                        <a:pt x="364389" y="23184"/>
                      </a:cubicBezTo>
                      <a:cubicBezTo>
                        <a:pt x="307610" y="41836"/>
                        <a:pt x="255525" y="63362"/>
                        <a:pt x="213071" y="87853"/>
                      </a:cubicBezTo>
                      <a:cubicBezTo>
                        <a:pt x="213018" y="87887"/>
                        <a:pt x="213125" y="88034"/>
                        <a:pt x="213071" y="88068"/>
                      </a:cubicBezTo>
                      <a:cubicBezTo>
                        <a:pt x="212984" y="88115"/>
                        <a:pt x="212951" y="88222"/>
                        <a:pt x="212864" y="88275"/>
                      </a:cubicBezTo>
                      <a:cubicBezTo>
                        <a:pt x="179746" y="107423"/>
                        <a:pt x="154759" y="126416"/>
                        <a:pt x="137727" y="146876"/>
                      </a:cubicBezTo>
                      <a:cubicBezTo>
                        <a:pt x="106384" y="184542"/>
                        <a:pt x="70346" y="238877"/>
                        <a:pt x="30779" y="305729"/>
                      </a:cubicBezTo>
                      <a:cubicBezTo>
                        <a:pt x="21851" y="320818"/>
                        <a:pt x="16922" y="329491"/>
                        <a:pt x="11738" y="338793"/>
                      </a:cubicBezTo>
                      <a:cubicBezTo>
                        <a:pt x="11544" y="339141"/>
                        <a:pt x="2918" y="354786"/>
                        <a:pt x="1692" y="357003"/>
                      </a:cubicBezTo>
                      <a:cubicBezTo>
                        <a:pt x="-3551" y="366480"/>
                        <a:pt x="4104" y="377818"/>
                        <a:pt x="14873" y="376673"/>
                      </a:cubicBezTo>
                      <a:cubicBezTo>
                        <a:pt x="25508" y="375548"/>
                        <a:pt x="35869" y="375012"/>
                        <a:pt x="46269" y="374791"/>
                      </a:cubicBezTo>
                      <a:cubicBezTo>
                        <a:pt x="47636" y="374764"/>
                        <a:pt x="50817" y="374590"/>
                        <a:pt x="50870" y="374584"/>
                      </a:cubicBezTo>
                      <a:cubicBezTo>
                        <a:pt x="52719" y="374456"/>
                        <a:pt x="53569" y="374376"/>
                        <a:pt x="54433" y="374376"/>
                      </a:cubicBezTo>
                      <a:cubicBezTo>
                        <a:pt x="70936" y="374376"/>
                        <a:pt x="88898" y="375588"/>
                        <a:pt x="109264" y="378140"/>
                      </a:cubicBezTo>
                      <a:cubicBezTo>
                        <a:pt x="146219" y="382774"/>
                        <a:pt x="184856" y="392358"/>
                        <a:pt x="225421" y="406603"/>
                      </a:cubicBezTo>
                      <a:cubicBezTo>
                        <a:pt x="229446" y="408016"/>
                        <a:pt x="233833" y="407554"/>
                        <a:pt x="237349" y="405136"/>
                      </a:cubicBezTo>
                      <a:cubicBezTo>
                        <a:pt x="284706" y="372688"/>
                        <a:pt x="323161" y="337728"/>
                        <a:pt x="352247" y="298402"/>
                      </a:cubicBezTo>
                      <a:cubicBezTo>
                        <a:pt x="401258" y="232153"/>
                        <a:pt x="432092" y="168957"/>
                        <a:pt x="448105" y="110249"/>
                      </a:cubicBezTo>
                      <a:cubicBezTo>
                        <a:pt x="458841" y="70876"/>
                        <a:pt x="461701" y="38970"/>
                        <a:pt x="460033" y="16072"/>
                      </a:cubicBezTo>
                      <a:cubicBezTo>
                        <a:pt x="459879" y="13936"/>
                        <a:pt x="459745" y="12389"/>
                        <a:pt x="459618" y="11464"/>
                      </a:cubicBezTo>
                      <a:cubicBezTo>
                        <a:pt x="458513" y="3655"/>
                        <a:pt x="450965" y="-1461"/>
                        <a:pt x="443290" y="374"/>
                      </a:cubicBezTo>
                      <a:close/>
                      <a:moveTo>
                        <a:pt x="446431" y="13346"/>
                      </a:moveTo>
                      <a:cubicBezTo>
                        <a:pt x="446431" y="13346"/>
                        <a:pt x="462417" y="127086"/>
                        <a:pt x="341579" y="290446"/>
                      </a:cubicBezTo>
                      <a:cubicBezTo>
                        <a:pt x="311019" y="331754"/>
                        <a:pt x="271164" y="365710"/>
                        <a:pt x="229815" y="394046"/>
                      </a:cubicBezTo>
                      <a:cubicBezTo>
                        <a:pt x="189772" y="379988"/>
                        <a:pt x="150077" y="369862"/>
                        <a:pt x="110938" y="364953"/>
                      </a:cubicBezTo>
                      <a:cubicBezTo>
                        <a:pt x="91972" y="362575"/>
                        <a:pt x="72871" y="360981"/>
                        <a:pt x="54433" y="360981"/>
                      </a:cubicBezTo>
                      <a:cubicBezTo>
                        <a:pt x="51573" y="360981"/>
                        <a:pt x="48901" y="361336"/>
                        <a:pt x="46062" y="361396"/>
                      </a:cubicBezTo>
                      <a:cubicBezTo>
                        <a:pt x="35045" y="361631"/>
                        <a:pt x="24168" y="362354"/>
                        <a:pt x="13412" y="363493"/>
                      </a:cubicBezTo>
                      <a:cubicBezTo>
                        <a:pt x="23901" y="344533"/>
                        <a:pt x="26546" y="339242"/>
                        <a:pt x="42291" y="312634"/>
                      </a:cubicBezTo>
                      <a:cubicBezTo>
                        <a:pt x="73909" y="259210"/>
                        <a:pt x="112901" y="197608"/>
                        <a:pt x="147981" y="155456"/>
                      </a:cubicBezTo>
                      <a:cubicBezTo>
                        <a:pt x="165206" y="134761"/>
                        <a:pt x="191004" y="116397"/>
                        <a:pt x="219769" y="99788"/>
                      </a:cubicBezTo>
                      <a:cubicBezTo>
                        <a:pt x="219782" y="99728"/>
                        <a:pt x="219755" y="99641"/>
                        <a:pt x="219769" y="99574"/>
                      </a:cubicBezTo>
                      <a:cubicBezTo>
                        <a:pt x="314696" y="44803"/>
                        <a:pt x="446431" y="13346"/>
                        <a:pt x="446431" y="133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475;p20"/>
                <p:cNvSpPr/>
                <p:nvPr/>
              </p:nvSpPr>
              <p:spPr>
                <a:xfrm>
                  <a:off x="5549127" y="2670769"/>
                  <a:ext cx="760159" cy="662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159" h="662406" extrusionOk="0">
                      <a:moveTo>
                        <a:pt x="681313" y="0"/>
                      </a:moveTo>
                      <a:cubicBezTo>
                        <a:pt x="681313" y="0"/>
                        <a:pt x="553837" y="118033"/>
                        <a:pt x="510660" y="208874"/>
                      </a:cubicBezTo>
                      <a:cubicBezTo>
                        <a:pt x="509562" y="211192"/>
                        <a:pt x="507974" y="213710"/>
                        <a:pt x="506990" y="215987"/>
                      </a:cubicBezTo>
                      <a:cubicBezTo>
                        <a:pt x="467302" y="307612"/>
                        <a:pt x="477180" y="492463"/>
                        <a:pt x="477180" y="492463"/>
                      </a:cubicBezTo>
                      <a:cubicBezTo>
                        <a:pt x="477180" y="492463"/>
                        <a:pt x="415679" y="398869"/>
                        <a:pt x="296374" y="350562"/>
                      </a:cubicBezTo>
                      <a:cubicBezTo>
                        <a:pt x="288090" y="347206"/>
                        <a:pt x="278995" y="344494"/>
                        <a:pt x="270235" y="341561"/>
                      </a:cubicBezTo>
                      <a:cubicBezTo>
                        <a:pt x="152812" y="302281"/>
                        <a:pt x="0" y="299287"/>
                        <a:pt x="0" y="299287"/>
                      </a:cubicBezTo>
                      <a:cubicBezTo>
                        <a:pt x="0" y="299287"/>
                        <a:pt x="64702" y="434706"/>
                        <a:pt x="183398" y="547501"/>
                      </a:cubicBezTo>
                      <a:cubicBezTo>
                        <a:pt x="187698" y="551593"/>
                        <a:pt x="191850" y="554473"/>
                        <a:pt x="196143" y="558385"/>
                      </a:cubicBezTo>
                      <a:cubicBezTo>
                        <a:pt x="245937" y="603819"/>
                        <a:pt x="294097" y="637392"/>
                        <a:pt x="338493" y="662406"/>
                      </a:cubicBezTo>
                      <a:cubicBezTo>
                        <a:pt x="355190" y="642321"/>
                        <a:pt x="373814" y="624808"/>
                        <a:pt x="394014" y="609665"/>
                      </a:cubicBezTo>
                      <a:cubicBezTo>
                        <a:pt x="399760" y="605352"/>
                        <a:pt x="405265" y="600557"/>
                        <a:pt x="411292" y="596686"/>
                      </a:cubicBezTo>
                      <a:cubicBezTo>
                        <a:pt x="421781" y="589962"/>
                        <a:pt x="432797" y="584604"/>
                        <a:pt x="443915" y="579314"/>
                      </a:cubicBezTo>
                      <a:cubicBezTo>
                        <a:pt x="476818" y="563662"/>
                        <a:pt x="512167" y="553951"/>
                        <a:pt x="549330" y="550013"/>
                      </a:cubicBezTo>
                      <a:cubicBezTo>
                        <a:pt x="560086" y="548874"/>
                        <a:pt x="570935" y="548151"/>
                        <a:pt x="581946" y="547923"/>
                      </a:cubicBezTo>
                      <a:cubicBezTo>
                        <a:pt x="584792" y="547863"/>
                        <a:pt x="587518" y="547501"/>
                        <a:pt x="590371" y="547501"/>
                      </a:cubicBezTo>
                      <a:cubicBezTo>
                        <a:pt x="608815" y="547501"/>
                        <a:pt x="627788" y="549102"/>
                        <a:pt x="646755" y="551480"/>
                      </a:cubicBezTo>
                      <a:cubicBezTo>
                        <a:pt x="694265" y="463679"/>
                        <a:pt x="741662" y="362275"/>
                        <a:pt x="755626" y="286308"/>
                      </a:cubicBezTo>
                      <a:cubicBezTo>
                        <a:pt x="755639" y="286248"/>
                        <a:pt x="755613" y="286161"/>
                        <a:pt x="755626" y="286100"/>
                      </a:cubicBezTo>
                      <a:cubicBezTo>
                        <a:pt x="758211" y="272003"/>
                        <a:pt x="760160" y="258555"/>
                        <a:pt x="760160" y="246546"/>
                      </a:cubicBezTo>
                      <a:cubicBezTo>
                        <a:pt x="760160" y="154861"/>
                        <a:pt x="681313" y="0"/>
                        <a:pt x="681313" y="0"/>
                      </a:cubicBezTo>
                      <a:close/>
                    </a:path>
                  </a:pathLst>
                </a:custGeom>
                <a:solidFill>
                  <a:srgbClr val="9CB6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476;p20"/>
                <p:cNvSpPr/>
                <p:nvPr/>
              </p:nvSpPr>
              <p:spPr>
                <a:xfrm>
                  <a:off x="5529406" y="2650734"/>
                  <a:ext cx="786785" cy="689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85" h="689232" extrusionOk="0">
                      <a:moveTo>
                        <a:pt x="697002" y="211"/>
                      </a:moveTo>
                      <a:cubicBezTo>
                        <a:pt x="693064" y="-492"/>
                        <a:pt x="688751" y="546"/>
                        <a:pt x="685490" y="3560"/>
                      </a:cubicBezTo>
                      <a:cubicBezTo>
                        <a:pt x="685222" y="3814"/>
                        <a:pt x="670146" y="18133"/>
                        <a:pt x="664561" y="23652"/>
                      </a:cubicBezTo>
                      <a:cubicBezTo>
                        <a:pt x="648628" y="39410"/>
                        <a:pt x="632059" y="56656"/>
                        <a:pt x="615590" y="74718"/>
                      </a:cubicBezTo>
                      <a:cubicBezTo>
                        <a:pt x="568180" y="126696"/>
                        <a:pt x="531587" y="175184"/>
                        <a:pt x="511990" y="216405"/>
                      </a:cubicBezTo>
                      <a:cubicBezTo>
                        <a:pt x="511729" y="216961"/>
                        <a:pt x="510544" y="219091"/>
                        <a:pt x="510524" y="219125"/>
                      </a:cubicBezTo>
                      <a:cubicBezTo>
                        <a:pt x="509278" y="221408"/>
                        <a:pt x="508682" y="222400"/>
                        <a:pt x="508012" y="223940"/>
                      </a:cubicBezTo>
                      <a:cubicBezTo>
                        <a:pt x="489829" y="265912"/>
                        <a:pt x="480433" y="327821"/>
                        <a:pt x="477251" y="401417"/>
                      </a:cubicBezTo>
                      <a:cubicBezTo>
                        <a:pt x="476274" y="423914"/>
                        <a:pt x="476207" y="445740"/>
                        <a:pt x="476414" y="466923"/>
                      </a:cubicBezTo>
                      <a:cubicBezTo>
                        <a:pt x="459236" y="447562"/>
                        <a:pt x="439385" y="428267"/>
                        <a:pt x="416139" y="410211"/>
                      </a:cubicBezTo>
                      <a:cubicBezTo>
                        <a:pt x="385512" y="386429"/>
                        <a:pt x="351557" y="366558"/>
                        <a:pt x="314629" y="351610"/>
                      </a:cubicBezTo>
                      <a:cubicBezTo>
                        <a:pt x="309304" y="349453"/>
                        <a:pt x="304690" y="347725"/>
                        <a:pt x="295374" y="344698"/>
                      </a:cubicBezTo>
                      <a:cubicBezTo>
                        <a:pt x="294865" y="344538"/>
                        <a:pt x="289661" y="342796"/>
                        <a:pt x="287839" y="342187"/>
                      </a:cubicBezTo>
                      <a:cubicBezTo>
                        <a:pt x="235407" y="324647"/>
                        <a:pt x="172740" y="312940"/>
                        <a:pt x="105761" y="305774"/>
                      </a:cubicBezTo>
                      <a:cubicBezTo>
                        <a:pt x="82387" y="303269"/>
                        <a:pt x="60253" y="301461"/>
                        <a:pt x="39833" y="300329"/>
                      </a:cubicBezTo>
                      <a:cubicBezTo>
                        <a:pt x="32674" y="299934"/>
                        <a:pt x="14631" y="299298"/>
                        <a:pt x="14089" y="299284"/>
                      </a:cubicBezTo>
                      <a:cubicBezTo>
                        <a:pt x="13875" y="299278"/>
                        <a:pt x="13673" y="299284"/>
                        <a:pt x="13673" y="299284"/>
                      </a:cubicBezTo>
                      <a:cubicBezTo>
                        <a:pt x="3715" y="299090"/>
                        <a:pt x="-2969" y="309343"/>
                        <a:pt x="1324" y="318331"/>
                      </a:cubicBezTo>
                      <a:cubicBezTo>
                        <a:pt x="1324" y="318331"/>
                        <a:pt x="3561" y="323046"/>
                        <a:pt x="4465" y="324821"/>
                      </a:cubicBezTo>
                      <a:cubicBezTo>
                        <a:pt x="7023" y="329837"/>
                        <a:pt x="9930" y="335537"/>
                        <a:pt x="13466" y="341979"/>
                      </a:cubicBezTo>
                      <a:cubicBezTo>
                        <a:pt x="23512" y="360330"/>
                        <a:pt x="35500" y="380361"/>
                        <a:pt x="49249" y="401625"/>
                      </a:cubicBezTo>
                      <a:cubicBezTo>
                        <a:pt x="88556" y="462403"/>
                        <a:pt x="134821" y="520381"/>
                        <a:pt x="187595" y="570523"/>
                      </a:cubicBezTo>
                      <a:cubicBezTo>
                        <a:pt x="189805" y="572626"/>
                        <a:pt x="191486" y="574220"/>
                        <a:pt x="194915" y="577013"/>
                      </a:cubicBezTo>
                      <a:cubicBezTo>
                        <a:pt x="195022" y="577093"/>
                        <a:pt x="198960" y="580342"/>
                        <a:pt x="200360" y="581614"/>
                      </a:cubicBezTo>
                      <a:cubicBezTo>
                        <a:pt x="247736" y="624838"/>
                        <a:pt x="296117" y="659872"/>
                        <a:pt x="345188" y="687518"/>
                      </a:cubicBezTo>
                      <a:cubicBezTo>
                        <a:pt x="350820" y="690693"/>
                        <a:pt x="358007" y="689353"/>
                        <a:pt x="362139" y="684377"/>
                      </a:cubicBezTo>
                      <a:cubicBezTo>
                        <a:pt x="377898" y="665424"/>
                        <a:pt x="395592" y="648506"/>
                        <a:pt x="415302" y="633732"/>
                      </a:cubicBezTo>
                      <a:cubicBezTo>
                        <a:pt x="416949" y="632493"/>
                        <a:pt x="421329" y="629118"/>
                        <a:pt x="421577" y="628917"/>
                      </a:cubicBezTo>
                      <a:cubicBezTo>
                        <a:pt x="426714" y="624858"/>
                        <a:pt x="429018" y="623191"/>
                        <a:pt x="431831" y="621383"/>
                      </a:cubicBezTo>
                      <a:cubicBezTo>
                        <a:pt x="440142" y="616058"/>
                        <a:pt x="448192" y="611899"/>
                        <a:pt x="463020" y="604847"/>
                      </a:cubicBezTo>
                      <a:cubicBezTo>
                        <a:pt x="494316" y="589959"/>
                        <a:pt x="528177" y="580402"/>
                        <a:pt x="564102" y="576591"/>
                      </a:cubicBezTo>
                      <a:cubicBezTo>
                        <a:pt x="574737" y="575466"/>
                        <a:pt x="585098" y="574930"/>
                        <a:pt x="595498" y="574709"/>
                      </a:cubicBezTo>
                      <a:cubicBezTo>
                        <a:pt x="596865" y="574682"/>
                        <a:pt x="600046" y="574508"/>
                        <a:pt x="600099" y="574502"/>
                      </a:cubicBezTo>
                      <a:cubicBezTo>
                        <a:pt x="601948" y="574374"/>
                        <a:pt x="602799" y="574294"/>
                        <a:pt x="603662" y="574294"/>
                      </a:cubicBezTo>
                      <a:cubicBezTo>
                        <a:pt x="620165" y="574294"/>
                        <a:pt x="638133" y="575506"/>
                        <a:pt x="658493" y="578058"/>
                      </a:cubicBezTo>
                      <a:cubicBezTo>
                        <a:pt x="663971" y="578748"/>
                        <a:pt x="669262" y="576008"/>
                        <a:pt x="671887" y="571153"/>
                      </a:cubicBezTo>
                      <a:cubicBezTo>
                        <a:pt x="729846" y="464057"/>
                        <a:pt x="769480" y="371126"/>
                        <a:pt x="782185" y="302003"/>
                      </a:cubicBezTo>
                      <a:cubicBezTo>
                        <a:pt x="782198" y="301816"/>
                        <a:pt x="782172" y="301963"/>
                        <a:pt x="782185" y="301796"/>
                      </a:cubicBezTo>
                      <a:cubicBezTo>
                        <a:pt x="782198" y="301608"/>
                        <a:pt x="782172" y="301755"/>
                        <a:pt x="782185" y="301588"/>
                      </a:cubicBezTo>
                      <a:cubicBezTo>
                        <a:pt x="785326" y="284410"/>
                        <a:pt x="786786" y="271625"/>
                        <a:pt x="786786" y="259938"/>
                      </a:cubicBezTo>
                      <a:cubicBezTo>
                        <a:pt x="786786" y="233798"/>
                        <a:pt x="780946" y="202000"/>
                        <a:pt x="770257" y="165761"/>
                      </a:cubicBezTo>
                      <a:cubicBezTo>
                        <a:pt x="763814" y="143941"/>
                        <a:pt x="755898" y="120983"/>
                        <a:pt x="746602" y="97321"/>
                      </a:cubicBezTo>
                      <a:cubicBezTo>
                        <a:pt x="737876" y="75107"/>
                        <a:pt x="728533" y="53448"/>
                        <a:pt x="719190" y="33275"/>
                      </a:cubicBezTo>
                      <a:cubicBezTo>
                        <a:pt x="715915" y="26217"/>
                        <a:pt x="708207" y="10692"/>
                        <a:pt x="707470" y="9212"/>
                      </a:cubicBezTo>
                      <a:cubicBezTo>
                        <a:pt x="707022" y="8308"/>
                        <a:pt x="706800" y="7658"/>
                        <a:pt x="706633" y="7324"/>
                      </a:cubicBezTo>
                      <a:cubicBezTo>
                        <a:pt x="704617" y="3372"/>
                        <a:pt x="700940" y="914"/>
                        <a:pt x="697002" y="211"/>
                      </a:cubicBezTo>
                      <a:close/>
                      <a:moveTo>
                        <a:pt x="694698" y="13398"/>
                      </a:moveTo>
                      <a:cubicBezTo>
                        <a:pt x="694698" y="13398"/>
                        <a:pt x="773391" y="168252"/>
                        <a:pt x="773391" y="259938"/>
                      </a:cubicBezTo>
                      <a:cubicBezTo>
                        <a:pt x="773398" y="271953"/>
                        <a:pt x="771583" y="285394"/>
                        <a:pt x="768998" y="299492"/>
                      </a:cubicBezTo>
                      <a:cubicBezTo>
                        <a:pt x="768984" y="299559"/>
                        <a:pt x="769011" y="299646"/>
                        <a:pt x="768998" y="299706"/>
                      </a:cubicBezTo>
                      <a:cubicBezTo>
                        <a:pt x="755034" y="375666"/>
                        <a:pt x="707678" y="477077"/>
                        <a:pt x="660167" y="564871"/>
                      </a:cubicBezTo>
                      <a:cubicBezTo>
                        <a:pt x="641201" y="562494"/>
                        <a:pt x="622100" y="560900"/>
                        <a:pt x="603662" y="560900"/>
                      </a:cubicBezTo>
                      <a:cubicBezTo>
                        <a:pt x="600803" y="560900"/>
                        <a:pt x="598130" y="561254"/>
                        <a:pt x="595291" y="561315"/>
                      </a:cubicBezTo>
                      <a:cubicBezTo>
                        <a:pt x="584274" y="561549"/>
                        <a:pt x="573397" y="562272"/>
                        <a:pt x="562642" y="563411"/>
                      </a:cubicBezTo>
                      <a:cubicBezTo>
                        <a:pt x="525479" y="567349"/>
                        <a:pt x="490063" y="577053"/>
                        <a:pt x="457160" y="592712"/>
                      </a:cubicBezTo>
                      <a:cubicBezTo>
                        <a:pt x="446042" y="597996"/>
                        <a:pt x="435206" y="603353"/>
                        <a:pt x="424718" y="610077"/>
                      </a:cubicBezTo>
                      <a:cubicBezTo>
                        <a:pt x="418684" y="613948"/>
                        <a:pt x="413092" y="618750"/>
                        <a:pt x="407345" y="623057"/>
                      </a:cubicBezTo>
                      <a:cubicBezTo>
                        <a:pt x="387147" y="638199"/>
                        <a:pt x="368575" y="655713"/>
                        <a:pt x="351885" y="675798"/>
                      </a:cubicBezTo>
                      <a:cubicBezTo>
                        <a:pt x="307482" y="650783"/>
                        <a:pt x="259363" y="617210"/>
                        <a:pt x="209568" y="571783"/>
                      </a:cubicBezTo>
                      <a:cubicBezTo>
                        <a:pt x="205276" y="567871"/>
                        <a:pt x="201103" y="564985"/>
                        <a:pt x="196803" y="560900"/>
                      </a:cubicBezTo>
                      <a:cubicBezTo>
                        <a:pt x="78108" y="448097"/>
                        <a:pt x="13252" y="312679"/>
                        <a:pt x="13252" y="312679"/>
                      </a:cubicBezTo>
                      <a:cubicBezTo>
                        <a:pt x="13252" y="312679"/>
                        <a:pt x="166230" y="315672"/>
                        <a:pt x="283654" y="354959"/>
                      </a:cubicBezTo>
                      <a:cubicBezTo>
                        <a:pt x="292414" y="357885"/>
                        <a:pt x="301328" y="360604"/>
                        <a:pt x="309606" y="363953"/>
                      </a:cubicBezTo>
                      <a:cubicBezTo>
                        <a:pt x="428911" y="412260"/>
                        <a:pt x="490432" y="505855"/>
                        <a:pt x="490432" y="505855"/>
                      </a:cubicBezTo>
                      <a:cubicBezTo>
                        <a:pt x="490432" y="505855"/>
                        <a:pt x="480674" y="321003"/>
                        <a:pt x="520362" y="229385"/>
                      </a:cubicBezTo>
                      <a:cubicBezTo>
                        <a:pt x="521347" y="227101"/>
                        <a:pt x="522820" y="224583"/>
                        <a:pt x="523918" y="222266"/>
                      </a:cubicBezTo>
                      <a:cubicBezTo>
                        <a:pt x="567096" y="131431"/>
                        <a:pt x="694698" y="13398"/>
                        <a:pt x="694698" y="1339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477;p20"/>
                <p:cNvSpPr/>
                <p:nvPr/>
              </p:nvSpPr>
              <p:spPr>
                <a:xfrm>
                  <a:off x="5782407" y="2565079"/>
                  <a:ext cx="348665" cy="715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665" h="715354" extrusionOk="0">
                      <a:moveTo>
                        <a:pt x="35662" y="0"/>
                      </a:moveTo>
                      <a:cubicBezTo>
                        <a:pt x="35655" y="0"/>
                        <a:pt x="-45429" y="141306"/>
                        <a:pt x="36954" y="447250"/>
                      </a:cubicBezTo>
                      <a:cubicBezTo>
                        <a:pt x="39359" y="456171"/>
                        <a:pt x="40531" y="463799"/>
                        <a:pt x="43217" y="472994"/>
                      </a:cubicBezTo>
                      <a:cubicBezTo>
                        <a:pt x="62745" y="539840"/>
                        <a:pt x="93801" y="604341"/>
                        <a:pt x="128546" y="663659"/>
                      </a:cubicBezTo>
                      <a:cubicBezTo>
                        <a:pt x="139001" y="681507"/>
                        <a:pt x="149783" y="698632"/>
                        <a:pt x="160733" y="715355"/>
                      </a:cubicBezTo>
                      <a:cubicBezTo>
                        <a:pt x="166480" y="711042"/>
                        <a:pt x="171985" y="706247"/>
                        <a:pt x="178012" y="702376"/>
                      </a:cubicBezTo>
                      <a:cubicBezTo>
                        <a:pt x="188500" y="695652"/>
                        <a:pt x="199517" y="690294"/>
                        <a:pt x="210635" y="685003"/>
                      </a:cubicBezTo>
                      <a:cubicBezTo>
                        <a:pt x="243538" y="669352"/>
                        <a:pt x="278886" y="659640"/>
                        <a:pt x="316050" y="655703"/>
                      </a:cubicBezTo>
                      <a:cubicBezTo>
                        <a:pt x="326806" y="654564"/>
                        <a:pt x="337655" y="653841"/>
                        <a:pt x="348665" y="653613"/>
                      </a:cubicBezTo>
                      <a:cubicBezTo>
                        <a:pt x="347660" y="637506"/>
                        <a:pt x="346489" y="621386"/>
                        <a:pt x="344995" y="604850"/>
                      </a:cubicBezTo>
                      <a:cubicBezTo>
                        <a:pt x="338948" y="537911"/>
                        <a:pt x="329062" y="468467"/>
                        <a:pt x="312159" y="403510"/>
                      </a:cubicBezTo>
                      <a:cubicBezTo>
                        <a:pt x="304423" y="373788"/>
                        <a:pt x="291745" y="344045"/>
                        <a:pt x="277380" y="314564"/>
                      </a:cubicBezTo>
                      <a:cubicBezTo>
                        <a:pt x="196999" y="149550"/>
                        <a:pt x="35662" y="0"/>
                        <a:pt x="35662" y="0"/>
                      </a:cubicBezTo>
                      <a:close/>
                    </a:path>
                  </a:pathLst>
                </a:custGeom>
                <a:solidFill>
                  <a:srgbClr val="BFD8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478;p20"/>
                <p:cNvSpPr/>
                <p:nvPr/>
              </p:nvSpPr>
              <p:spPr>
                <a:xfrm>
                  <a:off x="5762273" y="2545094"/>
                  <a:ext cx="375844" cy="742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844" h="742057" extrusionOk="0">
                      <a:moveTo>
                        <a:pt x="47438" y="161"/>
                      </a:moveTo>
                      <a:cubicBezTo>
                        <a:pt x="43587" y="744"/>
                        <a:pt x="39957" y="2913"/>
                        <a:pt x="37814" y="6644"/>
                      </a:cubicBezTo>
                      <a:cubicBezTo>
                        <a:pt x="36434" y="9048"/>
                        <a:pt x="34251" y="13428"/>
                        <a:pt x="31532" y="19831"/>
                      </a:cubicBezTo>
                      <a:cubicBezTo>
                        <a:pt x="27132" y="30198"/>
                        <a:pt x="22825" y="42561"/>
                        <a:pt x="18767" y="57088"/>
                      </a:cubicBezTo>
                      <a:cubicBezTo>
                        <a:pt x="-8920" y="156214"/>
                        <a:pt x="-8672" y="291325"/>
                        <a:pt x="37814" y="463947"/>
                      </a:cubicBezTo>
                      <a:cubicBezTo>
                        <a:pt x="38638" y="467020"/>
                        <a:pt x="39120" y="469405"/>
                        <a:pt x="40325" y="474830"/>
                      </a:cubicBezTo>
                      <a:cubicBezTo>
                        <a:pt x="40332" y="474863"/>
                        <a:pt x="42750" y="485525"/>
                        <a:pt x="44089" y="490106"/>
                      </a:cubicBezTo>
                      <a:cubicBezTo>
                        <a:pt x="62500" y="553121"/>
                        <a:pt x="91781" y="617193"/>
                        <a:pt x="130738" y="683697"/>
                      </a:cubicBezTo>
                      <a:cubicBezTo>
                        <a:pt x="140650" y="700621"/>
                        <a:pt x="151386" y="717699"/>
                        <a:pt x="163387" y="736023"/>
                      </a:cubicBezTo>
                      <a:cubicBezTo>
                        <a:pt x="167620" y="742486"/>
                        <a:pt x="176253" y="744006"/>
                        <a:pt x="182434" y="739372"/>
                      </a:cubicBezTo>
                      <a:cubicBezTo>
                        <a:pt x="184082" y="738133"/>
                        <a:pt x="188462" y="734757"/>
                        <a:pt x="188710" y="734556"/>
                      </a:cubicBezTo>
                      <a:cubicBezTo>
                        <a:pt x="193847" y="730498"/>
                        <a:pt x="196151" y="728830"/>
                        <a:pt x="198963" y="727022"/>
                      </a:cubicBezTo>
                      <a:cubicBezTo>
                        <a:pt x="207275" y="721697"/>
                        <a:pt x="215325" y="717538"/>
                        <a:pt x="230152" y="710486"/>
                      </a:cubicBezTo>
                      <a:cubicBezTo>
                        <a:pt x="261449" y="695598"/>
                        <a:pt x="295310" y="686041"/>
                        <a:pt x="331234" y="682230"/>
                      </a:cubicBezTo>
                      <a:cubicBezTo>
                        <a:pt x="341870" y="681105"/>
                        <a:pt x="352230" y="680570"/>
                        <a:pt x="362631" y="680348"/>
                      </a:cubicBezTo>
                      <a:cubicBezTo>
                        <a:pt x="370239" y="680188"/>
                        <a:pt x="376294" y="673712"/>
                        <a:pt x="375818" y="666117"/>
                      </a:cubicBezTo>
                      <a:cubicBezTo>
                        <a:pt x="374713" y="648516"/>
                        <a:pt x="373461" y="632550"/>
                        <a:pt x="372047" y="616932"/>
                      </a:cubicBezTo>
                      <a:cubicBezTo>
                        <a:pt x="365217" y="541360"/>
                        <a:pt x="354521" y="474012"/>
                        <a:pt x="338769" y="413503"/>
                      </a:cubicBezTo>
                      <a:cubicBezTo>
                        <a:pt x="331509" y="385602"/>
                        <a:pt x="320110" y="356770"/>
                        <a:pt x="303193" y="322045"/>
                      </a:cubicBezTo>
                      <a:cubicBezTo>
                        <a:pt x="267436" y="248643"/>
                        <a:pt x="213885" y="173319"/>
                        <a:pt x="150201" y="99990"/>
                      </a:cubicBezTo>
                      <a:cubicBezTo>
                        <a:pt x="127959" y="74380"/>
                        <a:pt x="105992" y="50819"/>
                        <a:pt x="85324" y="29877"/>
                      </a:cubicBezTo>
                      <a:cubicBezTo>
                        <a:pt x="78078" y="22536"/>
                        <a:pt x="71642" y="16000"/>
                        <a:pt x="65855" y="10414"/>
                      </a:cubicBezTo>
                      <a:cubicBezTo>
                        <a:pt x="63826" y="8452"/>
                        <a:pt x="58535" y="3510"/>
                        <a:pt x="58535" y="3510"/>
                      </a:cubicBezTo>
                      <a:cubicBezTo>
                        <a:pt x="55374" y="583"/>
                        <a:pt x="51289" y="-429"/>
                        <a:pt x="47438" y="161"/>
                      </a:cubicBezTo>
                      <a:close/>
                      <a:moveTo>
                        <a:pt x="49326" y="13341"/>
                      </a:moveTo>
                      <a:cubicBezTo>
                        <a:pt x="49320" y="13341"/>
                        <a:pt x="210670" y="162891"/>
                        <a:pt x="291051" y="327905"/>
                      </a:cubicBezTo>
                      <a:cubicBezTo>
                        <a:pt x="305417" y="357393"/>
                        <a:pt x="318269" y="387129"/>
                        <a:pt x="326004" y="416851"/>
                      </a:cubicBezTo>
                      <a:cubicBezTo>
                        <a:pt x="342908" y="481808"/>
                        <a:pt x="352605" y="551259"/>
                        <a:pt x="358653" y="618191"/>
                      </a:cubicBezTo>
                      <a:cubicBezTo>
                        <a:pt x="360147" y="634734"/>
                        <a:pt x="361412" y="650847"/>
                        <a:pt x="362423" y="666954"/>
                      </a:cubicBezTo>
                      <a:cubicBezTo>
                        <a:pt x="351407" y="667188"/>
                        <a:pt x="340530" y="667912"/>
                        <a:pt x="329774" y="669050"/>
                      </a:cubicBezTo>
                      <a:cubicBezTo>
                        <a:pt x="292611" y="672988"/>
                        <a:pt x="257196" y="682693"/>
                        <a:pt x="224292" y="698351"/>
                      </a:cubicBezTo>
                      <a:cubicBezTo>
                        <a:pt x="213175" y="703635"/>
                        <a:pt x="202339" y="708993"/>
                        <a:pt x="191851" y="715717"/>
                      </a:cubicBezTo>
                      <a:cubicBezTo>
                        <a:pt x="185817" y="719588"/>
                        <a:pt x="180225" y="724390"/>
                        <a:pt x="174478" y="728696"/>
                      </a:cubicBezTo>
                      <a:cubicBezTo>
                        <a:pt x="163528" y="711980"/>
                        <a:pt x="152705" y="694848"/>
                        <a:pt x="142251" y="677000"/>
                      </a:cubicBezTo>
                      <a:cubicBezTo>
                        <a:pt x="107499" y="617682"/>
                        <a:pt x="76591" y="553181"/>
                        <a:pt x="57068" y="486335"/>
                      </a:cubicBezTo>
                      <a:cubicBezTo>
                        <a:pt x="54383" y="477140"/>
                        <a:pt x="53191" y="469512"/>
                        <a:pt x="50786" y="460598"/>
                      </a:cubicBezTo>
                      <a:cubicBezTo>
                        <a:pt x="-31596" y="154647"/>
                        <a:pt x="49326" y="13348"/>
                        <a:pt x="49326" y="1334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" name="Google Shape;479;p20"/>
              <p:cNvSpPr/>
              <p:nvPr/>
            </p:nvSpPr>
            <p:spPr>
              <a:xfrm>
                <a:off x="5780436" y="3262760"/>
                <a:ext cx="1032076" cy="1111551"/>
              </a:xfrm>
              <a:custGeom>
                <a:avLst/>
                <a:gdLst/>
                <a:ahLst/>
                <a:cxnLst/>
                <a:rect l="l" t="t" r="r" b="b"/>
                <a:pathLst>
                  <a:path w="1032076" h="1111551" extrusionOk="0">
                    <a:moveTo>
                      <a:pt x="270718" y="0"/>
                    </a:moveTo>
                    <a:cubicBezTo>
                      <a:pt x="260960" y="2451"/>
                      <a:pt x="251584" y="5954"/>
                      <a:pt x="242181" y="9336"/>
                    </a:cubicBezTo>
                    <a:cubicBezTo>
                      <a:pt x="242121" y="9363"/>
                      <a:pt x="242033" y="9316"/>
                      <a:pt x="241973" y="9336"/>
                    </a:cubicBezTo>
                    <a:cubicBezTo>
                      <a:pt x="236944" y="44530"/>
                      <a:pt x="231177" y="78137"/>
                      <a:pt x="224192" y="109647"/>
                    </a:cubicBezTo>
                    <a:cubicBezTo>
                      <a:pt x="194644" y="100358"/>
                      <a:pt x="165236" y="89750"/>
                      <a:pt x="135895" y="76677"/>
                    </a:cubicBezTo>
                    <a:cubicBezTo>
                      <a:pt x="129580" y="82952"/>
                      <a:pt x="123157" y="89067"/>
                      <a:pt x="117283" y="95945"/>
                    </a:cubicBezTo>
                    <a:cubicBezTo>
                      <a:pt x="118114" y="96595"/>
                      <a:pt x="118355" y="97660"/>
                      <a:pt x="119353" y="98128"/>
                    </a:cubicBezTo>
                    <a:cubicBezTo>
                      <a:pt x="151935" y="113003"/>
                      <a:pt x="184725" y="124636"/>
                      <a:pt x="217575" y="134876"/>
                    </a:cubicBezTo>
                    <a:cubicBezTo>
                      <a:pt x="208715" y="170472"/>
                      <a:pt x="198341" y="203644"/>
                      <a:pt x="186352" y="234190"/>
                    </a:cubicBezTo>
                    <a:cubicBezTo>
                      <a:pt x="137027" y="221800"/>
                      <a:pt x="94479" y="209712"/>
                      <a:pt x="72827" y="199826"/>
                    </a:cubicBezTo>
                    <a:cubicBezTo>
                      <a:pt x="66137" y="196772"/>
                      <a:pt x="58019" y="199558"/>
                      <a:pt x="54838" y="205988"/>
                    </a:cubicBezTo>
                    <a:cubicBezTo>
                      <a:pt x="51657" y="212410"/>
                      <a:pt x="54557" y="220012"/>
                      <a:pt x="61247" y="223066"/>
                    </a:cubicBezTo>
                    <a:cubicBezTo>
                      <a:pt x="83878" y="233400"/>
                      <a:pt x="127169" y="245763"/>
                      <a:pt x="177251" y="258420"/>
                    </a:cubicBezTo>
                    <a:cubicBezTo>
                      <a:pt x="165691" y="284714"/>
                      <a:pt x="153013" y="309374"/>
                      <a:pt x="138588" y="331722"/>
                    </a:cubicBezTo>
                    <a:cubicBezTo>
                      <a:pt x="119949" y="360574"/>
                      <a:pt x="98645" y="385448"/>
                      <a:pt x="75104" y="406999"/>
                    </a:cubicBezTo>
                    <a:cubicBezTo>
                      <a:pt x="68172" y="401119"/>
                      <a:pt x="60370" y="395286"/>
                      <a:pt x="54631" y="389325"/>
                    </a:cubicBezTo>
                    <a:cubicBezTo>
                      <a:pt x="52119" y="386713"/>
                      <a:pt x="48549" y="385280"/>
                      <a:pt x="45121" y="385153"/>
                    </a:cubicBezTo>
                    <a:cubicBezTo>
                      <a:pt x="41691" y="385026"/>
                      <a:pt x="38323" y="386318"/>
                      <a:pt x="35610" y="388729"/>
                    </a:cubicBezTo>
                    <a:cubicBezTo>
                      <a:pt x="30172" y="393558"/>
                      <a:pt x="29750" y="401575"/>
                      <a:pt x="34780" y="406805"/>
                    </a:cubicBezTo>
                    <a:cubicBezTo>
                      <a:pt x="40553" y="412799"/>
                      <a:pt x="48395" y="418579"/>
                      <a:pt x="55254" y="424479"/>
                    </a:cubicBezTo>
                    <a:cubicBezTo>
                      <a:pt x="38222" y="437767"/>
                      <a:pt x="19544" y="448677"/>
                      <a:pt x="41" y="458448"/>
                    </a:cubicBezTo>
                    <a:cubicBezTo>
                      <a:pt x="-220" y="467549"/>
                      <a:pt x="845" y="476892"/>
                      <a:pt x="872" y="486061"/>
                    </a:cubicBezTo>
                    <a:cubicBezTo>
                      <a:pt x="27507" y="473791"/>
                      <a:pt x="52742" y="459627"/>
                      <a:pt x="75312" y="441564"/>
                    </a:cubicBezTo>
                    <a:cubicBezTo>
                      <a:pt x="121817" y="475901"/>
                      <a:pt x="185529" y="507981"/>
                      <a:pt x="258723" y="534924"/>
                    </a:cubicBezTo>
                    <a:cubicBezTo>
                      <a:pt x="215044" y="587243"/>
                      <a:pt x="169120" y="629396"/>
                      <a:pt x="121007" y="662447"/>
                    </a:cubicBezTo>
                    <a:cubicBezTo>
                      <a:pt x="99147" y="651322"/>
                      <a:pt x="77254" y="640868"/>
                      <a:pt x="55461" y="628478"/>
                    </a:cubicBezTo>
                    <a:cubicBezTo>
                      <a:pt x="52273" y="626663"/>
                      <a:pt x="48650" y="626268"/>
                      <a:pt x="45328" y="627085"/>
                    </a:cubicBezTo>
                    <a:cubicBezTo>
                      <a:pt x="42000" y="627909"/>
                      <a:pt x="38939" y="629784"/>
                      <a:pt x="37057" y="632845"/>
                    </a:cubicBezTo>
                    <a:cubicBezTo>
                      <a:pt x="33286" y="638973"/>
                      <a:pt x="35436" y="646902"/>
                      <a:pt x="41812" y="650525"/>
                    </a:cubicBezTo>
                    <a:cubicBezTo>
                      <a:pt x="59895" y="660806"/>
                      <a:pt x="78058" y="669298"/>
                      <a:pt x="96194" y="678734"/>
                    </a:cubicBezTo>
                    <a:cubicBezTo>
                      <a:pt x="74287" y="692002"/>
                      <a:pt x="51791" y="702603"/>
                      <a:pt x="28993" y="711906"/>
                    </a:cubicBezTo>
                    <a:cubicBezTo>
                      <a:pt x="29061" y="712167"/>
                      <a:pt x="29128" y="712435"/>
                      <a:pt x="29201" y="712696"/>
                    </a:cubicBezTo>
                    <a:cubicBezTo>
                      <a:pt x="29235" y="712837"/>
                      <a:pt x="29369" y="712951"/>
                      <a:pt x="29402" y="713098"/>
                    </a:cubicBezTo>
                    <a:cubicBezTo>
                      <a:pt x="31465" y="720947"/>
                      <a:pt x="33541" y="728770"/>
                      <a:pt x="35818" y="736532"/>
                    </a:cubicBezTo>
                    <a:cubicBezTo>
                      <a:pt x="65480" y="724651"/>
                      <a:pt x="94546" y="710539"/>
                      <a:pt x="122662" y="692437"/>
                    </a:cubicBezTo>
                    <a:cubicBezTo>
                      <a:pt x="182502" y="722126"/>
                      <a:pt x="242576" y="746906"/>
                      <a:pt x="302564" y="766924"/>
                    </a:cubicBezTo>
                    <a:cubicBezTo>
                      <a:pt x="258502" y="809304"/>
                      <a:pt x="211722" y="846528"/>
                      <a:pt x="161948" y="878360"/>
                    </a:cubicBezTo>
                    <a:cubicBezTo>
                      <a:pt x="135969" y="870115"/>
                      <a:pt x="115107" y="862106"/>
                      <a:pt x="104673" y="855120"/>
                    </a:cubicBezTo>
                    <a:cubicBezTo>
                      <a:pt x="98598" y="851048"/>
                      <a:pt x="90294" y="852462"/>
                      <a:pt x="86061" y="858295"/>
                    </a:cubicBezTo>
                    <a:cubicBezTo>
                      <a:pt x="85110" y="859608"/>
                      <a:pt x="85418" y="861195"/>
                      <a:pt x="85030" y="862668"/>
                    </a:cubicBezTo>
                    <a:cubicBezTo>
                      <a:pt x="83690" y="867751"/>
                      <a:pt x="84661" y="873223"/>
                      <a:pt x="89369" y="876371"/>
                    </a:cubicBezTo>
                    <a:cubicBezTo>
                      <a:pt x="89959" y="876766"/>
                      <a:pt x="91620" y="877161"/>
                      <a:pt x="92263" y="877563"/>
                    </a:cubicBezTo>
                    <a:cubicBezTo>
                      <a:pt x="101786" y="883429"/>
                      <a:pt x="116413" y="889752"/>
                      <a:pt x="134656" y="896235"/>
                    </a:cubicBezTo>
                    <a:cubicBezTo>
                      <a:pt x="126767" y="900863"/>
                      <a:pt x="118282" y="904379"/>
                      <a:pt x="110258" y="908752"/>
                    </a:cubicBezTo>
                    <a:cubicBezTo>
                      <a:pt x="114558" y="915878"/>
                      <a:pt x="118938" y="922916"/>
                      <a:pt x="123492" y="929801"/>
                    </a:cubicBezTo>
                    <a:cubicBezTo>
                      <a:pt x="137563" y="922039"/>
                      <a:pt x="152203" y="915228"/>
                      <a:pt x="165879" y="906763"/>
                    </a:cubicBezTo>
                    <a:cubicBezTo>
                      <a:pt x="230554" y="926084"/>
                      <a:pt x="325039" y="945620"/>
                      <a:pt x="424353" y="960790"/>
                    </a:cubicBezTo>
                    <a:cubicBezTo>
                      <a:pt x="392923" y="990412"/>
                      <a:pt x="364326" y="1015426"/>
                      <a:pt x="335648" y="1035477"/>
                    </a:cubicBezTo>
                    <a:cubicBezTo>
                      <a:pt x="320298" y="1046207"/>
                      <a:pt x="295792" y="1061610"/>
                      <a:pt x="272988" y="1076398"/>
                    </a:cubicBezTo>
                    <a:cubicBezTo>
                      <a:pt x="274623" y="1077362"/>
                      <a:pt x="276330" y="1078200"/>
                      <a:pt x="277951" y="1079177"/>
                    </a:cubicBezTo>
                    <a:cubicBezTo>
                      <a:pt x="284615" y="1083175"/>
                      <a:pt x="291238" y="1087228"/>
                      <a:pt x="298217" y="1090696"/>
                    </a:cubicBezTo>
                    <a:cubicBezTo>
                      <a:pt x="298297" y="1090737"/>
                      <a:pt x="298344" y="1090857"/>
                      <a:pt x="298424" y="1090898"/>
                    </a:cubicBezTo>
                    <a:cubicBezTo>
                      <a:pt x="317378" y="1078481"/>
                      <a:pt x="338354" y="1065421"/>
                      <a:pt x="351359" y="1056333"/>
                    </a:cubicBezTo>
                    <a:cubicBezTo>
                      <a:pt x="385215" y="1032671"/>
                      <a:pt x="418620" y="1002541"/>
                      <a:pt x="456815" y="965558"/>
                    </a:cubicBezTo>
                    <a:cubicBezTo>
                      <a:pt x="506482" y="972510"/>
                      <a:pt x="556798" y="978638"/>
                      <a:pt x="604871" y="982241"/>
                    </a:cubicBezTo>
                    <a:cubicBezTo>
                      <a:pt x="651699" y="985757"/>
                      <a:pt x="694863" y="986815"/>
                      <a:pt x="735970" y="986614"/>
                    </a:cubicBezTo>
                    <a:cubicBezTo>
                      <a:pt x="698204" y="1027086"/>
                      <a:pt x="659789" y="1065334"/>
                      <a:pt x="622653" y="1095465"/>
                    </a:cubicBezTo>
                    <a:cubicBezTo>
                      <a:pt x="617429" y="1099704"/>
                      <a:pt x="607021" y="1105471"/>
                      <a:pt x="595569" y="1111552"/>
                    </a:cubicBezTo>
                    <a:cubicBezTo>
                      <a:pt x="620041" y="1105009"/>
                      <a:pt x="645108" y="1097012"/>
                      <a:pt x="671040" y="1086524"/>
                    </a:cubicBezTo>
                    <a:cubicBezTo>
                      <a:pt x="671248" y="1086444"/>
                      <a:pt x="671456" y="1086377"/>
                      <a:pt x="671663" y="1086330"/>
                    </a:cubicBezTo>
                    <a:cubicBezTo>
                      <a:pt x="671723" y="1086303"/>
                      <a:pt x="671810" y="1086350"/>
                      <a:pt x="671871" y="1086330"/>
                    </a:cubicBezTo>
                    <a:cubicBezTo>
                      <a:pt x="705096" y="1056199"/>
                      <a:pt x="738535" y="1022739"/>
                      <a:pt x="771332" y="986413"/>
                    </a:cubicBezTo>
                    <a:cubicBezTo>
                      <a:pt x="802856" y="985362"/>
                      <a:pt x="831540" y="982623"/>
                      <a:pt x="858590" y="979067"/>
                    </a:cubicBezTo>
                    <a:cubicBezTo>
                      <a:pt x="858852" y="978859"/>
                      <a:pt x="859153" y="978671"/>
                      <a:pt x="859421" y="978471"/>
                    </a:cubicBezTo>
                    <a:cubicBezTo>
                      <a:pt x="872608" y="968143"/>
                      <a:pt x="884623" y="957588"/>
                      <a:pt x="896222" y="946886"/>
                    </a:cubicBezTo>
                    <a:cubicBezTo>
                      <a:pt x="866815" y="953128"/>
                      <a:pt x="833114" y="957441"/>
                      <a:pt x="795107" y="959598"/>
                    </a:cubicBezTo>
                    <a:cubicBezTo>
                      <a:pt x="804832" y="948306"/>
                      <a:pt x="815373" y="937905"/>
                      <a:pt x="824682" y="926426"/>
                    </a:cubicBezTo>
                    <a:cubicBezTo>
                      <a:pt x="860519" y="882237"/>
                      <a:pt x="891936" y="834165"/>
                      <a:pt x="922281" y="782616"/>
                    </a:cubicBezTo>
                    <a:cubicBezTo>
                      <a:pt x="925771" y="781470"/>
                      <a:pt x="929340" y="780627"/>
                      <a:pt x="932823" y="779441"/>
                    </a:cubicBezTo>
                    <a:cubicBezTo>
                      <a:pt x="948870" y="773956"/>
                      <a:pt x="991766" y="756450"/>
                      <a:pt x="1025875" y="741099"/>
                    </a:cubicBezTo>
                    <a:cubicBezTo>
                      <a:pt x="1027763" y="733779"/>
                      <a:pt x="1028942" y="726412"/>
                      <a:pt x="1030221" y="719052"/>
                    </a:cubicBezTo>
                    <a:cubicBezTo>
                      <a:pt x="1030349" y="718389"/>
                      <a:pt x="1030476" y="717726"/>
                      <a:pt x="1030630" y="717070"/>
                    </a:cubicBezTo>
                    <a:cubicBezTo>
                      <a:pt x="1030657" y="716942"/>
                      <a:pt x="1030603" y="716795"/>
                      <a:pt x="1030630" y="716668"/>
                    </a:cubicBezTo>
                    <a:cubicBezTo>
                      <a:pt x="1030697" y="716340"/>
                      <a:pt x="1030744" y="716005"/>
                      <a:pt x="1030838" y="715676"/>
                    </a:cubicBezTo>
                    <a:cubicBezTo>
                      <a:pt x="1030851" y="715623"/>
                      <a:pt x="1030804" y="715529"/>
                      <a:pt x="1030838" y="715475"/>
                    </a:cubicBezTo>
                    <a:cubicBezTo>
                      <a:pt x="1030851" y="715402"/>
                      <a:pt x="1031032" y="715355"/>
                      <a:pt x="1031045" y="715281"/>
                    </a:cubicBezTo>
                    <a:cubicBezTo>
                      <a:pt x="1031105" y="714946"/>
                      <a:pt x="1031192" y="714618"/>
                      <a:pt x="1031253" y="714290"/>
                    </a:cubicBezTo>
                    <a:cubicBezTo>
                      <a:pt x="1031541" y="712696"/>
                      <a:pt x="1031808" y="711115"/>
                      <a:pt x="1032077" y="709522"/>
                    </a:cubicBezTo>
                    <a:cubicBezTo>
                      <a:pt x="1028139" y="711417"/>
                      <a:pt x="1026424" y="712710"/>
                      <a:pt x="1022151" y="714685"/>
                    </a:cubicBezTo>
                    <a:cubicBezTo>
                      <a:pt x="994458" y="727477"/>
                      <a:pt x="964575" y="739030"/>
                      <a:pt x="942956" y="747261"/>
                    </a:cubicBezTo>
                    <a:cubicBezTo>
                      <a:pt x="972015" y="694332"/>
                      <a:pt x="1000847" y="632135"/>
                      <a:pt x="1030014" y="564117"/>
                    </a:cubicBezTo>
                    <a:cubicBezTo>
                      <a:pt x="1030001" y="564057"/>
                      <a:pt x="1030021" y="563983"/>
                      <a:pt x="1030014" y="563923"/>
                    </a:cubicBezTo>
                    <a:cubicBezTo>
                      <a:pt x="1029913" y="563387"/>
                      <a:pt x="1029706" y="562865"/>
                      <a:pt x="1029599" y="562336"/>
                    </a:cubicBezTo>
                    <a:cubicBezTo>
                      <a:pt x="1026089" y="544053"/>
                      <a:pt x="1021588" y="525802"/>
                      <a:pt x="1015949" y="507706"/>
                    </a:cubicBezTo>
                    <a:cubicBezTo>
                      <a:pt x="956565" y="552893"/>
                      <a:pt x="871436" y="579849"/>
                      <a:pt x="766778" y="587364"/>
                    </a:cubicBezTo>
                    <a:cubicBezTo>
                      <a:pt x="777172" y="568832"/>
                      <a:pt x="787673" y="550649"/>
                      <a:pt x="797592" y="531147"/>
                    </a:cubicBezTo>
                    <a:cubicBezTo>
                      <a:pt x="830522" y="466377"/>
                      <a:pt x="860439" y="394301"/>
                      <a:pt x="891052" y="314638"/>
                    </a:cubicBezTo>
                    <a:cubicBezTo>
                      <a:pt x="898098" y="312548"/>
                      <a:pt x="903462" y="309501"/>
                      <a:pt x="909872" y="307090"/>
                    </a:cubicBezTo>
                    <a:cubicBezTo>
                      <a:pt x="909785" y="306969"/>
                      <a:pt x="909751" y="306808"/>
                      <a:pt x="909664" y="306694"/>
                    </a:cubicBezTo>
                    <a:cubicBezTo>
                      <a:pt x="909349" y="306273"/>
                      <a:pt x="908947" y="305918"/>
                      <a:pt x="908633" y="305502"/>
                    </a:cubicBezTo>
                    <a:cubicBezTo>
                      <a:pt x="899270" y="293253"/>
                      <a:pt x="889371" y="281352"/>
                      <a:pt x="879272" y="269545"/>
                    </a:cubicBezTo>
                    <a:cubicBezTo>
                      <a:pt x="876245" y="277454"/>
                      <a:pt x="872996" y="286810"/>
                      <a:pt x="869963" y="294774"/>
                    </a:cubicBezTo>
                    <a:cubicBezTo>
                      <a:pt x="813504" y="308670"/>
                      <a:pt x="734263" y="312193"/>
                      <a:pt x="636924" y="306293"/>
                    </a:cubicBezTo>
                    <a:cubicBezTo>
                      <a:pt x="660961" y="251161"/>
                      <a:pt x="683323" y="191629"/>
                      <a:pt x="705163" y="129311"/>
                    </a:cubicBezTo>
                    <a:cubicBezTo>
                      <a:pt x="706817" y="128815"/>
                      <a:pt x="708465" y="128628"/>
                      <a:pt x="710126" y="128119"/>
                    </a:cubicBezTo>
                    <a:cubicBezTo>
                      <a:pt x="711920" y="127570"/>
                      <a:pt x="716997" y="124763"/>
                      <a:pt x="719636" y="123752"/>
                    </a:cubicBezTo>
                    <a:cubicBezTo>
                      <a:pt x="708672" y="115936"/>
                      <a:pt x="697769" y="108154"/>
                      <a:pt x="686551" y="100908"/>
                    </a:cubicBezTo>
                    <a:cubicBezTo>
                      <a:pt x="686504" y="100874"/>
                      <a:pt x="686390" y="100941"/>
                      <a:pt x="686343" y="100908"/>
                    </a:cubicBezTo>
                    <a:cubicBezTo>
                      <a:pt x="685547" y="103225"/>
                      <a:pt x="684870" y="105951"/>
                      <a:pt x="684067" y="108255"/>
                    </a:cubicBezTo>
                    <a:cubicBezTo>
                      <a:pt x="625787" y="124924"/>
                      <a:pt x="569034" y="135472"/>
                      <a:pt x="513474" y="140435"/>
                    </a:cubicBezTo>
                    <a:cubicBezTo>
                      <a:pt x="527665" y="105911"/>
                      <a:pt x="540785" y="68339"/>
                      <a:pt x="554213" y="31584"/>
                    </a:cubicBezTo>
                    <a:cubicBezTo>
                      <a:pt x="554006" y="31504"/>
                      <a:pt x="553798" y="31470"/>
                      <a:pt x="553590" y="31383"/>
                    </a:cubicBezTo>
                    <a:cubicBezTo>
                      <a:pt x="545400" y="28122"/>
                      <a:pt x="537189" y="25376"/>
                      <a:pt x="528985" y="22449"/>
                    </a:cubicBezTo>
                    <a:cubicBezTo>
                      <a:pt x="513949" y="63497"/>
                      <a:pt x="499048" y="104960"/>
                      <a:pt x="483082" y="143214"/>
                    </a:cubicBezTo>
                    <a:cubicBezTo>
                      <a:pt x="403371" y="147286"/>
                      <a:pt x="325990" y="138486"/>
                      <a:pt x="249628" y="117396"/>
                    </a:cubicBezTo>
                    <a:cubicBezTo>
                      <a:pt x="257879" y="80494"/>
                      <a:pt x="265166" y="41878"/>
                      <a:pt x="270718" y="0"/>
                    </a:cubicBezTo>
                    <a:close/>
                    <a:moveTo>
                      <a:pt x="674349" y="137656"/>
                    </a:moveTo>
                    <a:cubicBezTo>
                      <a:pt x="653413" y="196364"/>
                      <a:pt x="631821" y="252065"/>
                      <a:pt x="608802" y="304310"/>
                    </a:cubicBezTo>
                    <a:cubicBezTo>
                      <a:pt x="596205" y="303346"/>
                      <a:pt x="584525" y="302797"/>
                      <a:pt x="571371" y="301524"/>
                    </a:cubicBezTo>
                    <a:cubicBezTo>
                      <a:pt x="531804" y="297720"/>
                      <a:pt x="489464" y="291746"/>
                      <a:pt x="447305" y="285437"/>
                    </a:cubicBezTo>
                    <a:cubicBezTo>
                      <a:pt x="466372" y="247477"/>
                      <a:pt x="484475" y="207883"/>
                      <a:pt x="501687" y="167452"/>
                    </a:cubicBezTo>
                    <a:cubicBezTo>
                      <a:pt x="558017" y="163373"/>
                      <a:pt x="615533" y="153421"/>
                      <a:pt x="674349" y="137656"/>
                    </a:cubicBezTo>
                    <a:close/>
                    <a:moveTo>
                      <a:pt x="243212" y="142618"/>
                    </a:moveTo>
                    <a:cubicBezTo>
                      <a:pt x="318068" y="163186"/>
                      <a:pt x="393887" y="172180"/>
                      <a:pt x="471710" y="169434"/>
                    </a:cubicBezTo>
                    <a:cubicBezTo>
                      <a:pt x="455080" y="207870"/>
                      <a:pt x="437540" y="245508"/>
                      <a:pt x="419183" y="281667"/>
                    </a:cubicBezTo>
                    <a:cubicBezTo>
                      <a:pt x="344281" y="269699"/>
                      <a:pt x="274120" y="254992"/>
                      <a:pt x="212405" y="240351"/>
                    </a:cubicBezTo>
                    <a:cubicBezTo>
                      <a:pt x="224132" y="210060"/>
                      <a:pt x="234499" y="177457"/>
                      <a:pt x="243212" y="142618"/>
                    </a:cubicBezTo>
                    <a:close/>
                    <a:moveTo>
                      <a:pt x="203303" y="264582"/>
                    </a:moveTo>
                    <a:cubicBezTo>
                      <a:pt x="264195" y="279135"/>
                      <a:pt x="333076" y="293515"/>
                      <a:pt x="406780" y="305502"/>
                    </a:cubicBezTo>
                    <a:cubicBezTo>
                      <a:pt x="395495" y="326934"/>
                      <a:pt x="384960" y="348995"/>
                      <a:pt x="372865" y="369857"/>
                    </a:cubicBezTo>
                    <a:cubicBezTo>
                      <a:pt x="341796" y="423441"/>
                      <a:pt x="309327" y="470952"/>
                      <a:pt x="275680" y="513667"/>
                    </a:cubicBezTo>
                    <a:cubicBezTo>
                      <a:pt x="203491" y="487641"/>
                      <a:pt x="140824" y="456767"/>
                      <a:pt x="95370" y="423883"/>
                    </a:cubicBezTo>
                    <a:cubicBezTo>
                      <a:pt x="119835" y="401186"/>
                      <a:pt x="141963" y="375221"/>
                      <a:pt x="161332" y="345224"/>
                    </a:cubicBezTo>
                    <a:cubicBezTo>
                      <a:pt x="177191" y="320665"/>
                      <a:pt x="190833" y="293461"/>
                      <a:pt x="203303" y="264582"/>
                    </a:cubicBezTo>
                    <a:close/>
                    <a:moveTo>
                      <a:pt x="434486" y="309668"/>
                    </a:moveTo>
                    <a:cubicBezTo>
                      <a:pt x="480108" y="316640"/>
                      <a:pt x="525844" y="323022"/>
                      <a:pt x="568686" y="327148"/>
                    </a:cubicBezTo>
                    <a:cubicBezTo>
                      <a:pt x="578745" y="328119"/>
                      <a:pt x="587840" y="328541"/>
                      <a:pt x="597638" y="329338"/>
                    </a:cubicBezTo>
                    <a:cubicBezTo>
                      <a:pt x="575584" y="377652"/>
                      <a:pt x="552251" y="424144"/>
                      <a:pt x="526915" y="469572"/>
                    </a:cubicBezTo>
                    <a:cubicBezTo>
                      <a:pt x="508183" y="503172"/>
                      <a:pt x="488553" y="535044"/>
                      <a:pt x="468401" y="565711"/>
                    </a:cubicBezTo>
                    <a:cubicBezTo>
                      <a:pt x="410296" y="554420"/>
                      <a:pt x="354240" y="539693"/>
                      <a:pt x="301941" y="522206"/>
                    </a:cubicBezTo>
                    <a:cubicBezTo>
                      <a:pt x="334529" y="480120"/>
                      <a:pt x="366194" y="434190"/>
                      <a:pt x="396231" y="382373"/>
                    </a:cubicBezTo>
                    <a:cubicBezTo>
                      <a:pt x="409894" y="358806"/>
                      <a:pt x="421855" y="333939"/>
                      <a:pt x="434486" y="309668"/>
                    </a:cubicBezTo>
                    <a:close/>
                    <a:moveTo>
                      <a:pt x="859213" y="323772"/>
                    </a:moveTo>
                    <a:cubicBezTo>
                      <a:pt x="831179" y="395507"/>
                      <a:pt x="803586" y="460658"/>
                      <a:pt x="773395" y="520023"/>
                    </a:cubicBezTo>
                    <a:cubicBezTo>
                      <a:pt x="761259" y="543898"/>
                      <a:pt x="748615" y="566381"/>
                      <a:pt x="735763" y="588750"/>
                    </a:cubicBezTo>
                    <a:cubicBezTo>
                      <a:pt x="688025" y="590471"/>
                      <a:pt x="637487" y="589199"/>
                      <a:pt x="583574" y="583586"/>
                    </a:cubicBezTo>
                    <a:cubicBezTo>
                      <a:pt x="554521" y="580559"/>
                      <a:pt x="525355" y="576434"/>
                      <a:pt x="496523" y="571471"/>
                    </a:cubicBezTo>
                    <a:cubicBezTo>
                      <a:pt x="515115" y="542760"/>
                      <a:pt x="533123" y="513037"/>
                      <a:pt x="550490" y="481888"/>
                    </a:cubicBezTo>
                    <a:cubicBezTo>
                      <a:pt x="577687" y="433105"/>
                      <a:pt x="602688" y="383378"/>
                      <a:pt x="626169" y="331320"/>
                    </a:cubicBezTo>
                    <a:cubicBezTo>
                      <a:pt x="718892" y="337415"/>
                      <a:pt x="798597" y="335700"/>
                      <a:pt x="859213" y="323772"/>
                    </a:cubicBezTo>
                    <a:close/>
                    <a:moveTo>
                      <a:pt x="1010371" y="543664"/>
                    </a:moveTo>
                    <a:cubicBezTo>
                      <a:pt x="974761" y="627641"/>
                      <a:pt x="940016" y="698987"/>
                      <a:pt x="904085" y="761164"/>
                    </a:cubicBezTo>
                    <a:cubicBezTo>
                      <a:pt x="811321" y="790331"/>
                      <a:pt x="715544" y="803123"/>
                      <a:pt x="617898" y="800296"/>
                    </a:cubicBezTo>
                    <a:cubicBezTo>
                      <a:pt x="667136" y="744274"/>
                      <a:pt x="711699" y="682699"/>
                      <a:pt x="752098" y="613979"/>
                    </a:cubicBezTo>
                    <a:cubicBezTo>
                      <a:pt x="856775" y="608560"/>
                      <a:pt x="944650" y="584866"/>
                      <a:pt x="1010371" y="543664"/>
                    </a:cubicBezTo>
                    <a:close/>
                    <a:moveTo>
                      <a:pt x="285813" y="544059"/>
                    </a:moveTo>
                    <a:cubicBezTo>
                      <a:pt x="338119" y="561894"/>
                      <a:pt x="394169" y="577003"/>
                      <a:pt x="452267" y="588750"/>
                    </a:cubicBezTo>
                    <a:cubicBezTo>
                      <a:pt x="412191" y="647077"/>
                      <a:pt x="369201" y="699643"/>
                      <a:pt x="323238" y="746464"/>
                    </a:cubicBezTo>
                    <a:cubicBezTo>
                      <a:pt x="264697" y="727597"/>
                      <a:pt x="206016" y="704519"/>
                      <a:pt x="147475" y="676149"/>
                    </a:cubicBezTo>
                    <a:cubicBezTo>
                      <a:pt x="195869" y="641196"/>
                      <a:pt x="242134" y="597483"/>
                      <a:pt x="285813" y="544059"/>
                    </a:cubicBezTo>
                    <a:close/>
                    <a:moveTo>
                      <a:pt x="480804" y="594316"/>
                    </a:moveTo>
                    <a:cubicBezTo>
                      <a:pt x="513996" y="600309"/>
                      <a:pt x="547382" y="605526"/>
                      <a:pt x="580888" y="609009"/>
                    </a:cubicBezTo>
                    <a:cubicBezTo>
                      <a:pt x="630160" y="614139"/>
                      <a:pt x="676492" y="615217"/>
                      <a:pt x="721082" y="614374"/>
                    </a:cubicBezTo>
                    <a:cubicBezTo>
                      <a:pt x="680061" y="682471"/>
                      <a:pt x="634567" y="742907"/>
                      <a:pt x="584405" y="797912"/>
                    </a:cubicBezTo>
                    <a:cubicBezTo>
                      <a:pt x="507527" y="792963"/>
                      <a:pt x="429751" y="778510"/>
                      <a:pt x="351567" y="755405"/>
                    </a:cubicBezTo>
                    <a:cubicBezTo>
                      <a:pt x="397618" y="707358"/>
                      <a:pt x="440695" y="653673"/>
                      <a:pt x="480804" y="594316"/>
                    </a:cubicBezTo>
                    <a:close/>
                    <a:moveTo>
                      <a:pt x="330886" y="775865"/>
                    </a:moveTo>
                    <a:cubicBezTo>
                      <a:pt x="408534" y="799747"/>
                      <a:pt x="485834" y="815044"/>
                      <a:pt x="562484" y="821547"/>
                    </a:cubicBezTo>
                    <a:cubicBezTo>
                      <a:pt x="558071" y="826094"/>
                      <a:pt x="554159" y="831191"/>
                      <a:pt x="549659" y="835651"/>
                    </a:cubicBezTo>
                    <a:cubicBezTo>
                      <a:pt x="548775" y="836535"/>
                      <a:pt x="490804" y="895800"/>
                      <a:pt x="484943" y="901793"/>
                    </a:cubicBezTo>
                    <a:cubicBezTo>
                      <a:pt x="470189" y="916909"/>
                      <a:pt x="459688" y="926192"/>
                      <a:pt x="447097" y="938541"/>
                    </a:cubicBezTo>
                    <a:cubicBezTo>
                      <a:pt x="350811" y="924517"/>
                      <a:pt x="261154" y="905845"/>
                      <a:pt x="195240" y="887696"/>
                    </a:cubicBezTo>
                    <a:cubicBezTo>
                      <a:pt x="243212" y="855328"/>
                      <a:pt x="288271" y="817924"/>
                      <a:pt x="330886" y="775865"/>
                    </a:cubicBezTo>
                    <a:close/>
                    <a:moveTo>
                      <a:pt x="884850" y="794135"/>
                    </a:moveTo>
                    <a:cubicBezTo>
                      <a:pt x="859361" y="835357"/>
                      <a:pt x="833027" y="874435"/>
                      <a:pt x="803586" y="910734"/>
                    </a:cubicBezTo>
                    <a:cubicBezTo>
                      <a:pt x="789528" y="928073"/>
                      <a:pt x="773864" y="944000"/>
                      <a:pt x="758922" y="960790"/>
                    </a:cubicBezTo>
                    <a:cubicBezTo>
                      <a:pt x="712871" y="961841"/>
                      <a:pt x="662756" y="960810"/>
                      <a:pt x="606941" y="956617"/>
                    </a:cubicBezTo>
                    <a:cubicBezTo>
                      <a:pt x="566027" y="953550"/>
                      <a:pt x="523064" y="948145"/>
                      <a:pt x="480597" y="942519"/>
                    </a:cubicBezTo>
                    <a:cubicBezTo>
                      <a:pt x="488989" y="934121"/>
                      <a:pt x="495103" y="928770"/>
                      <a:pt x="504379" y="919274"/>
                    </a:cubicBezTo>
                    <a:cubicBezTo>
                      <a:pt x="510259" y="913252"/>
                      <a:pt x="557234" y="865260"/>
                      <a:pt x="566409" y="856111"/>
                    </a:cubicBezTo>
                    <a:cubicBezTo>
                      <a:pt x="567300" y="855227"/>
                      <a:pt x="568016" y="854404"/>
                      <a:pt x="568894" y="853526"/>
                    </a:cubicBezTo>
                    <a:cubicBezTo>
                      <a:pt x="578082" y="844405"/>
                      <a:pt x="586501" y="834392"/>
                      <a:pt x="595361" y="824929"/>
                    </a:cubicBezTo>
                    <a:cubicBezTo>
                      <a:pt x="693757" y="829979"/>
                      <a:pt x="790734" y="820368"/>
                      <a:pt x="884850" y="794135"/>
                    </a:cubicBezTo>
                    <a:close/>
                  </a:path>
                </a:pathLst>
              </a:custGeom>
              <a:solidFill>
                <a:srgbClr val="FFED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TextBox 94"/>
          <p:cNvSpPr txBox="1"/>
          <p:nvPr/>
        </p:nvSpPr>
        <p:spPr>
          <a:xfrm>
            <a:off x="3720057" y="3786892"/>
            <a:ext cx="5830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Activity 4: Listen and circle.</a:t>
            </a:r>
          </a:p>
        </p:txBody>
      </p:sp>
      <p:grpSp>
        <p:nvGrpSpPr>
          <p:cNvPr id="121" name="Google Shape;244;p18"/>
          <p:cNvGrpSpPr/>
          <p:nvPr/>
        </p:nvGrpSpPr>
        <p:grpSpPr>
          <a:xfrm>
            <a:off x="2982863" y="4743464"/>
            <a:ext cx="447736" cy="376070"/>
            <a:chOff x="3540572" y="5251367"/>
            <a:chExt cx="1462718" cy="1277572"/>
          </a:xfrm>
        </p:grpSpPr>
        <p:sp>
          <p:nvSpPr>
            <p:cNvPr id="122" name="Google Shape;245;p18"/>
            <p:cNvSpPr/>
            <p:nvPr/>
          </p:nvSpPr>
          <p:spPr>
            <a:xfrm>
              <a:off x="3547578" y="5258036"/>
              <a:ext cx="1448934" cy="1263947"/>
            </a:xfrm>
            <a:custGeom>
              <a:avLst/>
              <a:gdLst/>
              <a:ahLst/>
              <a:cxnLst/>
              <a:rect l="l" t="t" r="r" b="b"/>
              <a:pathLst>
                <a:path w="1448934" h="1263947" extrusionOk="0">
                  <a:moveTo>
                    <a:pt x="398666" y="302"/>
                  </a:moveTo>
                  <a:cubicBezTo>
                    <a:pt x="348611" y="2726"/>
                    <a:pt x="302774" y="19597"/>
                    <a:pt x="268906" y="41745"/>
                  </a:cubicBezTo>
                  <a:cubicBezTo>
                    <a:pt x="208289" y="81372"/>
                    <a:pt x="171407" y="131100"/>
                    <a:pt x="170329" y="183639"/>
                  </a:cubicBezTo>
                  <a:cubicBezTo>
                    <a:pt x="129087" y="190591"/>
                    <a:pt x="71739" y="209149"/>
                    <a:pt x="33035" y="266726"/>
                  </a:cubicBezTo>
                  <a:cubicBezTo>
                    <a:pt x="-67651" y="416490"/>
                    <a:pt x="93940" y="573548"/>
                    <a:pt x="93940" y="573548"/>
                  </a:cubicBezTo>
                  <a:cubicBezTo>
                    <a:pt x="93940" y="573548"/>
                    <a:pt x="109257" y="466740"/>
                    <a:pt x="155676" y="402975"/>
                  </a:cubicBezTo>
                  <a:cubicBezTo>
                    <a:pt x="183637" y="364573"/>
                    <a:pt x="221744" y="334964"/>
                    <a:pt x="252578" y="313607"/>
                  </a:cubicBezTo>
                  <a:cubicBezTo>
                    <a:pt x="345603" y="360052"/>
                    <a:pt x="435581" y="238456"/>
                    <a:pt x="484056" y="310258"/>
                  </a:cubicBezTo>
                  <a:cubicBezTo>
                    <a:pt x="556520" y="417615"/>
                    <a:pt x="261566" y="488586"/>
                    <a:pt x="146889" y="779904"/>
                  </a:cubicBezTo>
                  <a:cubicBezTo>
                    <a:pt x="134311" y="811856"/>
                    <a:pt x="131150" y="843588"/>
                    <a:pt x="133287" y="873665"/>
                  </a:cubicBezTo>
                  <a:cubicBezTo>
                    <a:pt x="122558" y="901667"/>
                    <a:pt x="114702" y="933961"/>
                    <a:pt x="110683" y="972242"/>
                  </a:cubicBezTo>
                  <a:cubicBezTo>
                    <a:pt x="87042" y="1197505"/>
                    <a:pt x="457388" y="1234849"/>
                    <a:pt x="809289" y="1248090"/>
                  </a:cubicBezTo>
                  <a:cubicBezTo>
                    <a:pt x="1144601" y="1260701"/>
                    <a:pt x="1459359" y="1325423"/>
                    <a:pt x="1448670" y="1055958"/>
                  </a:cubicBezTo>
                  <a:cubicBezTo>
                    <a:pt x="1434927" y="709569"/>
                    <a:pt x="1130155" y="795287"/>
                    <a:pt x="795057" y="761071"/>
                  </a:cubicBezTo>
                  <a:cubicBezTo>
                    <a:pt x="684485" y="749779"/>
                    <a:pt x="574288" y="730847"/>
                    <a:pt x="475470" y="724236"/>
                  </a:cubicBezTo>
                  <a:cubicBezTo>
                    <a:pt x="474613" y="724176"/>
                    <a:pt x="473823" y="724290"/>
                    <a:pt x="472959" y="724236"/>
                  </a:cubicBezTo>
                  <a:cubicBezTo>
                    <a:pt x="511153" y="678286"/>
                    <a:pt x="547278" y="636207"/>
                    <a:pt x="575092" y="607034"/>
                  </a:cubicBezTo>
                  <a:cubicBezTo>
                    <a:pt x="691772" y="484648"/>
                    <a:pt x="761618" y="336906"/>
                    <a:pt x="648139" y="149316"/>
                  </a:cubicBezTo>
                  <a:cubicBezTo>
                    <a:pt x="577215" y="32074"/>
                    <a:pt x="482080" y="-3737"/>
                    <a:pt x="398666" y="302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" name="Google Shape;246;p18"/>
            <p:cNvGrpSpPr/>
            <p:nvPr/>
          </p:nvGrpSpPr>
          <p:grpSpPr>
            <a:xfrm>
              <a:off x="3553994" y="5264713"/>
              <a:ext cx="1448907" cy="1263939"/>
              <a:chOff x="3553994" y="5264713"/>
              <a:chExt cx="1448907" cy="1263939"/>
            </a:xfrm>
          </p:grpSpPr>
          <p:sp>
            <p:nvSpPr>
              <p:cNvPr id="129" name="Google Shape;247;p18"/>
              <p:cNvSpPr/>
              <p:nvPr/>
            </p:nvSpPr>
            <p:spPr>
              <a:xfrm>
                <a:off x="3553994" y="5448352"/>
                <a:ext cx="252578" cy="389908"/>
              </a:xfrm>
              <a:custGeom>
                <a:avLst/>
                <a:gdLst/>
                <a:ahLst/>
                <a:cxnLst/>
                <a:rect l="l" t="t" r="r" b="b"/>
                <a:pathLst>
                  <a:path w="252578" h="389908" extrusionOk="0">
                    <a:moveTo>
                      <a:pt x="170329" y="0"/>
                    </a:moveTo>
                    <a:cubicBezTo>
                      <a:pt x="129087" y="6952"/>
                      <a:pt x="71739" y="25510"/>
                      <a:pt x="33035" y="83086"/>
                    </a:cubicBezTo>
                    <a:cubicBezTo>
                      <a:pt x="-67651" y="232851"/>
                      <a:pt x="93940" y="389908"/>
                      <a:pt x="93940" y="389908"/>
                    </a:cubicBezTo>
                    <a:cubicBezTo>
                      <a:pt x="93940" y="389908"/>
                      <a:pt x="109257" y="283100"/>
                      <a:pt x="155676" y="219335"/>
                    </a:cubicBezTo>
                    <a:cubicBezTo>
                      <a:pt x="183630" y="180933"/>
                      <a:pt x="221744" y="151325"/>
                      <a:pt x="252578" y="129967"/>
                    </a:cubicBezTo>
                    <a:cubicBezTo>
                      <a:pt x="233699" y="120544"/>
                      <a:pt x="214672" y="104819"/>
                      <a:pt x="195859" y="78485"/>
                    </a:cubicBezTo>
                    <a:cubicBezTo>
                      <a:pt x="177087" y="52199"/>
                      <a:pt x="169793" y="25751"/>
                      <a:pt x="170329" y="0"/>
                    </a:cubicBezTo>
                    <a:close/>
                  </a:path>
                </a:pathLst>
              </a:custGeom>
              <a:solidFill>
                <a:srgbClr val="F2A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8;p18"/>
              <p:cNvSpPr/>
              <p:nvPr/>
            </p:nvSpPr>
            <p:spPr>
              <a:xfrm>
                <a:off x="3686389" y="5264713"/>
                <a:ext cx="573392" cy="876424"/>
              </a:xfrm>
              <a:custGeom>
                <a:avLst/>
                <a:gdLst/>
                <a:ahLst/>
                <a:cxnLst/>
                <a:rect l="l" t="t" r="r" b="b"/>
                <a:pathLst>
                  <a:path w="573392" h="876424" extrusionOk="0">
                    <a:moveTo>
                      <a:pt x="337449" y="727752"/>
                    </a:moveTo>
                    <a:cubicBezTo>
                      <a:pt x="376956" y="680115"/>
                      <a:pt x="414032" y="637098"/>
                      <a:pt x="442696" y="607034"/>
                    </a:cubicBezTo>
                    <a:cubicBezTo>
                      <a:pt x="559376" y="484648"/>
                      <a:pt x="629215" y="336900"/>
                      <a:pt x="515743" y="149316"/>
                    </a:cubicBezTo>
                    <a:cubicBezTo>
                      <a:pt x="444813" y="32074"/>
                      <a:pt x="349685" y="-3737"/>
                      <a:pt x="266270" y="302"/>
                    </a:cubicBezTo>
                    <a:cubicBezTo>
                      <a:pt x="216215" y="2726"/>
                      <a:pt x="170379" y="19597"/>
                      <a:pt x="136511" y="41744"/>
                    </a:cubicBezTo>
                    <a:cubicBezTo>
                      <a:pt x="75894" y="81372"/>
                      <a:pt x="39012" y="131100"/>
                      <a:pt x="37934" y="183639"/>
                    </a:cubicBezTo>
                    <a:cubicBezTo>
                      <a:pt x="37398" y="209391"/>
                      <a:pt x="44691" y="235838"/>
                      <a:pt x="63464" y="262125"/>
                    </a:cubicBezTo>
                    <a:cubicBezTo>
                      <a:pt x="82276" y="288458"/>
                      <a:pt x="101303" y="304184"/>
                      <a:pt x="120183" y="313607"/>
                    </a:cubicBezTo>
                    <a:cubicBezTo>
                      <a:pt x="213208" y="360052"/>
                      <a:pt x="303186" y="238456"/>
                      <a:pt x="351660" y="310258"/>
                    </a:cubicBezTo>
                    <a:cubicBezTo>
                      <a:pt x="424125" y="417615"/>
                      <a:pt x="129171" y="488586"/>
                      <a:pt x="14493" y="779904"/>
                    </a:cubicBezTo>
                    <a:cubicBezTo>
                      <a:pt x="1541" y="812801"/>
                      <a:pt x="-1741" y="845564"/>
                      <a:pt x="791" y="876425"/>
                    </a:cubicBezTo>
                  </a:path>
                </a:pathLst>
              </a:custGeom>
              <a:solidFill>
                <a:srgbClr val="FC77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9;p18"/>
              <p:cNvSpPr/>
              <p:nvPr/>
            </p:nvSpPr>
            <p:spPr>
              <a:xfrm>
                <a:off x="3554306" y="5633082"/>
                <a:ext cx="157800" cy="205112"/>
              </a:xfrm>
              <a:custGeom>
                <a:avLst/>
                <a:gdLst/>
                <a:ahLst/>
                <a:cxnLst/>
                <a:rect l="l" t="t" r="r" b="b"/>
                <a:pathLst>
                  <a:path w="157800" h="205112" extrusionOk="0">
                    <a:moveTo>
                      <a:pt x="35368" y="216"/>
                    </a:moveTo>
                    <a:cubicBezTo>
                      <a:pt x="22784" y="792"/>
                      <a:pt x="11151" y="2687"/>
                      <a:pt x="0" y="5239"/>
                    </a:cubicBezTo>
                    <a:cubicBezTo>
                      <a:pt x="690" y="114451"/>
                      <a:pt x="93547" y="205112"/>
                      <a:pt x="93547" y="205112"/>
                    </a:cubicBezTo>
                    <a:cubicBezTo>
                      <a:pt x="93547" y="205112"/>
                      <a:pt x="108871" y="98304"/>
                      <a:pt x="155289" y="34539"/>
                    </a:cubicBezTo>
                    <a:cubicBezTo>
                      <a:pt x="156053" y="33488"/>
                      <a:pt x="157024" y="32651"/>
                      <a:pt x="157801" y="31613"/>
                    </a:cubicBezTo>
                    <a:cubicBezTo>
                      <a:pt x="138359" y="19196"/>
                      <a:pt x="113666" y="8668"/>
                      <a:pt x="81412" y="3149"/>
                    </a:cubicBezTo>
                    <a:cubicBezTo>
                      <a:pt x="65137" y="363"/>
                      <a:pt x="49814" y="-441"/>
                      <a:pt x="35368" y="216"/>
                    </a:cubicBezTo>
                    <a:close/>
                  </a:path>
                </a:pathLst>
              </a:custGeom>
              <a:solidFill>
                <a:srgbClr val="AF581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50;p18"/>
              <p:cNvSpPr/>
              <p:nvPr/>
            </p:nvSpPr>
            <p:spPr>
              <a:xfrm>
                <a:off x="3663642" y="5986607"/>
                <a:ext cx="1339259" cy="542045"/>
              </a:xfrm>
              <a:custGeom>
                <a:avLst/>
                <a:gdLst/>
                <a:ahLst/>
                <a:cxnLst/>
                <a:rect l="l" t="t" r="r" b="b"/>
                <a:pathLst>
                  <a:path w="1339259" h="542045" extrusionOk="0">
                    <a:moveTo>
                      <a:pt x="365849" y="2362"/>
                    </a:moveTo>
                    <a:cubicBezTo>
                      <a:pt x="464667" y="8979"/>
                      <a:pt x="574924" y="27919"/>
                      <a:pt x="685496" y="39210"/>
                    </a:cubicBezTo>
                    <a:cubicBezTo>
                      <a:pt x="1020594" y="73426"/>
                      <a:pt x="1325252" y="-12238"/>
                      <a:pt x="1338995" y="334151"/>
                    </a:cubicBezTo>
                    <a:cubicBezTo>
                      <a:pt x="1349684" y="603616"/>
                      <a:pt x="1034986" y="538759"/>
                      <a:pt x="699667" y="526148"/>
                    </a:cubicBezTo>
                    <a:cubicBezTo>
                      <a:pt x="347766" y="512908"/>
                      <a:pt x="-22566" y="475678"/>
                      <a:pt x="1075" y="250409"/>
                    </a:cubicBezTo>
                    <a:cubicBezTo>
                      <a:pt x="24911" y="23264"/>
                      <a:pt x="173758" y="-10490"/>
                      <a:pt x="365849" y="2362"/>
                    </a:cubicBezTo>
                  </a:path>
                </a:pathLst>
              </a:custGeom>
              <a:solidFill>
                <a:srgbClr val="F47B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51;p18"/>
              <p:cNvSpPr/>
              <p:nvPr/>
            </p:nvSpPr>
            <p:spPr>
              <a:xfrm>
                <a:off x="3861108" y="5388059"/>
                <a:ext cx="52625" cy="71862"/>
              </a:xfrm>
              <a:custGeom>
                <a:avLst/>
                <a:gdLst/>
                <a:ahLst/>
                <a:cxnLst/>
                <a:rect l="l" t="t" r="r" b="b"/>
                <a:pathLst>
                  <a:path w="52625" h="71862" extrusionOk="0">
                    <a:moveTo>
                      <a:pt x="2980" y="44033"/>
                    </a:moveTo>
                    <a:cubicBezTo>
                      <a:pt x="-3730" y="24704"/>
                      <a:pt x="1273" y="5409"/>
                      <a:pt x="14158" y="936"/>
                    </a:cubicBezTo>
                    <a:cubicBezTo>
                      <a:pt x="27044" y="-3545"/>
                      <a:pt x="42930" y="8497"/>
                      <a:pt x="49640" y="27825"/>
                    </a:cubicBezTo>
                    <a:cubicBezTo>
                      <a:pt x="56358" y="47154"/>
                      <a:pt x="51355" y="66448"/>
                      <a:pt x="38469" y="70929"/>
                    </a:cubicBezTo>
                    <a:cubicBezTo>
                      <a:pt x="25584" y="75403"/>
                      <a:pt x="9691" y="63361"/>
                      <a:pt x="2980" y="44033"/>
                    </a:cubicBezTo>
                    <a:close/>
                  </a:path>
                </a:pathLst>
              </a:custGeom>
              <a:solidFill>
                <a:srgbClr val="B34A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252;p18"/>
              <p:cNvGrpSpPr/>
              <p:nvPr/>
            </p:nvGrpSpPr>
            <p:grpSpPr>
              <a:xfrm>
                <a:off x="4051759" y="5375948"/>
                <a:ext cx="571739" cy="1057739"/>
                <a:chOff x="4051759" y="5375948"/>
                <a:chExt cx="571739" cy="1057739"/>
              </a:xfrm>
            </p:grpSpPr>
            <p:sp>
              <p:nvSpPr>
                <p:cNvPr id="150" name="Google Shape;253;p18"/>
                <p:cNvSpPr/>
                <p:nvPr/>
              </p:nvSpPr>
              <p:spPr>
                <a:xfrm>
                  <a:off x="4203338" y="6088517"/>
                  <a:ext cx="420160" cy="345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160" h="345170" extrusionOk="0">
                      <a:moveTo>
                        <a:pt x="0" y="77615"/>
                      </a:moveTo>
                      <a:cubicBezTo>
                        <a:pt x="0" y="77615"/>
                        <a:pt x="350729" y="-59894"/>
                        <a:pt x="407026" y="31149"/>
                      </a:cubicBezTo>
                      <a:cubicBezTo>
                        <a:pt x="463324" y="122185"/>
                        <a:pt x="320417" y="151867"/>
                        <a:pt x="320417" y="151867"/>
                      </a:cubicBezTo>
                      <a:cubicBezTo>
                        <a:pt x="320417" y="151867"/>
                        <a:pt x="353455" y="157969"/>
                        <a:pt x="357828" y="191200"/>
                      </a:cubicBezTo>
                      <a:cubicBezTo>
                        <a:pt x="362202" y="224432"/>
                        <a:pt x="307277" y="252360"/>
                        <a:pt x="307277" y="252360"/>
                      </a:cubicBezTo>
                      <a:cubicBezTo>
                        <a:pt x="307277" y="252360"/>
                        <a:pt x="335747" y="262620"/>
                        <a:pt x="336685" y="287386"/>
                      </a:cubicBezTo>
                      <a:cubicBezTo>
                        <a:pt x="337877" y="318944"/>
                        <a:pt x="236494" y="345170"/>
                        <a:pt x="236494" y="345170"/>
                      </a:cubicBezTo>
                      <a:cubicBezTo>
                        <a:pt x="236494" y="345170"/>
                        <a:pt x="292001" y="300614"/>
                        <a:pt x="290876" y="288458"/>
                      </a:cubicBezTo>
                      <a:cubicBezTo>
                        <a:pt x="289750" y="276309"/>
                        <a:pt x="222878" y="271126"/>
                        <a:pt x="221318" y="258769"/>
                      </a:cubicBezTo>
                      <a:cubicBezTo>
                        <a:pt x="219764" y="246413"/>
                        <a:pt x="315334" y="201762"/>
                        <a:pt x="311664" y="190517"/>
                      </a:cubicBezTo>
                      <a:cubicBezTo>
                        <a:pt x="307994" y="179279"/>
                        <a:pt x="167190" y="191790"/>
                        <a:pt x="163587" y="173707"/>
                      </a:cubicBezTo>
                      <a:cubicBezTo>
                        <a:pt x="159978" y="155631"/>
                        <a:pt x="365215" y="100667"/>
                        <a:pt x="360581" y="65727"/>
                      </a:cubicBezTo>
                      <a:cubicBezTo>
                        <a:pt x="355886" y="30325"/>
                        <a:pt x="0" y="77615"/>
                        <a:pt x="0" y="77615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254;p18"/>
                <p:cNvSpPr/>
                <p:nvPr/>
              </p:nvSpPr>
              <p:spPr>
                <a:xfrm>
                  <a:off x="4051759" y="5375948"/>
                  <a:ext cx="156500" cy="280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00" h="280393" extrusionOk="0">
                      <a:moveTo>
                        <a:pt x="0" y="0"/>
                      </a:moveTo>
                      <a:cubicBezTo>
                        <a:pt x="0" y="0"/>
                        <a:pt x="66598" y="58722"/>
                        <a:pt x="97740" y="128802"/>
                      </a:cubicBezTo>
                      <a:cubicBezTo>
                        <a:pt x="128875" y="198889"/>
                        <a:pt x="97412" y="282946"/>
                        <a:pt x="124556" y="280334"/>
                      </a:cubicBezTo>
                      <a:cubicBezTo>
                        <a:pt x="151700" y="277722"/>
                        <a:pt x="171899" y="196323"/>
                        <a:pt x="140756" y="126237"/>
                      </a:cubicBezTo>
                      <a:cubicBezTo>
                        <a:pt x="109621" y="56157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255;p18"/>
                <p:cNvSpPr/>
                <p:nvPr/>
              </p:nvSpPr>
              <p:spPr>
                <a:xfrm>
                  <a:off x="4130009" y="5680535"/>
                  <a:ext cx="52735" cy="7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35" h="70562" extrusionOk="0">
                      <a:moveTo>
                        <a:pt x="3972" y="26138"/>
                      </a:moveTo>
                      <a:cubicBezTo>
                        <a:pt x="11660" y="7319"/>
                        <a:pt x="27915" y="-3839"/>
                        <a:pt x="40278" y="1217"/>
                      </a:cubicBezTo>
                      <a:cubicBezTo>
                        <a:pt x="52648" y="6267"/>
                        <a:pt x="56445" y="25608"/>
                        <a:pt x="48763" y="44428"/>
                      </a:cubicBezTo>
                      <a:cubicBezTo>
                        <a:pt x="41075" y="63241"/>
                        <a:pt x="24821" y="74398"/>
                        <a:pt x="12457" y="69348"/>
                      </a:cubicBezTo>
                      <a:cubicBezTo>
                        <a:pt x="88" y="64299"/>
                        <a:pt x="-3710" y="44950"/>
                        <a:pt x="3972" y="26138"/>
                      </a:cubicBezTo>
                      <a:close/>
                    </a:path>
                  </a:pathLst>
                </a:custGeom>
                <a:solidFill>
                  <a:srgbClr val="FFA1A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5" name="Google Shape;256;p18"/>
              <p:cNvGrpSpPr/>
              <p:nvPr/>
            </p:nvGrpSpPr>
            <p:grpSpPr>
              <a:xfrm>
                <a:off x="3794621" y="5459918"/>
                <a:ext cx="1079649" cy="997846"/>
                <a:chOff x="3794621" y="5459918"/>
                <a:chExt cx="1079649" cy="997846"/>
              </a:xfrm>
            </p:grpSpPr>
            <p:sp>
              <p:nvSpPr>
                <p:cNvPr id="136" name="Google Shape;257;p18"/>
                <p:cNvSpPr/>
                <p:nvPr/>
              </p:nvSpPr>
              <p:spPr>
                <a:xfrm>
                  <a:off x="4156377" y="6230285"/>
                  <a:ext cx="68827" cy="4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27" h="46666" extrusionOk="0">
                      <a:moveTo>
                        <a:pt x="0" y="23333"/>
                      </a:moveTo>
                      <a:cubicBezTo>
                        <a:pt x="0" y="10448"/>
                        <a:pt x="15411" y="0"/>
                        <a:pt x="34411" y="0"/>
                      </a:cubicBezTo>
                      <a:cubicBezTo>
                        <a:pt x="53417" y="0"/>
                        <a:pt x="68828" y="10448"/>
                        <a:pt x="68828" y="23333"/>
                      </a:cubicBezTo>
                      <a:cubicBezTo>
                        <a:pt x="68828" y="36225"/>
                        <a:pt x="53417" y="46667"/>
                        <a:pt x="34411" y="46667"/>
                      </a:cubicBezTo>
                      <a:cubicBezTo>
                        <a:pt x="15411" y="46667"/>
                        <a:pt x="0" y="36225"/>
                        <a:pt x="0" y="233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258;p18"/>
                <p:cNvSpPr/>
                <p:nvPr/>
              </p:nvSpPr>
              <p:spPr>
                <a:xfrm>
                  <a:off x="4259783" y="6409611"/>
                  <a:ext cx="73489" cy="48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89" h="48153" extrusionOk="0">
                      <a:moveTo>
                        <a:pt x="0" y="24076"/>
                      </a:moveTo>
                      <a:cubicBezTo>
                        <a:pt x="0" y="10776"/>
                        <a:pt x="16449" y="0"/>
                        <a:pt x="36741" y="0"/>
                      </a:cubicBezTo>
                      <a:cubicBezTo>
                        <a:pt x="57041" y="0"/>
                        <a:pt x="73489" y="10776"/>
                        <a:pt x="73489" y="24076"/>
                      </a:cubicBezTo>
                      <a:cubicBezTo>
                        <a:pt x="73489" y="37371"/>
                        <a:pt x="57041" y="48153"/>
                        <a:pt x="36741" y="48153"/>
                      </a:cubicBezTo>
                      <a:cubicBezTo>
                        <a:pt x="16449" y="48153"/>
                        <a:pt x="0" y="37371"/>
                        <a:pt x="0" y="2407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259;p18"/>
                <p:cNvSpPr/>
                <p:nvPr/>
              </p:nvSpPr>
              <p:spPr>
                <a:xfrm>
                  <a:off x="4604277" y="6406242"/>
                  <a:ext cx="50805" cy="5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5" h="51522" extrusionOk="0">
                      <a:moveTo>
                        <a:pt x="0" y="25764"/>
                      </a:moveTo>
                      <a:cubicBezTo>
                        <a:pt x="0" y="11533"/>
                        <a:pt x="11372" y="0"/>
                        <a:pt x="25403" y="0"/>
                      </a:cubicBezTo>
                      <a:cubicBezTo>
                        <a:pt x="39434" y="0"/>
                        <a:pt x="50805" y="11533"/>
                        <a:pt x="50805" y="25764"/>
                      </a:cubicBezTo>
                      <a:cubicBezTo>
                        <a:pt x="50805" y="39989"/>
                        <a:pt x="39434" y="51522"/>
                        <a:pt x="25403" y="51522"/>
                      </a:cubicBezTo>
                      <a:cubicBezTo>
                        <a:pt x="11372" y="51522"/>
                        <a:pt x="0" y="39989"/>
                        <a:pt x="0" y="2576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260;p18"/>
                <p:cNvSpPr/>
                <p:nvPr/>
              </p:nvSpPr>
              <p:spPr>
                <a:xfrm>
                  <a:off x="4807954" y="6264729"/>
                  <a:ext cx="66316" cy="61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6" h="61607" extrusionOk="0">
                      <a:moveTo>
                        <a:pt x="0" y="30801"/>
                      </a:moveTo>
                      <a:cubicBezTo>
                        <a:pt x="0" y="13789"/>
                        <a:pt x="14848" y="0"/>
                        <a:pt x="33158" y="0"/>
                      </a:cubicBezTo>
                      <a:cubicBezTo>
                        <a:pt x="51475" y="0"/>
                        <a:pt x="66316" y="13789"/>
                        <a:pt x="66316" y="30801"/>
                      </a:cubicBezTo>
                      <a:cubicBezTo>
                        <a:pt x="66316" y="47812"/>
                        <a:pt x="51475" y="61608"/>
                        <a:pt x="33158" y="61608"/>
                      </a:cubicBezTo>
                      <a:cubicBezTo>
                        <a:pt x="14848" y="61608"/>
                        <a:pt x="0" y="47812"/>
                        <a:pt x="0" y="30801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261;p18"/>
                <p:cNvSpPr/>
                <p:nvPr/>
              </p:nvSpPr>
              <p:spPr>
                <a:xfrm>
                  <a:off x="4684356" y="6141137"/>
                  <a:ext cx="79382" cy="5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2" h="54857" extrusionOk="0">
                      <a:moveTo>
                        <a:pt x="0" y="27432"/>
                      </a:moveTo>
                      <a:cubicBezTo>
                        <a:pt x="0" y="12283"/>
                        <a:pt x="17768" y="0"/>
                        <a:pt x="39688" y="0"/>
                      </a:cubicBezTo>
                      <a:cubicBezTo>
                        <a:pt x="61615" y="0"/>
                        <a:pt x="79383" y="12283"/>
                        <a:pt x="79383" y="27432"/>
                      </a:cubicBezTo>
                      <a:cubicBezTo>
                        <a:pt x="79383" y="42581"/>
                        <a:pt x="61615" y="54858"/>
                        <a:pt x="39688" y="54858"/>
                      </a:cubicBezTo>
                      <a:cubicBezTo>
                        <a:pt x="17768" y="54858"/>
                        <a:pt x="0" y="42581"/>
                        <a:pt x="0" y="27432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262;p18"/>
                <p:cNvSpPr/>
                <p:nvPr/>
              </p:nvSpPr>
              <p:spPr>
                <a:xfrm>
                  <a:off x="4024690" y="6391326"/>
                  <a:ext cx="53278" cy="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8" h="29835" extrusionOk="0">
                      <a:moveTo>
                        <a:pt x="313" y="23784"/>
                      </a:moveTo>
                      <a:cubicBezTo>
                        <a:pt x="-1923" y="17160"/>
                        <a:pt x="8055" y="7818"/>
                        <a:pt x="22602" y="2922"/>
                      </a:cubicBezTo>
                      <a:cubicBezTo>
                        <a:pt x="37142" y="-1974"/>
                        <a:pt x="50737" y="-574"/>
                        <a:pt x="52967" y="6049"/>
                      </a:cubicBezTo>
                      <a:cubicBezTo>
                        <a:pt x="55197" y="12673"/>
                        <a:pt x="45219" y="22016"/>
                        <a:pt x="30679" y="26911"/>
                      </a:cubicBezTo>
                      <a:cubicBezTo>
                        <a:pt x="16139" y="31814"/>
                        <a:pt x="2544" y="30407"/>
                        <a:pt x="313" y="2378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263;p18"/>
                <p:cNvSpPr/>
                <p:nvPr/>
              </p:nvSpPr>
              <p:spPr>
                <a:xfrm>
                  <a:off x="3806534" y="6340389"/>
                  <a:ext cx="54572" cy="5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2" h="54721" extrusionOk="0">
                      <a:moveTo>
                        <a:pt x="1847" y="17546"/>
                      </a:moveTo>
                      <a:cubicBezTo>
                        <a:pt x="7285" y="3448"/>
                        <a:pt x="23084" y="-3591"/>
                        <a:pt x="37135" y="1827"/>
                      </a:cubicBezTo>
                      <a:cubicBezTo>
                        <a:pt x="51186" y="7245"/>
                        <a:pt x="58164" y="23071"/>
                        <a:pt x="52726" y="37169"/>
                      </a:cubicBezTo>
                      <a:cubicBezTo>
                        <a:pt x="47288" y="51273"/>
                        <a:pt x="31489" y="58312"/>
                        <a:pt x="17438" y="52894"/>
                      </a:cubicBezTo>
                      <a:cubicBezTo>
                        <a:pt x="3387" y="47476"/>
                        <a:pt x="-3591" y="31650"/>
                        <a:pt x="1847" y="1754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264;p18"/>
                <p:cNvSpPr/>
                <p:nvPr/>
              </p:nvSpPr>
              <p:spPr>
                <a:xfrm>
                  <a:off x="3899966" y="6199471"/>
                  <a:ext cx="59351" cy="61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1" h="61628" extrusionOk="0">
                      <a:moveTo>
                        <a:pt x="0" y="30814"/>
                      </a:moveTo>
                      <a:cubicBezTo>
                        <a:pt x="0" y="13796"/>
                        <a:pt x="13287" y="0"/>
                        <a:pt x="29676" y="0"/>
                      </a:cubicBezTo>
                      <a:cubicBezTo>
                        <a:pt x="46064" y="0"/>
                        <a:pt x="59351" y="13796"/>
                        <a:pt x="59351" y="30814"/>
                      </a:cubicBezTo>
                      <a:cubicBezTo>
                        <a:pt x="59351" y="47832"/>
                        <a:pt x="46064" y="61628"/>
                        <a:pt x="29676" y="61628"/>
                      </a:cubicBezTo>
                      <a:cubicBezTo>
                        <a:pt x="13287" y="61628"/>
                        <a:pt x="0" y="47832"/>
                        <a:pt x="0" y="3081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265;p18"/>
                <p:cNvSpPr/>
                <p:nvPr/>
              </p:nvSpPr>
              <p:spPr>
                <a:xfrm>
                  <a:off x="4015118" y="6067367"/>
                  <a:ext cx="50182" cy="52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82" h="52620" extrusionOk="0">
                      <a:moveTo>
                        <a:pt x="0" y="26313"/>
                      </a:moveTo>
                      <a:cubicBezTo>
                        <a:pt x="0" y="11780"/>
                        <a:pt x="11231" y="0"/>
                        <a:pt x="25095" y="0"/>
                      </a:cubicBezTo>
                      <a:cubicBezTo>
                        <a:pt x="38951" y="0"/>
                        <a:pt x="50182" y="11780"/>
                        <a:pt x="50182" y="26313"/>
                      </a:cubicBezTo>
                      <a:cubicBezTo>
                        <a:pt x="50182" y="40840"/>
                        <a:pt x="38951" y="52620"/>
                        <a:pt x="25095" y="52620"/>
                      </a:cubicBezTo>
                      <a:cubicBezTo>
                        <a:pt x="11231" y="52620"/>
                        <a:pt x="0" y="40840"/>
                        <a:pt x="0" y="2631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266;p18"/>
                <p:cNvSpPr/>
                <p:nvPr/>
              </p:nvSpPr>
              <p:spPr>
                <a:xfrm>
                  <a:off x="3794621" y="6088517"/>
                  <a:ext cx="55857" cy="6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7" h="62944" extrusionOk="0">
                      <a:moveTo>
                        <a:pt x="2462" y="21726"/>
                      </a:moveTo>
                      <a:cubicBezTo>
                        <a:pt x="8791" y="5204"/>
                        <a:pt x="25319" y="-3824"/>
                        <a:pt x="39384" y="1554"/>
                      </a:cubicBezTo>
                      <a:cubicBezTo>
                        <a:pt x="53448" y="6939"/>
                        <a:pt x="59716" y="24700"/>
                        <a:pt x="53394" y="41222"/>
                      </a:cubicBezTo>
                      <a:cubicBezTo>
                        <a:pt x="47072" y="57744"/>
                        <a:pt x="30543" y="66772"/>
                        <a:pt x="16479" y="61387"/>
                      </a:cubicBezTo>
                      <a:cubicBezTo>
                        <a:pt x="2415" y="56003"/>
                        <a:pt x="-3861" y="38248"/>
                        <a:pt x="2462" y="21726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267;p18"/>
                <p:cNvSpPr/>
                <p:nvPr/>
              </p:nvSpPr>
              <p:spPr>
                <a:xfrm>
                  <a:off x="3973087" y="5902553"/>
                  <a:ext cx="43370" cy="51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0" h="51191" extrusionOk="0">
                      <a:moveTo>
                        <a:pt x="7708" y="49233"/>
                      </a:moveTo>
                      <a:cubicBezTo>
                        <a:pt x="-1447" y="43822"/>
                        <a:pt x="-2613" y="28847"/>
                        <a:pt x="5103" y="15794"/>
                      </a:cubicBezTo>
                      <a:cubicBezTo>
                        <a:pt x="12825" y="2741"/>
                        <a:pt x="26500" y="-3454"/>
                        <a:pt x="35662" y="1957"/>
                      </a:cubicBezTo>
                      <a:cubicBezTo>
                        <a:pt x="44817" y="7368"/>
                        <a:pt x="45983" y="22344"/>
                        <a:pt x="38267" y="35396"/>
                      </a:cubicBezTo>
                      <a:cubicBezTo>
                        <a:pt x="30546" y="48456"/>
                        <a:pt x="16870" y="54645"/>
                        <a:pt x="7708" y="4923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268;p18"/>
                <p:cNvSpPr/>
                <p:nvPr/>
              </p:nvSpPr>
              <p:spPr>
                <a:xfrm>
                  <a:off x="3979510" y="5780747"/>
                  <a:ext cx="35607" cy="45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07" h="45207" extrusionOk="0">
                      <a:moveTo>
                        <a:pt x="1031" y="18093"/>
                      </a:moveTo>
                      <a:cubicBezTo>
                        <a:pt x="4319" y="5864"/>
                        <a:pt x="14499" y="-2032"/>
                        <a:pt x="23761" y="459"/>
                      </a:cubicBezTo>
                      <a:cubicBezTo>
                        <a:pt x="33023" y="2951"/>
                        <a:pt x="37865" y="14885"/>
                        <a:pt x="34577" y="27114"/>
                      </a:cubicBezTo>
                      <a:cubicBezTo>
                        <a:pt x="31289" y="39344"/>
                        <a:pt x="21116" y="47240"/>
                        <a:pt x="11847" y="44748"/>
                      </a:cubicBezTo>
                      <a:cubicBezTo>
                        <a:pt x="2584" y="42257"/>
                        <a:pt x="-2258" y="30322"/>
                        <a:pt x="1031" y="1809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269;p18"/>
                <p:cNvSpPr/>
                <p:nvPr/>
              </p:nvSpPr>
              <p:spPr>
                <a:xfrm>
                  <a:off x="3995850" y="5459918"/>
                  <a:ext cx="30117" cy="33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7" h="33653" extrusionOk="0">
                      <a:moveTo>
                        <a:pt x="0" y="16824"/>
                      </a:moveTo>
                      <a:cubicBezTo>
                        <a:pt x="0" y="7534"/>
                        <a:pt x="6744" y="0"/>
                        <a:pt x="15062" y="0"/>
                      </a:cubicBezTo>
                      <a:cubicBezTo>
                        <a:pt x="23380" y="0"/>
                        <a:pt x="30118" y="7534"/>
                        <a:pt x="30118" y="16824"/>
                      </a:cubicBezTo>
                      <a:cubicBezTo>
                        <a:pt x="30118" y="26120"/>
                        <a:pt x="23380" y="33654"/>
                        <a:pt x="15062" y="33654"/>
                      </a:cubicBezTo>
                      <a:cubicBezTo>
                        <a:pt x="6744" y="33654"/>
                        <a:pt x="0" y="26120"/>
                        <a:pt x="0" y="16824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270;p18"/>
                <p:cNvSpPr/>
                <p:nvPr/>
              </p:nvSpPr>
              <p:spPr>
                <a:xfrm>
                  <a:off x="4077971" y="5537258"/>
                  <a:ext cx="31332" cy="35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2" h="35880" extrusionOk="0">
                      <a:moveTo>
                        <a:pt x="10047" y="643"/>
                      </a:moveTo>
                      <a:cubicBezTo>
                        <a:pt x="18117" y="-1975"/>
                        <a:pt x="27179" y="3637"/>
                        <a:pt x="30286" y="13194"/>
                      </a:cubicBezTo>
                      <a:cubicBezTo>
                        <a:pt x="33387" y="22744"/>
                        <a:pt x="29362" y="32616"/>
                        <a:pt x="21285" y="35234"/>
                      </a:cubicBezTo>
                      <a:cubicBezTo>
                        <a:pt x="13215" y="37860"/>
                        <a:pt x="4154" y="32248"/>
                        <a:pt x="1046" y="22691"/>
                      </a:cubicBezTo>
                      <a:cubicBezTo>
                        <a:pt x="-2055" y="13140"/>
                        <a:pt x="1970" y="3268"/>
                        <a:pt x="10047" y="643"/>
                      </a:cubicBezTo>
                      <a:close/>
                    </a:path>
                  </a:pathLst>
                </a:custGeom>
                <a:solidFill>
                  <a:srgbClr val="DE5A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4" name="Google Shape;271;p18"/>
            <p:cNvGrpSpPr/>
            <p:nvPr/>
          </p:nvGrpSpPr>
          <p:grpSpPr>
            <a:xfrm>
              <a:off x="3540572" y="5251367"/>
              <a:ext cx="1462718" cy="1277572"/>
              <a:chOff x="3540572" y="5251367"/>
              <a:chExt cx="1462718" cy="1277572"/>
            </a:xfrm>
          </p:grpSpPr>
          <p:sp>
            <p:nvSpPr>
              <p:cNvPr id="125" name="Google Shape;272;p18"/>
              <p:cNvSpPr/>
              <p:nvPr/>
            </p:nvSpPr>
            <p:spPr>
              <a:xfrm>
                <a:off x="3540572" y="5434929"/>
                <a:ext cx="266299" cy="403379"/>
              </a:xfrm>
              <a:custGeom>
                <a:avLst/>
                <a:gdLst/>
                <a:ahLst/>
                <a:cxnLst/>
                <a:rect l="l" t="t" r="r" b="b"/>
                <a:pathLst>
                  <a:path w="266299" h="403379" extrusionOk="0">
                    <a:moveTo>
                      <a:pt x="176150" y="96"/>
                    </a:moveTo>
                    <a:cubicBezTo>
                      <a:pt x="117154" y="10041"/>
                      <a:pt x="68438" y="35571"/>
                      <a:pt x="34463" y="86115"/>
                    </a:cubicBezTo>
                    <a:cubicBezTo>
                      <a:pt x="29902" y="92893"/>
                      <a:pt x="25950" y="99657"/>
                      <a:pt x="22320" y="106622"/>
                    </a:cubicBezTo>
                    <a:cubicBezTo>
                      <a:pt x="-17187" y="182409"/>
                      <a:pt x="-1602" y="263205"/>
                      <a:pt x="48272" y="340819"/>
                    </a:cubicBezTo>
                    <a:cubicBezTo>
                      <a:pt x="58727" y="357080"/>
                      <a:pt x="69938" y="371915"/>
                      <a:pt x="81136" y="384981"/>
                    </a:cubicBezTo>
                    <a:cubicBezTo>
                      <a:pt x="85060" y="389562"/>
                      <a:pt x="88731" y="393647"/>
                      <a:pt x="92019" y="397116"/>
                    </a:cubicBezTo>
                    <a:cubicBezTo>
                      <a:pt x="94008" y="399219"/>
                      <a:pt x="95408" y="400733"/>
                      <a:pt x="96205" y="401510"/>
                    </a:cubicBezTo>
                    <a:cubicBezTo>
                      <a:pt x="100129" y="405327"/>
                      <a:pt x="106726" y="402950"/>
                      <a:pt x="107503" y="397538"/>
                    </a:cubicBezTo>
                    <a:cubicBezTo>
                      <a:pt x="107557" y="397150"/>
                      <a:pt x="108722" y="391089"/>
                      <a:pt x="109177" y="388537"/>
                    </a:cubicBezTo>
                    <a:cubicBezTo>
                      <a:pt x="110490" y="381217"/>
                      <a:pt x="111997" y="373060"/>
                      <a:pt x="113993" y="364260"/>
                    </a:cubicBezTo>
                    <a:cubicBezTo>
                      <a:pt x="119679" y="339131"/>
                      <a:pt x="127005" y="313983"/>
                      <a:pt x="136174" y="290590"/>
                    </a:cubicBezTo>
                    <a:cubicBezTo>
                      <a:pt x="145423" y="267009"/>
                      <a:pt x="156192" y="246595"/>
                      <a:pt x="168200" y="230107"/>
                    </a:cubicBezTo>
                    <a:cubicBezTo>
                      <a:pt x="191587" y="197973"/>
                      <a:pt x="222609" y="170474"/>
                      <a:pt x="263422" y="142205"/>
                    </a:cubicBezTo>
                    <a:cubicBezTo>
                      <a:pt x="267608" y="139305"/>
                      <a:pt x="267139" y="132963"/>
                      <a:pt x="262585" y="130692"/>
                    </a:cubicBezTo>
                    <a:cubicBezTo>
                      <a:pt x="243237" y="121028"/>
                      <a:pt x="225449" y="105196"/>
                      <a:pt x="208384" y="81300"/>
                    </a:cubicBezTo>
                    <a:cubicBezTo>
                      <a:pt x="191319" y="57411"/>
                      <a:pt x="183570" y="32564"/>
                      <a:pt x="184106" y="6793"/>
                    </a:cubicBezTo>
                    <a:cubicBezTo>
                      <a:pt x="184187" y="2594"/>
                      <a:pt x="180289" y="-601"/>
                      <a:pt x="176150" y="96"/>
                    </a:cubicBezTo>
                    <a:close/>
                    <a:moveTo>
                      <a:pt x="171127" y="15165"/>
                    </a:moveTo>
                    <a:cubicBezTo>
                      <a:pt x="172272" y="40762"/>
                      <a:pt x="180644" y="65448"/>
                      <a:pt x="197501" y="89042"/>
                    </a:cubicBezTo>
                    <a:cubicBezTo>
                      <a:pt x="213347" y="111230"/>
                      <a:pt x="230250" y="126158"/>
                      <a:pt x="248353" y="136968"/>
                    </a:cubicBezTo>
                    <a:cubicBezTo>
                      <a:pt x="210447" y="164005"/>
                      <a:pt x="180115" y="190827"/>
                      <a:pt x="157317" y="222150"/>
                    </a:cubicBezTo>
                    <a:cubicBezTo>
                      <a:pt x="144566" y="239664"/>
                      <a:pt x="133462" y="261209"/>
                      <a:pt x="123831" y="285774"/>
                    </a:cubicBezTo>
                    <a:cubicBezTo>
                      <a:pt x="114381" y="309858"/>
                      <a:pt x="106840" y="335588"/>
                      <a:pt x="101013" y="361326"/>
                    </a:cubicBezTo>
                    <a:cubicBezTo>
                      <a:pt x="99306" y="368894"/>
                      <a:pt x="98053" y="375719"/>
                      <a:pt x="96827" y="382255"/>
                    </a:cubicBezTo>
                    <a:cubicBezTo>
                      <a:pt x="95046" y="380280"/>
                      <a:pt x="93331" y="378665"/>
                      <a:pt x="91389" y="376395"/>
                    </a:cubicBezTo>
                    <a:cubicBezTo>
                      <a:pt x="80567" y="363777"/>
                      <a:pt x="69677" y="349418"/>
                      <a:pt x="59577" y="333700"/>
                    </a:cubicBezTo>
                    <a:cubicBezTo>
                      <a:pt x="12033" y="259715"/>
                      <a:pt x="-2821" y="183614"/>
                      <a:pt x="34041" y="112904"/>
                    </a:cubicBezTo>
                    <a:cubicBezTo>
                      <a:pt x="37443" y="106381"/>
                      <a:pt x="41274" y="100019"/>
                      <a:pt x="45553" y="93650"/>
                    </a:cubicBezTo>
                    <a:cubicBezTo>
                      <a:pt x="75731" y="48758"/>
                      <a:pt x="118908" y="25405"/>
                      <a:pt x="171127" y="151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73;p18"/>
              <p:cNvSpPr/>
              <p:nvPr/>
            </p:nvSpPr>
            <p:spPr>
              <a:xfrm>
                <a:off x="3673218" y="5251367"/>
                <a:ext cx="587440" cy="883729"/>
              </a:xfrm>
              <a:custGeom>
                <a:avLst/>
                <a:gdLst/>
                <a:ahLst/>
                <a:cxnLst/>
                <a:rect l="l" t="t" r="r" b="b"/>
                <a:pathLst>
                  <a:path w="587440" h="883729" extrusionOk="0">
                    <a:moveTo>
                      <a:pt x="272677" y="320"/>
                    </a:moveTo>
                    <a:cubicBezTo>
                      <a:pt x="224323" y="2657"/>
                      <a:pt x="176987" y="18336"/>
                      <a:pt x="139569" y="42807"/>
                    </a:cubicBezTo>
                    <a:cubicBezTo>
                      <a:pt x="75664" y="84585"/>
                      <a:pt x="39171" y="136328"/>
                      <a:pt x="38066" y="190147"/>
                    </a:cubicBezTo>
                    <a:cubicBezTo>
                      <a:pt x="37470" y="218818"/>
                      <a:pt x="46122" y="246378"/>
                      <a:pt x="64855" y="272604"/>
                    </a:cubicBezTo>
                    <a:cubicBezTo>
                      <a:pt x="83138" y="298208"/>
                      <a:pt x="102480" y="315500"/>
                      <a:pt x="123871" y="326182"/>
                    </a:cubicBezTo>
                    <a:cubicBezTo>
                      <a:pt x="162280" y="345356"/>
                      <a:pt x="195699" y="340903"/>
                      <a:pt x="253215" y="318648"/>
                    </a:cubicBezTo>
                    <a:cubicBezTo>
                      <a:pt x="289963" y="304430"/>
                      <a:pt x="298147" y="301838"/>
                      <a:pt x="312024" y="300652"/>
                    </a:cubicBezTo>
                    <a:cubicBezTo>
                      <a:pt x="329524" y="299152"/>
                      <a:pt x="342135" y="304898"/>
                      <a:pt x="352837" y="320744"/>
                    </a:cubicBezTo>
                    <a:cubicBezTo>
                      <a:pt x="361872" y="334125"/>
                      <a:pt x="364691" y="346803"/>
                      <a:pt x="362046" y="359876"/>
                    </a:cubicBezTo>
                    <a:cubicBezTo>
                      <a:pt x="357538" y="382145"/>
                      <a:pt x="338445" y="405357"/>
                      <a:pt x="297163" y="441918"/>
                    </a:cubicBezTo>
                    <a:cubicBezTo>
                      <a:pt x="286005" y="451803"/>
                      <a:pt x="242392" y="489046"/>
                      <a:pt x="236887" y="493822"/>
                    </a:cubicBezTo>
                    <a:cubicBezTo>
                      <a:pt x="210527" y="516693"/>
                      <a:pt x="189410" y="536061"/>
                      <a:pt x="168870" y="556608"/>
                    </a:cubicBezTo>
                    <a:cubicBezTo>
                      <a:pt x="99955" y="625543"/>
                      <a:pt x="49049" y="697706"/>
                      <a:pt x="15040" y="784108"/>
                    </a:cubicBezTo>
                    <a:cubicBezTo>
                      <a:pt x="2470" y="816047"/>
                      <a:pt x="-2004" y="849493"/>
                      <a:pt x="809" y="883730"/>
                    </a:cubicBezTo>
                    <a:lnTo>
                      <a:pt x="14203" y="882477"/>
                    </a:lnTo>
                    <a:cubicBezTo>
                      <a:pt x="11558" y="850217"/>
                      <a:pt x="15804" y="819094"/>
                      <a:pt x="27598" y="789131"/>
                    </a:cubicBezTo>
                    <a:cubicBezTo>
                      <a:pt x="60870" y="704605"/>
                      <a:pt x="110590" y="633754"/>
                      <a:pt x="178286" y="566031"/>
                    </a:cubicBezTo>
                    <a:cubicBezTo>
                      <a:pt x="198572" y="545739"/>
                      <a:pt x="219535" y="526544"/>
                      <a:pt x="245681" y="503867"/>
                    </a:cubicBezTo>
                    <a:cubicBezTo>
                      <a:pt x="251106" y="499166"/>
                      <a:pt x="294691" y="461942"/>
                      <a:pt x="305956" y="451964"/>
                    </a:cubicBezTo>
                    <a:cubicBezTo>
                      <a:pt x="349408" y="413481"/>
                      <a:pt x="369935" y="388534"/>
                      <a:pt x="375226" y="362388"/>
                    </a:cubicBezTo>
                    <a:cubicBezTo>
                      <a:pt x="378608" y="345678"/>
                      <a:pt x="374911" y="329477"/>
                      <a:pt x="363928" y="313210"/>
                    </a:cubicBezTo>
                    <a:cubicBezTo>
                      <a:pt x="350446" y="293238"/>
                      <a:pt x="333000" y="285356"/>
                      <a:pt x="310765" y="287258"/>
                    </a:cubicBezTo>
                    <a:cubicBezTo>
                      <a:pt x="295026" y="288604"/>
                      <a:pt x="286722" y="291263"/>
                      <a:pt x="248400" y="306090"/>
                    </a:cubicBezTo>
                    <a:cubicBezTo>
                      <a:pt x="194159" y="327079"/>
                      <a:pt x="163941" y="331225"/>
                      <a:pt x="129939" y="314254"/>
                    </a:cubicBezTo>
                    <a:cubicBezTo>
                      <a:pt x="110590" y="304590"/>
                      <a:pt x="92802" y="288751"/>
                      <a:pt x="75738" y="264862"/>
                    </a:cubicBezTo>
                    <a:cubicBezTo>
                      <a:pt x="58673" y="240966"/>
                      <a:pt x="50924" y="216126"/>
                      <a:pt x="51460" y="190355"/>
                    </a:cubicBezTo>
                    <a:cubicBezTo>
                      <a:pt x="52465" y="141606"/>
                      <a:pt x="86353" y="93693"/>
                      <a:pt x="146896" y="54106"/>
                    </a:cubicBezTo>
                    <a:cubicBezTo>
                      <a:pt x="182338" y="30927"/>
                      <a:pt x="227364" y="15938"/>
                      <a:pt x="273307" y="13715"/>
                    </a:cubicBezTo>
                    <a:cubicBezTo>
                      <a:pt x="367263" y="9167"/>
                      <a:pt x="453865" y="55492"/>
                      <a:pt x="516706" y="159380"/>
                    </a:cubicBezTo>
                    <a:cubicBezTo>
                      <a:pt x="615839" y="323249"/>
                      <a:pt x="582734" y="464367"/>
                      <a:pt x="444710" y="609142"/>
                    </a:cubicBezTo>
                    <a:cubicBezTo>
                      <a:pt x="417707" y="637464"/>
                      <a:pt x="381903" y="678405"/>
                      <a:pt x="339021" y="730114"/>
                    </a:cubicBezTo>
                    <a:lnTo>
                      <a:pt x="349488" y="738694"/>
                    </a:lnTo>
                    <a:cubicBezTo>
                      <a:pt x="392183" y="687205"/>
                      <a:pt x="427592" y="646405"/>
                      <a:pt x="454341" y="618350"/>
                    </a:cubicBezTo>
                    <a:cubicBezTo>
                      <a:pt x="596155" y="469597"/>
                      <a:pt x="630881" y="322184"/>
                      <a:pt x="528218" y="152475"/>
                    </a:cubicBezTo>
                    <a:cubicBezTo>
                      <a:pt x="462833" y="44395"/>
                      <a:pt x="371569" y="-4468"/>
                      <a:pt x="272677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74;p18"/>
              <p:cNvSpPr/>
              <p:nvPr/>
            </p:nvSpPr>
            <p:spPr>
              <a:xfrm>
                <a:off x="3541126" y="5619801"/>
                <a:ext cx="171313" cy="216430"/>
              </a:xfrm>
              <a:custGeom>
                <a:avLst/>
                <a:gdLst/>
                <a:ahLst/>
                <a:cxnLst/>
                <a:rect l="l" t="t" r="r" b="b"/>
                <a:pathLst>
                  <a:path w="171313" h="216430" extrusionOk="0">
                    <a:moveTo>
                      <a:pt x="41858" y="236"/>
                    </a:moveTo>
                    <a:cubicBezTo>
                      <a:pt x="29743" y="785"/>
                      <a:pt x="17855" y="2365"/>
                      <a:pt x="5237" y="5259"/>
                    </a:cubicBezTo>
                    <a:cubicBezTo>
                      <a:pt x="2177" y="5962"/>
                      <a:pt x="-13" y="8815"/>
                      <a:pt x="0" y="11956"/>
                    </a:cubicBezTo>
                    <a:cubicBezTo>
                      <a:pt x="315" y="61181"/>
                      <a:pt x="18384" y="109991"/>
                      <a:pt x="48140" y="156362"/>
                    </a:cubicBezTo>
                    <a:cubicBezTo>
                      <a:pt x="58508" y="172523"/>
                      <a:pt x="69705" y="187130"/>
                      <a:pt x="80789" y="200109"/>
                    </a:cubicBezTo>
                    <a:cubicBezTo>
                      <a:pt x="84674" y="204656"/>
                      <a:pt x="88210" y="208802"/>
                      <a:pt x="91465" y="212244"/>
                    </a:cubicBezTo>
                    <a:cubicBezTo>
                      <a:pt x="92603" y="213457"/>
                      <a:pt x="95650" y="216430"/>
                      <a:pt x="95650" y="216430"/>
                    </a:cubicBezTo>
                    <a:lnTo>
                      <a:pt x="100252" y="211615"/>
                    </a:lnTo>
                    <a:lnTo>
                      <a:pt x="106949" y="212666"/>
                    </a:lnTo>
                    <a:cubicBezTo>
                      <a:pt x="107002" y="212278"/>
                      <a:pt x="107960" y="206217"/>
                      <a:pt x="108416" y="203665"/>
                    </a:cubicBezTo>
                    <a:cubicBezTo>
                      <a:pt x="109722" y="196345"/>
                      <a:pt x="111443" y="188188"/>
                      <a:pt x="113438" y="179388"/>
                    </a:cubicBezTo>
                    <a:cubicBezTo>
                      <a:pt x="119124" y="154259"/>
                      <a:pt x="126451" y="129111"/>
                      <a:pt x="135620" y="105718"/>
                    </a:cubicBezTo>
                    <a:cubicBezTo>
                      <a:pt x="144869" y="82137"/>
                      <a:pt x="155430" y="61509"/>
                      <a:pt x="167432" y="45020"/>
                    </a:cubicBezTo>
                    <a:cubicBezTo>
                      <a:pt x="167559" y="44846"/>
                      <a:pt x="167773" y="44726"/>
                      <a:pt x="168269" y="44183"/>
                    </a:cubicBezTo>
                    <a:cubicBezTo>
                      <a:pt x="168276" y="44183"/>
                      <a:pt x="169454" y="42958"/>
                      <a:pt x="169943" y="42301"/>
                    </a:cubicBezTo>
                    <a:cubicBezTo>
                      <a:pt x="172287" y="39187"/>
                      <a:pt x="171557" y="34773"/>
                      <a:pt x="168269" y="32677"/>
                    </a:cubicBezTo>
                    <a:cubicBezTo>
                      <a:pt x="146094" y="18513"/>
                      <a:pt x="120169" y="8433"/>
                      <a:pt x="89369" y="3163"/>
                    </a:cubicBezTo>
                    <a:cubicBezTo>
                      <a:pt x="73208" y="396"/>
                      <a:pt x="57389" y="-474"/>
                      <a:pt x="41858" y="236"/>
                    </a:cubicBezTo>
                    <a:close/>
                    <a:moveTo>
                      <a:pt x="42488" y="13423"/>
                    </a:moveTo>
                    <a:cubicBezTo>
                      <a:pt x="57061" y="12753"/>
                      <a:pt x="71855" y="13751"/>
                      <a:pt x="87065" y="16349"/>
                    </a:cubicBezTo>
                    <a:cubicBezTo>
                      <a:pt x="113398" y="20856"/>
                      <a:pt x="135318" y="29315"/>
                      <a:pt x="154667" y="40627"/>
                    </a:cubicBezTo>
                    <a:cubicBezTo>
                      <a:pt x="142833" y="57558"/>
                      <a:pt x="132352" y="77549"/>
                      <a:pt x="123277" y="100695"/>
                    </a:cubicBezTo>
                    <a:cubicBezTo>
                      <a:pt x="113827" y="124778"/>
                      <a:pt x="106286" y="150509"/>
                      <a:pt x="100459" y="176247"/>
                    </a:cubicBezTo>
                    <a:cubicBezTo>
                      <a:pt x="98751" y="183815"/>
                      <a:pt x="97285" y="190639"/>
                      <a:pt x="96066" y="197176"/>
                    </a:cubicBezTo>
                    <a:cubicBezTo>
                      <a:pt x="94358" y="195274"/>
                      <a:pt x="92684" y="193693"/>
                      <a:pt x="90835" y="191523"/>
                    </a:cubicBezTo>
                    <a:cubicBezTo>
                      <a:pt x="80126" y="178986"/>
                      <a:pt x="69457" y="164654"/>
                      <a:pt x="59438" y="149042"/>
                    </a:cubicBezTo>
                    <a:cubicBezTo>
                      <a:pt x="32140" y="106495"/>
                      <a:pt x="15658" y="61998"/>
                      <a:pt x="14024" y="17608"/>
                    </a:cubicBezTo>
                    <a:cubicBezTo>
                      <a:pt x="23728" y="15639"/>
                      <a:pt x="33091" y="13844"/>
                      <a:pt x="42488" y="134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75;p18"/>
              <p:cNvSpPr/>
              <p:nvPr/>
            </p:nvSpPr>
            <p:spPr>
              <a:xfrm>
                <a:off x="3650502" y="5973236"/>
                <a:ext cx="1352788" cy="555703"/>
              </a:xfrm>
              <a:custGeom>
                <a:avLst/>
                <a:gdLst/>
                <a:ahLst/>
                <a:cxnLst/>
                <a:rect l="l" t="t" r="r" b="b"/>
                <a:pathLst>
                  <a:path w="1352788" h="555703" extrusionOk="0">
                    <a:moveTo>
                      <a:pt x="296023" y="81"/>
                    </a:moveTo>
                    <a:cubicBezTo>
                      <a:pt x="224463" y="1140"/>
                      <a:pt x="168902" y="12478"/>
                      <a:pt x="123984" y="37124"/>
                    </a:cubicBezTo>
                    <a:cubicBezTo>
                      <a:pt x="53877" y="75586"/>
                      <a:pt x="12688" y="146310"/>
                      <a:pt x="1129" y="256460"/>
                    </a:cubicBezTo>
                    <a:cubicBezTo>
                      <a:pt x="-10270" y="365116"/>
                      <a:pt x="64927" y="437052"/>
                      <a:pt x="214397" y="480818"/>
                    </a:cubicBezTo>
                    <a:cubicBezTo>
                      <a:pt x="331344" y="515061"/>
                      <a:pt x="482173" y="531202"/>
                      <a:pt x="706231" y="539627"/>
                    </a:cubicBezTo>
                    <a:cubicBezTo>
                      <a:pt x="744546" y="541073"/>
                      <a:pt x="779124" y="542828"/>
                      <a:pt x="840176" y="546538"/>
                    </a:cubicBezTo>
                    <a:cubicBezTo>
                      <a:pt x="1051870" y="559384"/>
                      <a:pt x="1125366" y="559859"/>
                      <a:pt x="1203288" y="540678"/>
                    </a:cubicBezTo>
                    <a:cubicBezTo>
                      <a:pt x="1306507" y="515269"/>
                      <a:pt x="1356977" y="453051"/>
                      <a:pt x="1352517" y="340597"/>
                    </a:cubicBezTo>
                    <a:cubicBezTo>
                      <a:pt x="1347353" y="210590"/>
                      <a:pt x="1301758" y="133618"/>
                      <a:pt x="1214386" y="93421"/>
                    </a:cubicBezTo>
                    <a:cubicBezTo>
                      <a:pt x="1146777" y="62319"/>
                      <a:pt x="1077801" y="54698"/>
                      <a:pt x="903800" y="50103"/>
                    </a:cubicBezTo>
                    <a:cubicBezTo>
                      <a:pt x="798157" y="47311"/>
                      <a:pt x="752723" y="45335"/>
                      <a:pt x="692836" y="39220"/>
                    </a:cubicBezTo>
                    <a:cubicBezTo>
                      <a:pt x="656959" y="35557"/>
                      <a:pt x="624243" y="31659"/>
                      <a:pt x="566840" y="24151"/>
                    </a:cubicBezTo>
                    <a:cubicBezTo>
                      <a:pt x="458385" y="9960"/>
                      <a:pt x="423371" y="5747"/>
                      <a:pt x="373042" y="2385"/>
                    </a:cubicBezTo>
                    <a:cubicBezTo>
                      <a:pt x="345442" y="537"/>
                      <a:pt x="319872" y="-273"/>
                      <a:pt x="296023" y="81"/>
                    </a:cubicBezTo>
                    <a:close/>
                    <a:moveTo>
                      <a:pt x="296860" y="13476"/>
                    </a:moveTo>
                    <a:cubicBezTo>
                      <a:pt x="320126" y="13148"/>
                      <a:pt x="345188" y="13972"/>
                      <a:pt x="372204" y="15780"/>
                    </a:cubicBezTo>
                    <a:cubicBezTo>
                      <a:pt x="422139" y="19115"/>
                      <a:pt x="457019" y="23187"/>
                      <a:pt x="565166" y="37332"/>
                    </a:cubicBezTo>
                    <a:cubicBezTo>
                      <a:pt x="622689" y="44860"/>
                      <a:pt x="655539" y="48931"/>
                      <a:pt x="691577" y="52615"/>
                    </a:cubicBezTo>
                    <a:cubicBezTo>
                      <a:pt x="751912" y="58770"/>
                      <a:pt x="797394" y="60699"/>
                      <a:pt x="903378" y="63498"/>
                    </a:cubicBezTo>
                    <a:cubicBezTo>
                      <a:pt x="1075364" y="68039"/>
                      <a:pt x="1143448" y="75734"/>
                      <a:pt x="1208733" y="105771"/>
                    </a:cubicBezTo>
                    <a:cubicBezTo>
                      <a:pt x="1291257" y="143738"/>
                      <a:pt x="1334153" y="215787"/>
                      <a:pt x="1339122" y="341013"/>
                    </a:cubicBezTo>
                    <a:cubicBezTo>
                      <a:pt x="1343321" y="446903"/>
                      <a:pt x="1297378" y="503770"/>
                      <a:pt x="1200154" y="527699"/>
                    </a:cubicBezTo>
                    <a:cubicBezTo>
                      <a:pt x="1124127" y="546411"/>
                      <a:pt x="1050838" y="545889"/>
                      <a:pt x="840799" y="533144"/>
                    </a:cubicBezTo>
                    <a:cubicBezTo>
                      <a:pt x="779653" y="529427"/>
                      <a:pt x="745095" y="527679"/>
                      <a:pt x="706646" y="526232"/>
                    </a:cubicBezTo>
                    <a:cubicBezTo>
                      <a:pt x="483654" y="517847"/>
                      <a:pt x="333735" y="501888"/>
                      <a:pt x="218167" y="468053"/>
                    </a:cubicBezTo>
                    <a:cubicBezTo>
                      <a:pt x="74156" y="425887"/>
                      <a:pt x="3955" y="358439"/>
                      <a:pt x="14523" y="257719"/>
                    </a:cubicBezTo>
                    <a:cubicBezTo>
                      <a:pt x="25654" y="151674"/>
                      <a:pt x="64298" y="85250"/>
                      <a:pt x="130266" y="49052"/>
                    </a:cubicBezTo>
                    <a:cubicBezTo>
                      <a:pt x="173115" y="25545"/>
                      <a:pt x="227041" y="14454"/>
                      <a:pt x="296860" y="13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3743402" y="4743464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Activity 5: Write and say.</a:t>
            </a:r>
          </a:p>
        </p:txBody>
      </p:sp>
      <p:grpSp>
        <p:nvGrpSpPr>
          <p:cNvPr id="105" name="Google Shape;196;p18"/>
          <p:cNvGrpSpPr/>
          <p:nvPr/>
        </p:nvGrpSpPr>
        <p:grpSpPr>
          <a:xfrm>
            <a:off x="2996077" y="5726764"/>
            <a:ext cx="513492" cy="519910"/>
            <a:chOff x="2023843" y="5545490"/>
            <a:chExt cx="974449" cy="983446"/>
          </a:xfrm>
        </p:grpSpPr>
        <p:sp>
          <p:nvSpPr>
            <p:cNvPr id="106" name="Google Shape;197;p18"/>
            <p:cNvSpPr/>
            <p:nvPr/>
          </p:nvSpPr>
          <p:spPr>
            <a:xfrm>
              <a:off x="2037333" y="5560806"/>
              <a:ext cx="947531" cy="956758"/>
            </a:xfrm>
            <a:custGeom>
              <a:avLst/>
              <a:gdLst/>
              <a:ahLst/>
              <a:cxnLst/>
              <a:rect l="l" t="t" r="r" b="b"/>
              <a:pathLst>
                <a:path w="947531" h="956758" extrusionOk="0">
                  <a:moveTo>
                    <a:pt x="0" y="478379"/>
                  </a:moveTo>
                  <a:cubicBezTo>
                    <a:pt x="0" y="214172"/>
                    <a:pt x="212112" y="0"/>
                    <a:pt x="473767" y="0"/>
                  </a:cubicBezTo>
                  <a:cubicBezTo>
                    <a:pt x="735416" y="0"/>
                    <a:pt x="947532" y="214172"/>
                    <a:pt x="947532" y="478379"/>
                  </a:cubicBezTo>
                  <a:cubicBezTo>
                    <a:pt x="947532" y="742579"/>
                    <a:pt x="735416" y="956758"/>
                    <a:pt x="473767" y="956758"/>
                  </a:cubicBezTo>
                  <a:cubicBezTo>
                    <a:pt x="212112" y="956758"/>
                    <a:pt x="0" y="742579"/>
                    <a:pt x="0" y="478379"/>
                  </a:cubicBezTo>
                  <a:close/>
                </a:path>
              </a:pathLst>
            </a:custGeom>
            <a:solidFill>
              <a:srgbClr val="FFFFFF"/>
            </a:solidFill>
            <a:ln w="1673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98;p18"/>
            <p:cNvGrpSpPr/>
            <p:nvPr/>
          </p:nvGrpSpPr>
          <p:grpSpPr>
            <a:xfrm>
              <a:off x="2043721" y="5565467"/>
              <a:ext cx="947532" cy="956758"/>
              <a:chOff x="2043721" y="5565467"/>
              <a:chExt cx="947532" cy="956758"/>
            </a:xfrm>
          </p:grpSpPr>
          <p:sp>
            <p:nvSpPr>
              <p:cNvPr id="109" name="Google Shape;199;p18"/>
              <p:cNvSpPr/>
              <p:nvPr/>
            </p:nvSpPr>
            <p:spPr>
              <a:xfrm>
                <a:off x="2043721" y="5565467"/>
                <a:ext cx="947532" cy="956758"/>
              </a:xfrm>
              <a:custGeom>
                <a:avLst/>
                <a:gdLst/>
                <a:ahLst/>
                <a:cxnLst/>
                <a:rect l="l" t="t" r="r" b="b"/>
                <a:pathLst>
                  <a:path w="947532" h="956758" extrusionOk="0">
                    <a:moveTo>
                      <a:pt x="0" y="478379"/>
                    </a:moveTo>
                    <a:cubicBezTo>
                      <a:pt x="0" y="214179"/>
                      <a:pt x="212112" y="0"/>
                      <a:pt x="473761" y="0"/>
                    </a:cubicBezTo>
                    <a:cubicBezTo>
                      <a:pt x="735417" y="0"/>
                      <a:pt x="947533" y="214179"/>
                      <a:pt x="947533" y="478379"/>
                    </a:cubicBezTo>
                    <a:cubicBezTo>
                      <a:pt x="947533" y="742586"/>
                      <a:pt x="735417" y="956758"/>
                      <a:pt x="473761" y="956758"/>
                    </a:cubicBezTo>
                    <a:cubicBezTo>
                      <a:pt x="212112" y="956758"/>
                      <a:pt x="0" y="742586"/>
                      <a:pt x="0" y="478379"/>
                    </a:cubicBezTo>
                    <a:close/>
                  </a:path>
                </a:pathLst>
              </a:custGeom>
              <a:solidFill>
                <a:srgbClr val="FFC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00;p18"/>
              <p:cNvSpPr/>
              <p:nvPr/>
            </p:nvSpPr>
            <p:spPr>
              <a:xfrm>
                <a:off x="2086303" y="5608464"/>
                <a:ext cx="862362" cy="870764"/>
              </a:xfrm>
              <a:custGeom>
                <a:avLst/>
                <a:gdLst/>
                <a:ahLst/>
                <a:cxnLst/>
                <a:rect l="l" t="t" r="r" b="b"/>
                <a:pathLst>
                  <a:path w="862362" h="870764" extrusionOk="0">
                    <a:moveTo>
                      <a:pt x="0" y="435382"/>
                    </a:moveTo>
                    <a:cubicBezTo>
                      <a:pt x="0" y="194930"/>
                      <a:pt x="193045" y="0"/>
                      <a:pt x="431179" y="0"/>
                    </a:cubicBezTo>
                    <a:cubicBezTo>
                      <a:pt x="669321" y="0"/>
                      <a:pt x="862363" y="194930"/>
                      <a:pt x="862363" y="435382"/>
                    </a:cubicBezTo>
                    <a:cubicBezTo>
                      <a:pt x="862363" y="675841"/>
                      <a:pt x="669321" y="870765"/>
                      <a:pt x="431179" y="870765"/>
                    </a:cubicBezTo>
                    <a:cubicBezTo>
                      <a:pt x="193045" y="870765"/>
                      <a:pt x="0" y="675841"/>
                      <a:pt x="0" y="4353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" name="Google Shape;201;p18"/>
              <p:cNvGrpSpPr/>
              <p:nvPr/>
            </p:nvGrpSpPr>
            <p:grpSpPr>
              <a:xfrm>
                <a:off x="2161328" y="5684451"/>
                <a:ext cx="716067" cy="722818"/>
                <a:chOff x="2161328" y="5684451"/>
                <a:chExt cx="716067" cy="722818"/>
              </a:xfrm>
            </p:grpSpPr>
            <p:sp>
              <p:nvSpPr>
                <p:cNvPr id="112" name="Google Shape;202;p18"/>
                <p:cNvSpPr/>
                <p:nvPr/>
              </p:nvSpPr>
              <p:spPr>
                <a:xfrm>
                  <a:off x="2290676" y="5684451"/>
                  <a:ext cx="215059" cy="3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75" extrusionOk="0">
                      <a:moveTo>
                        <a:pt x="215060" y="318375"/>
                      </a:moveTo>
                      <a:cubicBezTo>
                        <a:pt x="215060" y="318375"/>
                        <a:pt x="213345" y="87882"/>
                        <a:pt x="204685" y="9209"/>
                      </a:cubicBezTo>
                      <a:cubicBezTo>
                        <a:pt x="202944" y="-6636"/>
                        <a:pt x="144169" y="-1801"/>
                        <a:pt x="89687" y="21921"/>
                      </a:cubicBezTo>
                      <a:cubicBezTo>
                        <a:pt x="34682" y="45877"/>
                        <a:pt x="-11824" y="86174"/>
                        <a:pt x="2683" y="101216"/>
                      </a:cubicBezTo>
                      <a:cubicBezTo>
                        <a:pt x="45083" y="145190"/>
                        <a:pt x="215060" y="318375"/>
                        <a:pt x="215060" y="31837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203;p18"/>
                <p:cNvSpPr/>
                <p:nvPr/>
              </p:nvSpPr>
              <p:spPr>
                <a:xfrm>
                  <a:off x="2532987" y="6088899"/>
                  <a:ext cx="215059" cy="318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59" h="318368" extrusionOk="0">
                      <a:moveTo>
                        <a:pt x="0" y="0"/>
                      </a:moveTo>
                      <a:cubicBezTo>
                        <a:pt x="0" y="0"/>
                        <a:pt x="1721" y="230487"/>
                        <a:pt x="10374" y="309159"/>
                      </a:cubicBezTo>
                      <a:cubicBezTo>
                        <a:pt x="12115" y="325005"/>
                        <a:pt x="70891" y="320170"/>
                        <a:pt x="125373" y="296448"/>
                      </a:cubicBezTo>
                      <a:cubicBezTo>
                        <a:pt x="180377" y="272492"/>
                        <a:pt x="226883" y="232194"/>
                        <a:pt x="212377" y="217152"/>
                      </a:cubicBezTo>
                      <a:cubicBezTo>
                        <a:pt x="169977" y="17317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204;p18"/>
                <p:cNvSpPr/>
                <p:nvPr/>
              </p:nvSpPr>
              <p:spPr>
                <a:xfrm>
                  <a:off x="2165079" y="5812188"/>
                  <a:ext cx="317376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6" h="211995" extrusionOk="0">
                      <a:moveTo>
                        <a:pt x="317377" y="211995"/>
                      </a:moveTo>
                      <a:cubicBezTo>
                        <a:pt x="317377" y="211995"/>
                        <a:pt x="152711" y="50711"/>
                        <a:pt x="90815" y="1380"/>
                      </a:cubicBezTo>
                      <a:cubicBezTo>
                        <a:pt x="78351" y="-8553"/>
                        <a:pt x="40338" y="36533"/>
                        <a:pt x="18754" y="91900"/>
                      </a:cubicBezTo>
                      <a:cubicBezTo>
                        <a:pt x="-3041" y="147795"/>
                        <a:pt x="-7251" y="209189"/>
                        <a:pt x="13638" y="209504"/>
                      </a:cubicBezTo>
                      <a:cubicBezTo>
                        <a:pt x="74721" y="210435"/>
                        <a:pt x="317377" y="211995"/>
                        <a:pt x="317377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205;p18"/>
                <p:cNvSpPr/>
                <p:nvPr/>
              </p:nvSpPr>
              <p:spPr>
                <a:xfrm>
                  <a:off x="2556266" y="6067535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0"/>
                      </a:moveTo>
                      <a:cubicBezTo>
                        <a:pt x="0" y="0"/>
                        <a:pt x="164666" y="161284"/>
                        <a:pt x="226562" y="210616"/>
                      </a:cubicBezTo>
                      <a:cubicBezTo>
                        <a:pt x="239025" y="220548"/>
                        <a:pt x="277039" y="175462"/>
                        <a:pt x="298624" y="120102"/>
                      </a:cubicBezTo>
                      <a:cubicBezTo>
                        <a:pt x="320417" y="64207"/>
                        <a:pt x="324630" y="2806"/>
                        <a:pt x="303741" y="2491"/>
                      </a:cubicBezTo>
                      <a:cubicBezTo>
                        <a:pt x="242655" y="156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206;p18"/>
                <p:cNvSpPr/>
                <p:nvPr/>
              </p:nvSpPr>
              <p:spPr>
                <a:xfrm>
                  <a:off x="2560017" y="5812188"/>
                  <a:ext cx="317378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8" h="211995" extrusionOk="0">
                      <a:moveTo>
                        <a:pt x="0" y="211995"/>
                      </a:moveTo>
                      <a:cubicBezTo>
                        <a:pt x="0" y="211995"/>
                        <a:pt x="164666" y="50711"/>
                        <a:pt x="226569" y="1380"/>
                      </a:cubicBezTo>
                      <a:cubicBezTo>
                        <a:pt x="239025" y="-8553"/>
                        <a:pt x="277039" y="36533"/>
                        <a:pt x="298624" y="91900"/>
                      </a:cubicBezTo>
                      <a:cubicBezTo>
                        <a:pt x="320417" y="147795"/>
                        <a:pt x="324630" y="209189"/>
                        <a:pt x="303741" y="209504"/>
                      </a:cubicBezTo>
                      <a:cubicBezTo>
                        <a:pt x="242655" y="210435"/>
                        <a:pt x="0" y="211995"/>
                        <a:pt x="0" y="211995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207;p18"/>
                <p:cNvSpPr/>
                <p:nvPr/>
              </p:nvSpPr>
              <p:spPr>
                <a:xfrm>
                  <a:off x="2161328" y="6067535"/>
                  <a:ext cx="317377" cy="211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77" h="211995" extrusionOk="0">
                      <a:moveTo>
                        <a:pt x="317377" y="0"/>
                      </a:moveTo>
                      <a:cubicBezTo>
                        <a:pt x="317377" y="0"/>
                        <a:pt x="152712" y="161284"/>
                        <a:pt x="90815" y="210616"/>
                      </a:cubicBezTo>
                      <a:cubicBezTo>
                        <a:pt x="78352" y="220548"/>
                        <a:pt x="40338" y="175462"/>
                        <a:pt x="18753" y="120102"/>
                      </a:cubicBezTo>
                      <a:cubicBezTo>
                        <a:pt x="-3041" y="64207"/>
                        <a:pt x="-7251" y="2806"/>
                        <a:pt x="13639" y="2491"/>
                      </a:cubicBezTo>
                      <a:cubicBezTo>
                        <a:pt x="74722" y="1561"/>
                        <a:pt x="317377" y="0"/>
                        <a:pt x="317377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208;p18"/>
                <p:cNvSpPr/>
                <p:nvPr/>
              </p:nvSpPr>
              <p:spPr>
                <a:xfrm>
                  <a:off x="2537755" y="5684452"/>
                  <a:ext cx="215508" cy="31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39" extrusionOk="0">
                      <a:moveTo>
                        <a:pt x="0" y="316840"/>
                      </a:moveTo>
                      <a:cubicBezTo>
                        <a:pt x="0" y="316840"/>
                        <a:pt x="163788" y="154666"/>
                        <a:pt x="214065" y="93526"/>
                      </a:cubicBezTo>
                      <a:cubicBezTo>
                        <a:pt x="224184" y="81216"/>
                        <a:pt x="179688" y="42519"/>
                        <a:pt x="124663" y="20090"/>
                      </a:cubicBezTo>
                      <a:cubicBezTo>
                        <a:pt x="69102" y="-2560"/>
                        <a:pt x="7782" y="-7703"/>
                        <a:pt x="7146" y="13179"/>
                      </a:cubicBezTo>
                      <a:cubicBezTo>
                        <a:pt x="5278" y="74238"/>
                        <a:pt x="0" y="316840"/>
                        <a:pt x="0" y="31684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209;p18"/>
                <p:cNvSpPr/>
                <p:nvPr/>
              </p:nvSpPr>
              <p:spPr>
                <a:xfrm>
                  <a:off x="2285459" y="6090426"/>
                  <a:ext cx="215508" cy="31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508" h="316843" extrusionOk="0">
                      <a:moveTo>
                        <a:pt x="215508" y="0"/>
                      </a:moveTo>
                      <a:cubicBezTo>
                        <a:pt x="215508" y="0"/>
                        <a:pt x="51720" y="162181"/>
                        <a:pt x="1443" y="223314"/>
                      </a:cubicBezTo>
                      <a:cubicBezTo>
                        <a:pt x="-8676" y="235623"/>
                        <a:pt x="35820" y="274320"/>
                        <a:pt x="90852" y="296749"/>
                      </a:cubicBezTo>
                      <a:cubicBezTo>
                        <a:pt x="146406" y="319399"/>
                        <a:pt x="207726" y="324549"/>
                        <a:pt x="208362" y="303667"/>
                      </a:cubicBezTo>
                      <a:cubicBezTo>
                        <a:pt x="210231" y="242602"/>
                        <a:pt x="215508" y="0"/>
                        <a:pt x="215508" y="0"/>
                      </a:cubicBezTo>
                      <a:close/>
                    </a:path>
                  </a:pathLst>
                </a:custGeom>
                <a:solidFill>
                  <a:srgbClr val="FFCB0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8" name="Google Shape;210;p18"/>
            <p:cNvSpPr/>
            <p:nvPr/>
          </p:nvSpPr>
          <p:spPr>
            <a:xfrm>
              <a:off x="2023843" y="5545490"/>
              <a:ext cx="974449" cy="983446"/>
            </a:xfrm>
            <a:custGeom>
              <a:avLst/>
              <a:gdLst/>
              <a:ahLst/>
              <a:cxnLst/>
              <a:rect l="l" t="t" r="r" b="b"/>
              <a:pathLst>
                <a:path w="974449" h="983446" extrusionOk="0">
                  <a:moveTo>
                    <a:pt x="487223" y="0"/>
                  </a:moveTo>
                  <a:cubicBezTo>
                    <a:pt x="218147" y="0"/>
                    <a:pt x="0" y="220045"/>
                    <a:pt x="0" y="491620"/>
                  </a:cubicBezTo>
                  <a:cubicBezTo>
                    <a:pt x="0" y="763187"/>
                    <a:pt x="218147" y="983447"/>
                    <a:pt x="487223" y="983447"/>
                  </a:cubicBezTo>
                  <a:cubicBezTo>
                    <a:pt x="756306" y="983447"/>
                    <a:pt x="974456" y="763187"/>
                    <a:pt x="974449" y="491620"/>
                  </a:cubicBezTo>
                  <a:cubicBezTo>
                    <a:pt x="974449" y="220045"/>
                    <a:pt x="756306" y="-7"/>
                    <a:pt x="487223" y="0"/>
                  </a:cubicBezTo>
                  <a:close/>
                  <a:moveTo>
                    <a:pt x="487223" y="13395"/>
                  </a:moveTo>
                  <a:cubicBezTo>
                    <a:pt x="748879" y="13395"/>
                    <a:pt x="961055" y="227419"/>
                    <a:pt x="961055" y="491620"/>
                  </a:cubicBezTo>
                  <a:cubicBezTo>
                    <a:pt x="961055" y="755820"/>
                    <a:pt x="748879" y="970052"/>
                    <a:pt x="487223" y="970052"/>
                  </a:cubicBezTo>
                  <a:cubicBezTo>
                    <a:pt x="225575" y="970052"/>
                    <a:pt x="13395" y="755820"/>
                    <a:pt x="13395" y="491620"/>
                  </a:cubicBezTo>
                  <a:cubicBezTo>
                    <a:pt x="13395" y="227419"/>
                    <a:pt x="225575" y="13395"/>
                    <a:pt x="487223" y="13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804826" y="5725750"/>
            <a:ext cx="5029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Fun corner and 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rap-up</a:t>
            </a:r>
          </a:p>
        </p:txBody>
      </p:sp>
    </p:spTree>
    <p:extLst>
      <p:ext uri="{BB962C8B-B14F-4D97-AF65-F5344CB8AC3E}">
        <p14:creationId xmlns:p14="http://schemas.microsoft.com/office/powerpoint/2010/main" val="3277004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554229">
            <a:off x="3517523" y="1002245"/>
            <a:ext cx="553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E1763B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52797" y="5299070"/>
            <a:ext cx="1138784" cy="1176886"/>
            <a:chOff x="-1719355" y="-14610"/>
            <a:chExt cx="1663678" cy="1446146"/>
          </a:xfrm>
        </p:grpSpPr>
        <p:sp>
          <p:nvSpPr>
            <p:cNvPr id="6" name="Oval 5"/>
            <p:cNvSpPr/>
            <p:nvPr/>
          </p:nvSpPr>
          <p:spPr>
            <a:xfrm>
              <a:off x="-1241342" y="-14610"/>
              <a:ext cx="692586" cy="972911"/>
            </a:xfrm>
            <a:prstGeom prst="ellipse">
              <a:avLst/>
            </a:prstGeom>
            <a:solidFill>
              <a:srgbClr val="2B7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29"/>
            <p:cNvSpPr/>
            <p:nvPr/>
          </p:nvSpPr>
          <p:spPr>
            <a:xfrm>
              <a:off x="-1719355" y="-4353"/>
              <a:ext cx="1663678" cy="1435889"/>
            </a:xfrm>
            <a:prstGeom prst="ellipse">
              <a:avLst/>
            </a:prstGeom>
            <a:solidFill>
              <a:srgbClr val="1C7649"/>
            </a:solidFill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10</a:t>
              </a:r>
              <a:endParaRPr lang="en-US" sz="5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48589" y="5307417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8589" y="52990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8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9832" y="5314218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7406" y="529907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7346" y="5283922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7406" y="5290723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7345" y="5305871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7345" y="5291520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4210" y="5282376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9089" y="5267228"/>
            <a:ext cx="755959" cy="995422"/>
          </a:xfrm>
          <a:prstGeom prst="ellipse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0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98816" y="5544228"/>
            <a:ext cx="796382" cy="783193"/>
          </a:xfrm>
          <a:prstGeom prst="roundRect">
            <a:avLst>
              <a:gd name="adj" fmla="val 13424"/>
            </a:avLst>
          </a:prstGeom>
          <a:solidFill>
            <a:srgbClr val="1C764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02146" y="549040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02146" y="5505550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02146" y="5466907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02146" y="5482055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02146" y="5490402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02146" y="5503009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2146" y="5490401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049" y="5478653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21049" y="5466046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09305" y="5492265"/>
            <a:ext cx="793052" cy="843855"/>
          </a:xfrm>
          <a:prstGeom prst="roundRect">
            <a:avLst/>
          </a:prstGeom>
          <a:solidFill>
            <a:srgbClr val="1C764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8196" name="Picture 4" descr="Numbers on flowers | Teaching Resource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43" y="4890664"/>
            <a:ext cx="633270" cy="6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umbers on flowers | Teaching Resources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47" y="4903389"/>
            <a:ext cx="599618" cy="5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umbers on flowers | Teaching Resour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" b="100000" l="2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99" y="4904327"/>
            <a:ext cx="598680" cy="59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Numbers on flowers | Teaching Resource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72" y="5601874"/>
            <a:ext cx="606852" cy="6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Numbers on flowers | Teaching Resources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47" y="4903390"/>
            <a:ext cx="599618" cy="5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Numbers on flowers | Teaching Resources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200" l="2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07" y="5609753"/>
            <a:ext cx="586461" cy="58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Numbers on flowers | Teaching Resources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15" y="5609753"/>
            <a:ext cx="566490" cy="56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Numbers on flowers | Teaching Resources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33" y="5629637"/>
            <a:ext cx="578733" cy="5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Numbers on flowers | Teaching Resources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99" y="5610619"/>
            <a:ext cx="597750" cy="5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Numbers on flowers | Teaching Resources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00" b="976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41" y="4917285"/>
            <a:ext cx="634169" cy="6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Well Done Animation"/>
          <p:cNvPicPr>
            <a:picLocks noChangeAspect="1" noChangeArrowheads="1" noCrop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92" y="697233"/>
            <a:ext cx="4556529" cy="37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bee" descr="Premium Vector | Bee cartoon colored clipart illustrati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556" r="100000">
                        <a14:foregroundMark x1="28056" y1="23889" x2="29722" y2="28889"/>
                        <a14:foregroundMark x1="39167" y1="22222" x2="41667" y2="27222"/>
                        <a14:foregroundMark x1="31944" y1="21667" x2="33056" y2="27222"/>
                        <a14:foregroundMark x1="41944" y1="21389" x2="43611" y2="26389"/>
                        <a14:foregroundMark x1="28889" y1="23333" x2="31944" y2="2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78" y="574847"/>
            <a:ext cx="742784" cy="7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4"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6741957" y="1375417"/>
            <a:ext cx="1224085" cy="136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100" y="3633253"/>
            <a:ext cx="1542522" cy="94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108" y="3474375"/>
            <a:ext cx="1849092" cy="126164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2319" y="5445869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20" y="1457687"/>
            <a:ext cx="1783902" cy="1205019"/>
          </a:xfrm>
          <a:prstGeom prst="rect">
            <a:avLst/>
          </a:prstGeom>
        </p:spPr>
      </p:pic>
      <p:pic>
        <p:nvPicPr>
          <p:cNvPr id="10244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9" y="5933232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390" y="3683241"/>
            <a:ext cx="1563508" cy="956725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59" y="1453545"/>
            <a:ext cx="2053928" cy="13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 Fox Fact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4049823" y="3612237"/>
            <a:ext cx="2184687" cy="109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23" y="1453545"/>
            <a:ext cx="13303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me Button Png Transparent, Png Download , Transparent Png Image - PNGitem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5" y="5849428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677" y="3032628"/>
            <a:ext cx="1938604" cy="11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2710" y="1153609"/>
            <a:ext cx="1849092" cy="1261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4281260" y="2936724"/>
            <a:ext cx="1431993" cy="1351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636443" y="1037136"/>
            <a:ext cx="1632838" cy="1441107"/>
          </a:xfrm>
          <a:prstGeom prst="rect">
            <a:avLst/>
          </a:prstGeom>
        </p:spPr>
      </p:pic>
      <p:pic>
        <p:nvPicPr>
          <p:cNvPr id="8" name="Picture 4" descr="Home Button Png Transparent, Png Download ,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4" y="581475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A0635054-0D78-24A4-212D-C613CC0D2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21802" y="5530009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382" y="3393773"/>
            <a:ext cx="1938604" cy="1186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458" r="14108" b="7089"/>
          <a:stretch/>
        </p:blipFill>
        <p:spPr>
          <a:xfrm>
            <a:off x="3755545" y="1133532"/>
            <a:ext cx="1431993" cy="1351381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82" y="879528"/>
            <a:ext cx="2783513" cy="18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d Fox Fact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3898614" y="3442370"/>
            <a:ext cx="2577847" cy="12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me Button Png Transparent, Png Download , Transparent Png Image - PNGitem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0" y="5924774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621" y="1607904"/>
            <a:ext cx="1938604" cy="118625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52521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1" y="1339494"/>
            <a:ext cx="2337942" cy="1579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22" y="3268065"/>
            <a:ext cx="1536700" cy="1776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17685"/>
          <a:stretch/>
        </p:blipFill>
        <p:spPr>
          <a:xfrm>
            <a:off x="3838667" y="3268065"/>
            <a:ext cx="1422511" cy="1591568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16" y="5896202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636443" y="1037136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396" y="846396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834" y="3027754"/>
            <a:ext cx="1341166" cy="1541914"/>
          </a:xfrm>
          <a:prstGeom prst="rect">
            <a:avLst/>
          </a:prstGeom>
        </p:spPr>
      </p:pic>
      <p:pic>
        <p:nvPicPr>
          <p:cNvPr id="1026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22" y="3027754"/>
            <a:ext cx="3294912" cy="13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me Button Png Transparent, Png Download , Transparent Png Image - PNGite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8" y="581475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C460CEF3-73EB-4C2B-6E18-62434AA840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6638" y="5721603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086" y="1733230"/>
            <a:ext cx="1938604" cy="11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8532" y="3775319"/>
            <a:ext cx="1849092" cy="1261640"/>
          </a:xfrm>
          <a:prstGeom prst="rect">
            <a:avLst/>
          </a:prstGeom>
        </p:spPr>
      </p:pic>
      <p:pic>
        <p:nvPicPr>
          <p:cNvPr id="8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82" y="1536719"/>
            <a:ext cx="2337942" cy="157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660" y="3418111"/>
            <a:ext cx="1341166" cy="1541914"/>
          </a:xfrm>
          <a:prstGeom prst="rect">
            <a:avLst/>
          </a:prstGeom>
        </p:spPr>
      </p:pic>
      <p:pic>
        <p:nvPicPr>
          <p:cNvPr id="11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3" y="5896639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09" y="-283334"/>
            <a:ext cx="12318609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6760216" y="1312092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596" y="1408523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241" y="3386906"/>
            <a:ext cx="1341166" cy="1541914"/>
          </a:xfrm>
          <a:prstGeom prst="rect">
            <a:avLst/>
          </a:prstGeom>
        </p:spPr>
      </p:pic>
      <p:pic>
        <p:nvPicPr>
          <p:cNvPr id="10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3601329" y="3027754"/>
            <a:ext cx="1913206" cy="19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ome Button Png Transparent, Png Download , Transparent Png Image - PNGite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2" y="587885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025">
            <a:hlinkClick r:id="" action="ppaction://media"/>
            <a:extLst>
              <a:ext uri="{FF2B5EF4-FFF2-40B4-BE49-F238E27FC236}">
                <a16:creationId xmlns:a16="http://schemas.microsoft.com/office/drawing/2014/main" id="{4C2F4621-EBEF-DE5F-10F9-FE532993AB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37276" y="5562055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334"/>
            <a:ext cx="12192000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/>
        </p:blipFill>
        <p:spPr>
          <a:xfrm>
            <a:off x="7386394" y="1118938"/>
            <a:ext cx="1632838" cy="1441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246" y="2463316"/>
            <a:ext cx="1938604" cy="11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865" y="1268338"/>
            <a:ext cx="993586" cy="1142308"/>
          </a:xfrm>
          <a:prstGeom prst="rect">
            <a:avLst/>
          </a:prstGeom>
        </p:spPr>
      </p:pic>
      <p:pic>
        <p:nvPicPr>
          <p:cNvPr id="1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867" y="5696288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58" y="3437393"/>
            <a:ext cx="2858950" cy="1721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8267" y="3667252"/>
            <a:ext cx="1849092" cy="1261640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2" y="581476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s Background Clipart 2 - Background For Powerpoint Kids - Free  Transparent PNG Clipart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9" b="97813" l="1310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528034"/>
            <a:ext cx="12873038" cy="77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716;p46"/>
          <p:cNvSpPr txBox="1">
            <a:spLocks/>
          </p:cNvSpPr>
          <p:nvPr/>
        </p:nvSpPr>
        <p:spPr>
          <a:xfrm>
            <a:off x="3793124" y="535909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72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01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7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8688EE00-BF70-4DC2-B695-2C7B2B3F1B59}"/>
              </a:ext>
            </a:extLst>
          </p:cNvPr>
          <p:cNvSpPr txBox="1"/>
          <p:nvPr/>
        </p:nvSpPr>
        <p:spPr>
          <a:xfrm>
            <a:off x="5330980" y="3376537"/>
            <a:ext cx="140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5" action="ppaction://hlinksldjump"/>
              </a:rPr>
              <a:t>Easy</a:t>
            </a:r>
            <a:endParaRPr lang="en-US" sz="32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F7D21D03-0F74-492B-8679-0AE93AAA53B0}"/>
              </a:ext>
            </a:extLst>
          </p:cNvPr>
          <p:cNvSpPr txBox="1"/>
          <p:nvPr/>
        </p:nvSpPr>
        <p:spPr>
          <a:xfrm>
            <a:off x="7166126" y="3402148"/>
            <a:ext cx="2132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6" action="ppaction://hlinksldjump"/>
              </a:rPr>
              <a:t>Advanced</a:t>
            </a:r>
            <a:endParaRPr lang="en-US" sz="3200" b="1" dirty="0">
              <a:solidFill>
                <a:srgbClr val="70AD47">
                  <a:lumMod val="75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18C1A-1FBA-443B-9B65-FB97E794650A}"/>
              </a:ext>
            </a:extLst>
          </p:cNvPr>
          <p:cNvSpPr txBox="1"/>
          <p:nvPr/>
        </p:nvSpPr>
        <p:spPr>
          <a:xfrm>
            <a:off x="2956561" y="3376537"/>
            <a:ext cx="181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Options: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63367" y="2245595"/>
            <a:ext cx="4368916" cy="7458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717;p46"/>
          <p:cNvSpPr txBox="1">
            <a:spLocks/>
          </p:cNvSpPr>
          <p:nvPr/>
        </p:nvSpPr>
        <p:spPr>
          <a:xfrm>
            <a:off x="3485712" y="2410604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Algerian" panose="04020705040A02060702" pitchFamily="82" charset="0"/>
              </a:rPr>
              <a:t>Facing game</a:t>
            </a:r>
          </a:p>
        </p:txBody>
      </p:sp>
    </p:spTree>
    <p:extLst>
      <p:ext uri="{BB962C8B-B14F-4D97-AF65-F5344CB8AC3E}">
        <p14:creationId xmlns:p14="http://schemas.microsoft.com/office/powerpoint/2010/main" val="2825495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альчик, Писать На Доске Stock Clipart | Royalty-Free | FreeImag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100000" l="16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42" y="-283334"/>
            <a:ext cx="12304542" cy="64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422" y="1785927"/>
            <a:ext cx="1563508" cy="956725"/>
          </a:xfrm>
          <a:prstGeom prst="rect">
            <a:avLst/>
          </a:prstGeom>
        </p:spPr>
      </p:pic>
      <p:pic>
        <p:nvPicPr>
          <p:cNvPr id="8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9" y="5696288"/>
            <a:ext cx="487363" cy="487363"/>
          </a:xfrm>
          <a:prstGeom prst="rect">
            <a:avLst/>
          </a:prstGeom>
        </p:spPr>
      </p:pic>
      <p:pic>
        <p:nvPicPr>
          <p:cNvPr id="2050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06" y="1578278"/>
            <a:ext cx="2053928" cy="13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81" y="3425437"/>
            <a:ext cx="13303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51" y="3015786"/>
            <a:ext cx="2858950" cy="1721357"/>
          </a:xfrm>
          <a:prstGeom prst="rect">
            <a:avLst/>
          </a:prstGeom>
        </p:spPr>
      </p:pic>
      <p:pic>
        <p:nvPicPr>
          <p:cNvPr id="10" name="Picture 4" descr="Home Button Png Transparent, Png Download , Transparent Png Image - PNGitem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907" r="97326">
                        <a14:foregroundMark x1="36047" y1="7222" x2="58372" y2="5889"/>
                        <a14:foregroundMark x1="50000" y1="22556" x2="36395" y2="36111"/>
                        <a14:foregroundMark x1="65465" y1="21778" x2="69302" y2="2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73" y="5814760"/>
            <a:ext cx="704991" cy="7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k the Odd One Out from 9 Odd Fruits 🍎 Pictures | Odd One Out Game  Picture Quiz with Answers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1536418" y="1251857"/>
            <a:ext cx="9119165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17799" y="2198461"/>
            <a:ext cx="6756400" cy="2461079"/>
          </a:xfrm>
          <a:prstGeom prst="ellipse">
            <a:avLst/>
          </a:prstGeom>
          <a:solidFill>
            <a:srgbClr val="812990"/>
          </a:solidFill>
          <a:ln>
            <a:noFill/>
          </a:ln>
          <a:scene3d>
            <a:camera prst="orthographicFront"/>
            <a:lightRig rig="threePt" dir="t"/>
          </a:scene3d>
          <a:sp3d prstMaterial="translucentPowder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</p:spTree>
    <p:extLst>
      <p:ext uri="{BB962C8B-B14F-4D97-AF65-F5344CB8AC3E}">
        <p14:creationId xmlns:p14="http://schemas.microsoft.com/office/powerpoint/2010/main" val="3283622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076" y="2651133"/>
            <a:ext cx="2321039" cy="1420266"/>
          </a:xfrm>
          <a:prstGeom prst="rect">
            <a:avLst/>
          </a:prstGeom>
        </p:spPr>
      </p:pic>
      <p:pic>
        <p:nvPicPr>
          <p:cNvPr id="4" name="Picture 2" descr="PAPPIS Box with lid, brown, 25x34x26 cm - IK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87" y="2583543"/>
            <a:ext cx="1561564" cy="15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39" y="2424896"/>
            <a:ext cx="2709673" cy="18303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76339" y="1633462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79" y="2680918"/>
            <a:ext cx="2484936" cy="1496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08842" y="1712422"/>
            <a:ext cx="3673611" cy="3331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367" y="2680918"/>
            <a:ext cx="1301371" cy="1496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88" y="2347614"/>
            <a:ext cx="1782854" cy="20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719" y="2415203"/>
            <a:ext cx="2427110" cy="148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32" y="2404210"/>
            <a:ext cx="2534383" cy="1711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0" y="2404210"/>
            <a:ext cx="2484936" cy="1496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091108" y="1370990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426" y="2324341"/>
            <a:ext cx="2043661" cy="12505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18218" y="1181101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4854906" y="1854510"/>
            <a:ext cx="1808455" cy="17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52447"/>
            <a:ext cx="2918078" cy="11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4132193" y="1221805"/>
            <a:ext cx="3927615" cy="3455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ình quizz" descr="https://i.pinimg.com/564x/76/ea/2b/76ea2be8ddd4d79925575e4e011da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8667" l="27709" r="76377">
                        <a14:foregroundMark x1="52931" y1="12533" x2="54174" y2="62933"/>
                        <a14:foregroundMark x1="32860" y1="23200" x2="74600" y2="28800"/>
                        <a14:foregroundMark x1="47425" y1="42667" x2="67496" y2="43733"/>
                        <a14:foregroundMark x1="38188" y1="69600" x2="5222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22294" b="24072"/>
          <a:stretch/>
        </p:blipFill>
        <p:spPr bwMode="auto">
          <a:xfrm>
            <a:off x="5241816" y="1883538"/>
            <a:ext cx="1808455" cy="17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69" y="2496389"/>
            <a:ext cx="2321039" cy="1420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23" y="2164892"/>
            <a:ext cx="3118218" cy="18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7165541" y="1744717"/>
            <a:ext cx="3525907" cy="3284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ow To Ask Questions Effectively. When we have a question, our first… | by  Soundarya Balasubramani | Agile Insider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9" y="2667022"/>
            <a:ext cx="2885707" cy="11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1" y="2356014"/>
            <a:ext cx="3150213" cy="21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d Fox Fact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20" l="10000" r="93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27828" r="6422" b="20675"/>
          <a:stretch/>
        </p:blipFill>
        <p:spPr bwMode="auto">
          <a:xfrm>
            <a:off x="367916" y="2585410"/>
            <a:ext cx="3186912" cy="16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4011075" y="1592962"/>
            <a:ext cx="3525907" cy="3284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09" y="2356014"/>
            <a:ext cx="2575581" cy="17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126" y="2356014"/>
            <a:ext cx="1245037" cy="1431397"/>
          </a:xfrm>
          <a:prstGeom prst="rect">
            <a:avLst/>
          </a:prstGeom>
        </p:spPr>
      </p:pic>
      <p:pic>
        <p:nvPicPr>
          <p:cNvPr id="1028" name="Picture 4" descr="Jelly - Animation - SPIKYTH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12941" r="23286" b="12177"/>
          <a:stretch/>
        </p:blipFill>
        <p:spPr bwMode="auto">
          <a:xfrm>
            <a:off x="8681990" y="2682672"/>
            <a:ext cx="1457977" cy="11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sp>
        <p:nvSpPr>
          <p:cNvPr id="8" name="Oval 7"/>
          <p:cNvSpPr/>
          <p:nvPr/>
        </p:nvSpPr>
        <p:spPr>
          <a:xfrm>
            <a:off x="1780121" y="1861941"/>
            <a:ext cx="3013659" cy="2746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Volley-Ball Balle Sport - Images vectorielles gratuites sur Pixabay - 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13" y="2665927"/>
            <a:ext cx="1125715" cy="112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X definition and meaning | Collins English Diction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1" b="99701" l="27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09" y="2374795"/>
            <a:ext cx="2575581" cy="17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54" y="2478342"/>
            <a:ext cx="2240422" cy="15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0696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question</a:t>
            </a:r>
          </a:p>
        </p:txBody>
      </p:sp>
      <p:pic>
        <p:nvPicPr>
          <p:cNvPr id="20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5382" y="2798289"/>
            <a:ext cx="609600" cy="609600"/>
          </a:xfrm>
          <a:prstGeom prst="rect">
            <a:avLst/>
          </a:prstGeom>
        </p:spPr>
      </p:pic>
      <p:pic>
        <p:nvPicPr>
          <p:cNvPr id="21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9645" y="1048959"/>
            <a:ext cx="558724" cy="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in Background Template Stock Clipart | Royalty-Free | Free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32400" y="-342900"/>
            <a:ext cx="6489700" cy="1181100"/>
          </a:xfrm>
          <a:prstGeom prst="ellipse">
            <a:avLst/>
          </a:prstGeom>
          <a:solidFill>
            <a:srgbClr val="003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What is the odd one out ?</a:t>
            </a:r>
          </a:p>
        </p:txBody>
      </p:sp>
      <p:pic>
        <p:nvPicPr>
          <p:cNvPr id="9" name="Picture 12" descr="Well Done Animation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36" y="1727543"/>
            <a:ext cx="4556529" cy="37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3910" y="5960514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juice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889695" y="69992"/>
            <a:ext cx="2074927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658" y="940876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812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ox</a:t>
            </a:r>
            <a:endParaRPr lang="en-US" sz="2700" dirty="0"/>
          </a:p>
        </p:txBody>
      </p:sp>
      <p:pic>
        <p:nvPicPr>
          <p:cNvPr id="20" name="Track 030">
            <a:hlinkClick r:id="" action="ppaction://media"/>
            <a:extLst>
              <a:ext uri="{FF2B5EF4-FFF2-40B4-BE49-F238E27FC236}">
                <a16:creationId xmlns:a16="http://schemas.microsoft.com/office/drawing/2014/main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578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324736" y="4614176"/>
            <a:ext cx="2095896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jam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village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pic>
        <p:nvPicPr>
          <p:cNvPr id="3" name="qu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001" y="3683183"/>
            <a:ext cx="609600" cy="609600"/>
          </a:xfrm>
          <a:prstGeom prst="rect">
            <a:avLst/>
          </a:prstGeom>
        </p:spPr>
      </p:pic>
      <p:pic>
        <p:nvPicPr>
          <p:cNvPr id="2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1591" y="2466519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095896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juice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206581" y="1822589"/>
            <a:ext cx="2275051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3998" y="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quiz</a:t>
            </a:r>
          </a:p>
        </p:txBody>
      </p:sp>
      <p:pic>
        <p:nvPicPr>
          <p:cNvPr id="21" name="Track 030">
            <a:hlinkClick r:id="" action="ppaction://media"/>
            <a:extLst>
              <a:ext uri="{FF2B5EF4-FFF2-40B4-BE49-F238E27FC236}">
                <a16:creationId xmlns:a16="http://schemas.microsoft.com/office/drawing/2014/main" id="{E2A16838-A773-468B-B76B-0021C39DE2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00" end="116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658" y="940876"/>
            <a:ext cx="487363" cy="487363"/>
          </a:xfrm>
          <a:prstGeom prst="rect">
            <a:avLst/>
          </a:prstGeom>
        </p:spPr>
      </p:pic>
      <p:sp>
        <p:nvSpPr>
          <p:cNvPr id="11" name="fox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pic>
        <p:nvPicPr>
          <p:cNvPr id="23" name="Track 030">
            <a:hlinkClick r:id="" action="ppaction://media"/>
            <a:extLst>
              <a:ext uri="{FF2B5EF4-FFF2-40B4-BE49-F238E27FC236}">
                <a16:creationId xmlns:a16="http://schemas.microsoft.com/office/drawing/2014/main" id="{010C2FF6-F570-4389-A951-3A5D49861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5723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5998" y="1892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1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 rot="2160000">
            <a:off x="6935157" y="1618074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3" rIns="147118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1" name="Freeform 10"/>
          <p:cNvSpPr/>
          <p:nvPr/>
        </p:nvSpPr>
        <p:spPr>
          <a:xfrm>
            <a:off x="7372684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fox</a:t>
            </a:r>
            <a:endParaRPr lang="en-US" sz="2700" dirty="0"/>
          </a:p>
        </p:txBody>
      </p:sp>
      <p:sp>
        <p:nvSpPr>
          <p:cNvPr id="12" name="Freeform 11"/>
          <p:cNvSpPr/>
          <p:nvPr/>
        </p:nvSpPr>
        <p:spPr>
          <a:xfrm rot="17280000">
            <a:off x="7657170" y="3915521"/>
            <a:ext cx="529464" cy="682773"/>
          </a:xfrm>
          <a:custGeom>
            <a:avLst/>
            <a:gdLst>
              <a:gd name="connsiteX0" fmla="*/ 0 w 529463"/>
              <a:gd name="connsiteY0" fmla="*/ 136554 h 682772"/>
              <a:gd name="connsiteX1" fmla="*/ 264732 w 529463"/>
              <a:gd name="connsiteY1" fmla="*/ 136554 h 682772"/>
              <a:gd name="connsiteX2" fmla="*/ 264732 w 529463"/>
              <a:gd name="connsiteY2" fmla="*/ 0 h 682772"/>
              <a:gd name="connsiteX3" fmla="*/ 529463 w 529463"/>
              <a:gd name="connsiteY3" fmla="*/ 341386 h 682772"/>
              <a:gd name="connsiteX4" fmla="*/ 264732 w 529463"/>
              <a:gd name="connsiteY4" fmla="*/ 682772 h 682772"/>
              <a:gd name="connsiteX5" fmla="*/ 264732 w 529463"/>
              <a:gd name="connsiteY5" fmla="*/ 546218 h 682772"/>
              <a:gd name="connsiteX6" fmla="*/ 0 w 529463"/>
              <a:gd name="connsiteY6" fmla="*/ 546218 h 682772"/>
              <a:gd name="connsiteX7" fmla="*/ 0 w 529463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9463" h="682772">
                <a:moveTo>
                  <a:pt x="529463" y="546218"/>
                </a:moveTo>
                <a:lnTo>
                  <a:pt x="264731" y="546218"/>
                </a:lnTo>
                <a:lnTo>
                  <a:pt x="264731" y="682772"/>
                </a:lnTo>
                <a:lnTo>
                  <a:pt x="0" y="341386"/>
                </a:lnTo>
                <a:lnTo>
                  <a:pt x="264731" y="0"/>
                </a:lnTo>
                <a:lnTo>
                  <a:pt x="264731" y="136554"/>
                </a:lnTo>
                <a:lnTo>
                  <a:pt x="529463" y="136554"/>
                </a:lnTo>
                <a:lnTo>
                  <a:pt x="529463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8837" tIns="136553" rIns="2" bIns="136555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4" name="Freeform 13"/>
          <p:cNvSpPr/>
          <p:nvPr/>
        </p:nvSpPr>
        <p:spPr>
          <a:xfrm>
            <a:off x="6232491" y="4711014"/>
            <a:ext cx="2426402" cy="2023030"/>
          </a:xfrm>
          <a:custGeom>
            <a:avLst/>
            <a:gdLst>
              <a:gd name="connsiteX0" fmla="*/ 0 w 2426402"/>
              <a:gd name="connsiteY0" fmla="*/ 1011515 h 2023030"/>
              <a:gd name="connsiteX1" fmla="*/ 1213201 w 2426402"/>
              <a:gd name="connsiteY1" fmla="*/ 0 h 2023030"/>
              <a:gd name="connsiteX2" fmla="*/ 2426402 w 2426402"/>
              <a:gd name="connsiteY2" fmla="*/ 1011515 h 2023030"/>
              <a:gd name="connsiteX3" fmla="*/ 1213201 w 2426402"/>
              <a:gd name="connsiteY3" fmla="*/ 2023030 h 2023030"/>
              <a:gd name="connsiteX4" fmla="*/ 0 w 2426402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402" h="2023030">
                <a:moveTo>
                  <a:pt x="0" y="1011515"/>
                </a:moveTo>
                <a:cubicBezTo>
                  <a:pt x="0" y="452871"/>
                  <a:pt x="543169" y="0"/>
                  <a:pt x="1213201" y="0"/>
                </a:cubicBezTo>
                <a:cubicBezTo>
                  <a:pt x="1883233" y="0"/>
                  <a:pt x="2426402" y="452871"/>
                  <a:pt x="2426402" y="1011515"/>
                </a:cubicBezTo>
                <a:cubicBezTo>
                  <a:pt x="2426402" y="1570159"/>
                  <a:pt x="1883233" y="2023030"/>
                  <a:pt x="1213201" y="2023030"/>
                </a:cubicBezTo>
                <a:cubicBezTo>
                  <a:pt x="543169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978" tIns="336906" rIns="395978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volleyball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623226" y="5381143"/>
            <a:ext cx="430548" cy="682773"/>
          </a:xfrm>
          <a:custGeom>
            <a:avLst/>
            <a:gdLst>
              <a:gd name="connsiteX0" fmla="*/ 0 w 430547"/>
              <a:gd name="connsiteY0" fmla="*/ 136554 h 682772"/>
              <a:gd name="connsiteX1" fmla="*/ 215274 w 430547"/>
              <a:gd name="connsiteY1" fmla="*/ 136554 h 682772"/>
              <a:gd name="connsiteX2" fmla="*/ 215274 w 430547"/>
              <a:gd name="connsiteY2" fmla="*/ 0 h 682772"/>
              <a:gd name="connsiteX3" fmla="*/ 430547 w 430547"/>
              <a:gd name="connsiteY3" fmla="*/ 341386 h 682772"/>
              <a:gd name="connsiteX4" fmla="*/ 215274 w 430547"/>
              <a:gd name="connsiteY4" fmla="*/ 682772 h 682772"/>
              <a:gd name="connsiteX5" fmla="*/ 215274 w 430547"/>
              <a:gd name="connsiteY5" fmla="*/ 546218 h 682772"/>
              <a:gd name="connsiteX6" fmla="*/ 0 w 430547"/>
              <a:gd name="connsiteY6" fmla="*/ 546218 h 682772"/>
              <a:gd name="connsiteX7" fmla="*/ 0 w 430547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47" h="682772">
                <a:moveTo>
                  <a:pt x="430547" y="546218"/>
                </a:moveTo>
                <a:lnTo>
                  <a:pt x="215273" y="546218"/>
                </a:lnTo>
                <a:lnTo>
                  <a:pt x="215273" y="682772"/>
                </a:lnTo>
                <a:lnTo>
                  <a:pt x="0" y="341386"/>
                </a:lnTo>
                <a:lnTo>
                  <a:pt x="215273" y="0"/>
                </a:lnTo>
                <a:lnTo>
                  <a:pt x="215273" y="136554"/>
                </a:lnTo>
                <a:lnTo>
                  <a:pt x="430547" y="136554"/>
                </a:lnTo>
                <a:lnTo>
                  <a:pt x="430547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164" tIns="136555" rIns="1" bIns="136554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sp>
        <p:nvSpPr>
          <p:cNvPr id="16" name="Freeform 15"/>
          <p:cNvSpPr/>
          <p:nvPr/>
        </p:nvSpPr>
        <p:spPr>
          <a:xfrm>
            <a:off x="3397107" y="4711014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jelly</a:t>
            </a:r>
          </a:p>
        </p:txBody>
      </p:sp>
      <p:sp>
        <p:nvSpPr>
          <p:cNvPr id="17" name="Freeform 16"/>
          <p:cNvSpPr/>
          <p:nvPr/>
        </p:nvSpPr>
        <p:spPr>
          <a:xfrm rot="4320000">
            <a:off x="3675349" y="3951397"/>
            <a:ext cx="537442" cy="682772"/>
          </a:xfrm>
          <a:custGeom>
            <a:avLst/>
            <a:gdLst>
              <a:gd name="connsiteX0" fmla="*/ 0 w 537441"/>
              <a:gd name="connsiteY0" fmla="*/ 136554 h 682772"/>
              <a:gd name="connsiteX1" fmla="*/ 268721 w 537441"/>
              <a:gd name="connsiteY1" fmla="*/ 136554 h 682772"/>
              <a:gd name="connsiteX2" fmla="*/ 268721 w 537441"/>
              <a:gd name="connsiteY2" fmla="*/ 0 h 682772"/>
              <a:gd name="connsiteX3" fmla="*/ 537441 w 537441"/>
              <a:gd name="connsiteY3" fmla="*/ 341386 h 682772"/>
              <a:gd name="connsiteX4" fmla="*/ 268721 w 537441"/>
              <a:gd name="connsiteY4" fmla="*/ 682772 h 682772"/>
              <a:gd name="connsiteX5" fmla="*/ 268721 w 537441"/>
              <a:gd name="connsiteY5" fmla="*/ 546218 h 682772"/>
              <a:gd name="connsiteX6" fmla="*/ 0 w 537441"/>
              <a:gd name="connsiteY6" fmla="*/ 546218 h 682772"/>
              <a:gd name="connsiteX7" fmla="*/ 0 w 537441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41" h="682772">
                <a:moveTo>
                  <a:pt x="537441" y="546218"/>
                </a:moveTo>
                <a:lnTo>
                  <a:pt x="268720" y="546218"/>
                </a:lnTo>
                <a:lnTo>
                  <a:pt x="268720" y="682772"/>
                </a:lnTo>
                <a:lnTo>
                  <a:pt x="0" y="341386"/>
                </a:lnTo>
                <a:lnTo>
                  <a:pt x="268720" y="0"/>
                </a:lnTo>
                <a:lnTo>
                  <a:pt x="268720" y="136554"/>
                </a:lnTo>
                <a:lnTo>
                  <a:pt x="537441" y="136554"/>
                </a:lnTo>
                <a:lnTo>
                  <a:pt x="537441" y="546218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232" tIns="136554" rIns="0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/>
          </a:p>
        </p:txBody>
      </p:sp>
      <p:sp>
        <p:nvSpPr>
          <p:cNvPr id="18" name="Freeform 17"/>
          <p:cNvSpPr/>
          <p:nvPr/>
        </p:nvSpPr>
        <p:spPr>
          <a:xfrm>
            <a:off x="2458601" y="1822589"/>
            <a:ext cx="2023030" cy="2023030"/>
          </a:xfrm>
          <a:custGeom>
            <a:avLst/>
            <a:gdLst>
              <a:gd name="connsiteX0" fmla="*/ 0 w 2023030"/>
              <a:gd name="connsiteY0" fmla="*/ 1011515 h 2023030"/>
              <a:gd name="connsiteX1" fmla="*/ 1011515 w 2023030"/>
              <a:gd name="connsiteY1" fmla="*/ 0 h 2023030"/>
              <a:gd name="connsiteX2" fmla="*/ 2023030 w 2023030"/>
              <a:gd name="connsiteY2" fmla="*/ 1011515 h 2023030"/>
              <a:gd name="connsiteX3" fmla="*/ 1011515 w 2023030"/>
              <a:gd name="connsiteY3" fmla="*/ 2023030 h 2023030"/>
              <a:gd name="connsiteX4" fmla="*/ 0 w 2023030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3030" h="2023030">
                <a:moveTo>
                  <a:pt x="0" y="1011515"/>
                </a:moveTo>
                <a:cubicBezTo>
                  <a:pt x="0" y="452871"/>
                  <a:pt x="452871" y="0"/>
                  <a:pt x="1011515" y="0"/>
                </a:cubicBezTo>
                <a:cubicBezTo>
                  <a:pt x="1570159" y="0"/>
                  <a:pt x="2023030" y="452871"/>
                  <a:pt x="2023030" y="1011515"/>
                </a:cubicBezTo>
                <a:cubicBezTo>
                  <a:pt x="2023030" y="1570159"/>
                  <a:pt x="1570159" y="2023030"/>
                  <a:pt x="1011515" y="2023030"/>
                </a:cubicBezTo>
                <a:cubicBezTo>
                  <a:pt x="45287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906" tIns="336906" rIns="33690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van</a:t>
            </a:r>
          </a:p>
        </p:txBody>
      </p:sp>
      <p:sp>
        <p:nvSpPr>
          <p:cNvPr id="19" name="Freeform 18"/>
          <p:cNvSpPr/>
          <p:nvPr/>
        </p:nvSpPr>
        <p:spPr>
          <a:xfrm rot="19440000">
            <a:off x="4406305" y="1634390"/>
            <a:ext cx="490396" cy="682772"/>
          </a:xfrm>
          <a:custGeom>
            <a:avLst/>
            <a:gdLst>
              <a:gd name="connsiteX0" fmla="*/ 0 w 490396"/>
              <a:gd name="connsiteY0" fmla="*/ 136554 h 682772"/>
              <a:gd name="connsiteX1" fmla="*/ 245198 w 490396"/>
              <a:gd name="connsiteY1" fmla="*/ 136554 h 682772"/>
              <a:gd name="connsiteX2" fmla="*/ 245198 w 490396"/>
              <a:gd name="connsiteY2" fmla="*/ 0 h 682772"/>
              <a:gd name="connsiteX3" fmla="*/ 490396 w 490396"/>
              <a:gd name="connsiteY3" fmla="*/ 341386 h 682772"/>
              <a:gd name="connsiteX4" fmla="*/ 245198 w 490396"/>
              <a:gd name="connsiteY4" fmla="*/ 682772 h 682772"/>
              <a:gd name="connsiteX5" fmla="*/ 245198 w 490396"/>
              <a:gd name="connsiteY5" fmla="*/ 546218 h 682772"/>
              <a:gd name="connsiteX6" fmla="*/ 0 w 490396"/>
              <a:gd name="connsiteY6" fmla="*/ 546218 h 682772"/>
              <a:gd name="connsiteX7" fmla="*/ 0 w 490396"/>
              <a:gd name="connsiteY7" fmla="*/ 136554 h 68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396" h="682772">
                <a:moveTo>
                  <a:pt x="0" y="136554"/>
                </a:moveTo>
                <a:lnTo>
                  <a:pt x="245198" y="136554"/>
                </a:lnTo>
                <a:lnTo>
                  <a:pt x="245198" y="0"/>
                </a:lnTo>
                <a:lnTo>
                  <a:pt x="490396" y="341386"/>
                </a:lnTo>
                <a:lnTo>
                  <a:pt x="245198" y="682772"/>
                </a:lnTo>
                <a:lnTo>
                  <a:pt x="245198" y="546218"/>
                </a:lnTo>
                <a:lnTo>
                  <a:pt x="0" y="546218"/>
                </a:lnTo>
                <a:lnTo>
                  <a:pt x="0" y="136554"/>
                </a:lnTo>
                <a:close/>
              </a:path>
            </a:pathLst>
          </a:custGeom>
          <a:solidFill>
            <a:srgbClr val="F49AC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6554" rIns="147118" bIns="136553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/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35" y="2798289"/>
            <a:ext cx="1287036" cy="12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4275" y="-86510"/>
            <a:ext cx="1944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a letter and choose the correct word: </a:t>
            </a:r>
          </a:p>
        </p:txBody>
      </p:sp>
      <p:sp>
        <p:nvSpPr>
          <p:cNvPr id="4" name="question"/>
          <p:cNvSpPr/>
          <p:nvPr/>
        </p:nvSpPr>
        <p:spPr>
          <a:xfrm>
            <a:off x="4769478" y="37444"/>
            <a:ext cx="2315358" cy="2023030"/>
          </a:xfrm>
          <a:custGeom>
            <a:avLst/>
            <a:gdLst>
              <a:gd name="connsiteX0" fmla="*/ 0 w 2315358"/>
              <a:gd name="connsiteY0" fmla="*/ 1011515 h 2023030"/>
              <a:gd name="connsiteX1" fmla="*/ 1157679 w 2315358"/>
              <a:gd name="connsiteY1" fmla="*/ 0 h 2023030"/>
              <a:gd name="connsiteX2" fmla="*/ 2315358 w 2315358"/>
              <a:gd name="connsiteY2" fmla="*/ 1011515 h 2023030"/>
              <a:gd name="connsiteX3" fmla="*/ 1157679 w 2315358"/>
              <a:gd name="connsiteY3" fmla="*/ 2023030 h 2023030"/>
              <a:gd name="connsiteX4" fmla="*/ 0 w 2315358"/>
              <a:gd name="connsiteY4" fmla="*/ 1011515 h 20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358" h="2023030">
                <a:moveTo>
                  <a:pt x="0" y="1011515"/>
                </a:moveTo>
                <a:cubicBezTo>
                  <a:pt x="0" y="452871"/>
                  <a:pt x="518311" y="0"/>
                  <a:pt x="1157679" y="0"/>
                </a:cubicBezTo>
                <a:cubicBezTo>
                  <a:pt x="1797047" y="0"/>
                  <a:pt x="2315358" y="452871"/>
                  <a:pt x="2315358" y="1011515"/>
                </a:cubicBezTo>
                <a:cubicBezTo>
                  <a:pt x="2315358" y="1570159"/>
                  <a:pt x="1797047" y="2023030"/>
                  <a:pt x="1157679" y="2023030"/>
                </a:cubicBezTo>
                <a:cubicBezTo>
                  <a:pt x="518311" y="2023030"/>
                  <a:pt x="0" y="1570159"/>
                  <a:pt x="0" y="101151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716" tIns="336906" rIns="379716" bIns="336906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/>
              <a:t>square</a:t>
            </a:r>
          </a:p>
        </p:txBody>
      </p:sp>
      <p:pic>
        <p:nvPicPr>
          <p:cNvPr id="6" name="squ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7001" y="3021169"/>
            <a:ext cx="609600" cy="609600"/>
          </a:xfrm>
          <a:prstGeom prst="rect">
            <a:avLst/>
          </a:prstGeom>
        </p:spPr>
      </p:pic>
      <p:pic>
        <p:nvPicPr>
          <p:cNvPr id="20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00" end="115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</TotalTime>
  <Words>537</Words>
  <Application>Microsoft Office PowerPoint</Application>
  <PresentationFormat>Widescreen</PresentationFormat>
  <Paragraphs>158</Paragraphs>
  <Slides>51</Slides>
  <Notes>4</Notes>
  <HiddenSlides>0</HiddenSlides>
  <MMClips>49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Abril Fatface</vt:lpstr>
      <vt:lpstr>Aharoni</vt:lpstr>
      <vt:lpstr>Aldrich</vt:lpstr>
      <vt:lpstr>Algerian</vt:lpstr>
      <vt:lpstr>Arial</vt:lpstr>
      <vt:lpstr>Calibri</vt:lpstr>
      <vt:lpstr>Calibri Light</vt:lpstr>
      <vt:lpstr>Comic Sans MS</vt:lpstr>
      <vt:lpstr>Office Theme</vt:lpstr>
      <vt:lpstr>1_Office Theme</vt:lpstr>
      <vt:lpstr>2_Office Theme</vt:lpstr>
      <vt:lpstr>PowerPoint Presentation</vt:lpstr>
      <vt:lpstr>Review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Ngan-BanNgoaiNgu</cp:lastModifiedBy>
  <cp:revision>95</cp:revision>
  <dcterms:created xsi:type="dcterms:W3CDTF">2021-02-24T03:33:59Z</dcterms:created>
  <dcterms:modified xsi:type="dcterms:W3CDTF">2024-09-10T09:18:57Z</dcterms:modified>
</cp:coreProperties>
</file>