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5" r:id="rId3"/>
  </p:sldMasterIdLst>
  <p:notesMasterIdLst>
    <p:notesMasterId r:id="rId38"/>
  </p:notesMasterIdLst>
  <p:sldIdLst>
    <p:sldId id="411" r:id="rId4"/>
    <p:sldId id="407" r:id="rId5"/>
    <p:sldId id="329" r:id="rId6"/>
    <p:sldId id="330" r:id="rId7"/>
    <p:sldId id="331" r:id="rId8"/>
    <p:sldId id="332" r:id="rId9"/>
    <p:sldId id="339" r:id="rId10"/>
    <p:sldId id="340" r:id="rId11"/>
    <p:sldId id="408" r:id="rId12"/>
    <p:sldId id="393" r:id="rId13"/>
    <p:sldId id="396" r:id="rId14"/>
    <p:sldId id="395" r:id="rId15"/>
    <p:sldId id="323" r:id="rId16"/>
    <p:sldId id="392" r:id="rId17"/>
    <p:sldId id="394" r:id="rId18"/>
    <p:sldId id="341" r:id="rId19"/>
    <p:sldId id="397" r:id="rId20"/>
    <p:sldId id="402" r:id="rId21"/>
    <p:sldId id="404" r:id="rId22"/>
    <p:sldId id="390" r:id="rId23"/>
    <p:sldId id="389" r:id="rId24"/>
    <p:sldId id="388" r:id="rId25"/>
    <p:sldId id="387" r:id="rId26"/>
    <p:sldId id="405" r:id="rId27"/>
    <p:sldId id="409" r:id="rId28"/>
    <p:sldId id="401" r:id="rId29"/>
    <p:sldId id="338" r:id="rId30"/>
    <p:sldId id="400" r:id="rId31"/>
    <p:sldId id="319" r:id="rId32"/>
    <p:sldId id="320" r:id="rId33"/>
    <p:sldId id="321" r:id="rId34"/>
    <p:sldId id="322" r:id="rId35"/>
    <p:sldId id="410" r:id="rId36"/>
    <p:sldId id="3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66FF33"/>
    <a:srgbClr val="66FF66"/>
    <a:srgbClr val="CC00FF"/>
    <a:srgbClr val="0000FF"/>
    <a:srgbClr val="9900FF"/>
    <a:srgbClr val="66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8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4BA3-3052-4D3C-9824-9BE27A23F2FB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6A2-328D-4AC7-B3D0-1D9D93D9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9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6545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7901-704C-4D42-BDF1-95CB111DE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22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23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25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44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857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95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6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75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2881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315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4848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690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199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819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21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754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1281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50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708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51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0409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16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3616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714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764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37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7619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168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552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6479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333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6520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40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sz="1333">
              <a:solidFill>
                <a:srgbClr val="434343"/>
              </a:solidFill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9462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6221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864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36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3C8C10A-2CA8-4258-B1EE-788860F5A4A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D7324-3A15-4800-A231-8513F3F8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25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2823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6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0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2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2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3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487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23725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7.png"/><Relationship Id="rId3" Type="http://schemas.microsoft.com/office/2007/relationships/media" Target="../media/media7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2.mp3"/><Relationship Id="rId11" Type="http://schemas.microsoft.com/office/2007/relationships/hdphoto" Target="../media/hdphoto5.wdp"/><Relationship Id="rId5" Type="http://schemas.microsoft.com/office/2007/relationships/media" Target="../media/media2.mp3"/><Relationship Id="rId10" Type="http://schemas.openxmlformats.org/officeDocument/2006/relationships/image" Target="../media/image48.png"/><Relationship Id="rId4" Type="http://schemas.openxmlformats.org/officeDocument/2006/relationships/audio" Target="../media/media7.mp3"/><Relationship Id="rId9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8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6.png"/><Relationship Id="rId4" Type="http://schemas.openxmlformats.org/officeDocument/2006/relationships/audio" Target="../media/media8.mp3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7.png"/><Relationship Id="rId4" Type="http://schemas.openxmlformats.org/officeDocument/2006/relationships/audio" Target="../media/media9.mp3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microsoft.com/office/2007/relationships/hdphoto" Target="../media/hdphoto2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67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9.wav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audio" Target="../media/media16.mp3"/><Relationship Id="rId16" Type="http://schemas.openxmlformats.org/officeDocument/2006/relationships/image" Target="../media/image70.png"/><Relationship Id="rId1" Type="http://schemas.microsoft.com/office/2007/relationships/media" Target="../media/media16.mp3"/><Relationship Id="rId6" Type="http://schemas.openxmlformats.org/officeDocument/2006/relationships/audio" Target="../media/audio8.wav"/><Relationship Id="rId11" Type="http://schemas.openxmlformats.org/officeDocument/2006/relationships/image" Target="../media/image65.png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18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microsoft.com/office/2007/relationships/hdphoto" Target="../media/hdphoto2.wdp"/><Relationship Id="rId7" Type="http://schemas.openxmlformats.org/officeDocument/2006/relationships/image" Target="../media/image130.svg"/><Relationship Id="rId12" Type="http://schemas.openxmlformats.org/officeDocument/2006/relationships/image" Target="../media/image180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0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10.svg"/><Relationship Id="rId15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5.svg"/><Relationship Id="rId14" Type="http://schemas.openxmlformats.org/officeDocument/2006/relationships/image" Target="../media/image20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67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40.xml"/><Relationship Id="rId21" Type="http://schemas.microsoft.com/office/2007/relationships/hdphoto" Target="../media/hdphoto2.wdp"/><Relationship Id="rId7" Type="http://schemas.openxmlformats.org/officeDocument/2006/relationships/audio" Target="../media/audio9.wav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audio" Target="../media/media17.mp3"/><Relationship Id="rId16" Type="http://schemas.openxmlformats.org/officeDocument/2006/relationships/image" Target="../media/image70.png"/><Relationship Id="rId20" Type="http://schemas.openxmlformats.org/officeDocument/2006/relationships/image" Target="../media/image17.png"/><Relationship Id="rId1" Type="http://schemas.microsoft.com/office/2007/relationships/media" Target="../media/media17.mp3"/><Relationship Id="rId6" Type="http://schemas.openxmlformats.org/officeDocument/2006/relationships/audio" Target="../media/audio8.wav"/><Relationship Id="rId11" Type="http://schemas.openxmlformats.org/officeDocument/2006/relationships/image" Target="../media/image65.png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67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6.png"/><Relationship Id="rId7" Type="http://schemas.openxmlformats.org/officeDocument/2006/relationships/audio" Target="../media/audio9.wav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audio" Target="../media/media16.mp3"/><Relationship Id="rId16" Type="http://schemas.openxmlformats.org/officeDocument/2006/relationships/image" Target="../media/image70.png"/><Relationship Id="rId20" Type="http://schemas.microsoft.com/office/2007/relationships/hdphoto" Target="../media/hdphoto2.wdp"/><Relationship Id="rId1" Type="http://schemas.microsoft.com/office/2007/relationships/media" Target="../media/media16.mp3"/><Relationship Id="rId6" Type="http://schemas.openxmlformats.org/officeDocument/2006/relationships/audio" Target="../media/audio8.wav"/><Relationship Id="rId11" Type="http://schemas.openxmlformats.org/officeDocument/2006/relationships/image" Target="../media/image65.png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17" Type="http://schemas.microsoft.com/office/2007/relationships/hdphoto" Target="../media/hdphoto2.wdp"/><Relationship Id="rId2" Type="http://schemas.openxmlformats.org/officeDocument/2006/relationships/image" Target="../media/image2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1.png"/><Relationship Id="rId15" Type="http://schemas.openxmlformats.org/officeDocument/2006/relationships/image" Target="../media/image37.svg"/><Relationship Id="rId10" Type="http://schemas.openxmlformats.org/officeDocument/2006/relationships/image" Target="../media/image24.png"/><Relationship Id="rId4" Type="http://schemas.openxmlformats.org/officeDocument/2006/relationships/image" Target="../media/image110.svg"/><Relationship Id="rId9" Type="http://schemas.openxmlformats.org/officeDocument/2006/relationships/image" Target="../media/image31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9.sv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image" Target="../media/image2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29.png"/><Relationship Id="rId15" Type="http://schemas.openxmlformats.org/officeDocument/2006/relationships/image" Target="../media/image51.svg"/><Relationship Id="rId10" Type="http://schemas.openxmlformats.org/officeDocument/2006/relationships/image" Target="../media/image32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62.svg"/><Relationship Id="rId2" Type="http://schemas.openxmlformats.org/officeDocument/2006/relationships/image" Target="../media/image35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17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40.png"/><Relationship Id="rId14" Type="http://schemas.openxmlformats.org/officeDocument/2006/relationships/image" Target="../media/image22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716419" y="1749352"/>
            <a:ext cx="8305313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smtClean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 and welcome to my English class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87968" y="364355"/>
            <a:ext cx="541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UBND QUẬN DƯƠNG KINH</a:t>
            </a:r>
          </a:p>
          <a:p>
            <a:pPr algn="ctr"/>
            <a:r>
              <a:rPr lang="en-US" sz="2400" b="1" u="sng" smtClean="0"/>
              <a:t>TRƯỜNG TIỂU HỌC ANH DŨNG</a:t>
            </a:r>
            <a:endParaRPr lang="en-US" sz="2400" b="1" u="sng"/>
          </a:p>
        </p:txBody>
      </p:sp>
    </p:spTree>
    <p:extLst>
      <p:ext uri="{BB962C8B-B14F-4D97-AF65-F5344CB8AC3E}">
        <p14:creationId xmlns:p14="http://schemas.microsoft.com/office/powerpoint/2010/main" val="291553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893860" y="1871433"/>
            <a:ext cx="5143235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yogurt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6153" y="5750863"/>
            <a:ext cx="394746" cy="3947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520953-31E2-1415-00A0-8FF920C5098E}"/>
              </a:ext>
            </a:extLst>
          </p:cNvPr>
          <p:cNvGrpSpPr/>
          <p:nvPr/>
        </p:nvGrpSpPr>
        <p:grpSpPr>
          <a:xfrm>
            <a:off x="393080" y="142142"/>
            <a:ext cx="5595200" cy="3907649"/>
            <a:chOff x="96717" y="106537"/>
            <a:chExt cx="5991285" cy="43068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C7D0AC-F3C5-DA44-FEE8-FA587130FED9}"/>
                </a:ext>
              </a:extLst>
            </p:cNvPr>
            <p:cNvGrpSpPr/>
            <p:nvPr/>
          </p:nvGrpSpPr>
          <p:grpSpPr>
            <a:xfrm>
              <a:off x="96717" y="106537"/>
              <a:ext cx="5991285" cy="4306817"/>
              <a:chOff x="4575" y="38105"/>
              <a:chExt cx="5991285" cy="430681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0E728C4-77E1-E21C-AF70-BAD2AE7F4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5" y="38105"/>
                <a:ext cx="5991285" cy="3630715"/>
              </a:xfrm>
              <a:prstGeom prst="rect">
                <a:avLst/>
              </a:prstGeom>
              <a:ln w="57150">
                <a:solidFill>
                  <a:srgbClr val="FF00FF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ECD259-5B23-2365-13FF-5CC08527A4E4}"/>
                  </a:ext>
                </a:extLst>
              </p:cNvPr>
              <p:cNvSpPr txBox="1"/>
              <p:nvPr/>
            </p:nvSpPr>
            <p:spPr>
              <a:xfrm>
                <a:off x="1764722" y="1944265"/>
                <a:ext cx="1290738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.VnBlack" panose="020B7200000000000000" pitchFamily="34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A5CAB3-343A-E81D-B088-670B90141430}"/>
                </a:ext>
              </a:extLst>
            </p:cNvPr>
            <p:cNvSpPr txBox="1"/>
            <p:nvPr/>
          </p:nvSpPr>
          <p:spPr>
            <a:xfrm>
              <a:off x="2049002" y="910083"/>
              <a:ext cx="367280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yugort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yogurt">
            <a:hlinkClick r:id="" action="ppaction://media"/>
            <a:extLst>
              <a:ext uri="{FF2B5EF4-FFF2-40B4-BE49-F238E27FC236}">
                <a16:creationId xmlns:a16="http://schemas.microsoft.com/office/drawing/2014/main" id="{2EFACB0D-BE2C-3E22-66D0-E45AB1127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1182" y="6510142"/>
            <a:ext cx="450991" cy="4509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D8DE27-CFDB-921E-3849-3FD3B596145F}"/>
              </a:ext>
            </a:extLst>
          </p:cNvPr>
          <p:cNvGrpSpPr/>
          <p:nvPr/>
        </p:nvGrpSpPr>
        <p:grpSpPr>
          <a:xfrm>
            <a:off x="0" y="-468293"/>
            <a:ext cx="10071021" cy="7362635"/>
            <a:chOff x="-30404" y="-460985"/>
            <a:chExt cx="10071021" cy="7362635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6088002" y="-460985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92D0B1-2623-D7C5-3788-ED231B0FA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96139"/>
              <a:ext cx="604146" cy="505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209389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3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772400" y="1871433"/>
            <a:ext cx="4419600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jams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032" y="5661059"/>
            <a:ext cx="394746" cy="394746"/>
          </a:xfrm>
          <a:prstGeom prst="rect">
            <a:avLst/>
          </a:prstGeom>
        </p:spPr>
      </p:pic>
      <p:pic>
        <p:nvPicPr>
          <p:cNvPr id="2" name="jams">
            <a:hlinkClick r:id="" action="ppaction://media"/>
            <a:extLst>
              <a:ext uri="{FF2B5EF4-FFF2-40B4-BE49-F238E27FC236}">
                <a16:creationId xmlns:a16="http://schemas.microsoft.com/office/drawing/2014/main" id="{244AEEAF-480F-59E6-613C-BF6AF2E82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7921" y="6509546"/>
            <a:ext cx="421341" cy="4213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1CBBE9-B282-8919-2836-E654F438D6A6}"/>
              </a:ext>
            </a:extLst>
          </p:cNvPr>
          <p:cNvGrpSpPr/>
          <p:nvPr/>
        </p:nvGrpSpPr>
        <p:grpSpPr>
          <a:xfrm>
            <a:off x="867777" y="96374"/>
            <a:ext cx="5699947" cy="4030479"/>
            <a:chOff x="697617" y="53627"/>
            <a:chExt cx="5699947" cy="403047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FD5A3-E590-3DE2-C898-1C6DB9F5AB2B}"/>
                </a:ext>
              </a:extLst>
            </p:cNvPr>
            <p:cNvSpPr txBox="1"/>
            <p:nvPr/>
          </p:nvSpPr>
          <p:spPr>
            <a:xfrm>
              <a:off x="697617" y="2344406"/>
              <a:ext cx="26869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ajms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2B643A6-233F-AB96-C8B6-DBBE7FF662BC}"/>
                </a:ext>
              </a:extLst>
            </p:cNvPr>
            <p:cNvSpPr/>
            <p:nvPr/>
          </p:nvSpPr>
          <p:spPr>
            <a:xfrm>
              <a:off x="2984739" y="53627"/>
              <a:ext cx="3412825" cy="2992272"/>
            </a:xfrm>
            <a:prstGeom prst="wedgeRoundRectCallout">
              <a:avLst>
                <a:gd name="adj1" fmla="val -62336"/>
                <a:gd name="adj2" fmla="val 7568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99C470-1B40-6778-E848-4D93E8A67DAC}"/>
                </a:ext>
              </a:extLst>
            </p:cNvPr>
            <p:cNvSpPr txBox="1"/>
            <p:nvPr/>
          </p:nvSpPr>
          <p:spPr>
            <a:xfrm>
              <a:off x="2332806" y="3160776"/>
              <a:ext cx="5309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Century Schoolbook" panose="020B7200000000000000" pitchFamily="34" charset="0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D41BCC-1A52-D8F3-3B7F-D7AC8BB6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090" y="256124"/>
              <a:ext cx="3000122" cy="25103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6B180D-3316-B443-1F9D-B4FD9FF2FD5F}"/>
              </a:ext>
            </a:extLst>
          </p:cNvPr>
          <p:cNvGrpSpPr/>
          <p:nvPr/>
        </p:nvGrpSpPr>
        <p:grpSpPr>
          <a:xfrm>
            <a:off x="-172210" y="-2400"/>
            <a:ext cx="10219819" cy="6901650"/>
            <a:chOff x="-179202" y="0"/>
            <a:chExt cx="10219819" cy="6901650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-179202" y="0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2DC06D-FC5F-8447-CAC3-38B6516A0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98793"/>
              <a:ext cx="600974" cy="50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040678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7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3818" y="1294094"/>
            <a:ext cx="340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oy-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yos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047888" y="613785"/>
            <a:ext cx="3656174" cy="1671254"/>
          </a:xfrm>
          <a:prstGeom prst="cloudCallout">
            <a:avLst>
              <a:gd name="adj1" fmla="val -15416"/>
              <a:gd name="adj2" fmla="val 1188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yoyos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28877-342E-B080-AF6C-A310240139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5" t="18875" b="6655"/>
          <a:stretch/>
        </p:blipFill>
        <p:spPr>
          <a:xfrm>
            <a:off x="702838" y="290594"/>
            <a:ext cx="2575259" cy="313804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yoyo">
            <a:hlinkClick r:id="" action="ppaction://media"/>
            <a:extLst>
              <a:ext uri="{FF2B5EF4-FFF2-40B4-BE49-F238E27FC236}">
                <a16:creationId xmlns:a16="http://schemas.microsoft.com/office/drawing/2014/main" id="{5073014C-0EC9-1823-F51C-6117F8908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0346" y="6562821"/>
            <a:ext cx="453959" cy="453959"/>
          </a:xfrm>
          <a:prstGeom prst="rect">
            <a:avLst/>
          </a:prstGeom>
        </p:spPr>
      </p:pic>
      <p:pic>
        <p:nvPicPr>
          <p:cNvPr id="11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513C0E9-E7C7-01B3-759D-115DB6711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3472" y="5291873"/>
            <a:ext cx="398929" cy="3989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BB15E2-D25B-DE7A-3EFF-3F4B87D0B4F6}"/>
              </a:ext>
            </a:extLst>
          </p:cNvPr>
          <p:cNvGrpSpPr/>
          <p:nvPr/>
        </p:nvGrpSpPr>
        <p:grpSpPr>
          <a:xfrm>
            <a:off x="-35737" y="-608404"/>
            <a:ext cx="10072383" cy="7530789"/>
            <a:chOff x="-31766" y="-617369"/>
            <a:chExt cx="10072383" cy="7530789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271D61-DBAE-CCB5-BAC1-400B3281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1766" y="6369264"/>
              <a:ext cx="650331" cy="5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55876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31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53140" y="-199203"/>
            <a:ext cx="5372447" cy="3539121"/>
          </a:xfrm>
          <a:prstGeom prst="cloudCallout">
            <a:avLst>
              <a:gd name="adj1" fmla="val -15400"/>
              <a:gd name="adj2" fmla="val 615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2450" y1="57867" x2="22400" y2="66400"/>
                        <a14:foregroundMark x1="24150" y1="87267" x2="82400" y2="83067"/>
                        <a14:foregroundMark x1="85650" y1="76533" x2="85900" y2="83600"/>
                        <a14:foregroundMark x1="84150" y1="82733" x2="58300" y2="88867"/>
                        <a14:foregroundMark x1="60750" y1="88000" x2="47000" y2="87067"/>
                        <a14:foregroundMark x1="42800" y1="69667" x2="57200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7" y="-169863"/>
            <a:ext cx="4545202" cy="3012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3424" y="2958309"/>
            <a:ext cx="2182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ozo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207155" y="1871433"/>
            <a:ext cx="3041916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zoo</a:t>
            </a:r>
          </a:p>
        </p:txBody>
      </p:sp>
      <p:pic>
        <p:nvPicPr>
          <p:cNvPr id="2" name="zoo mix">
            <a:hlinkClick r:id="" action="ppaction://media"/>
            <a:extLst>
              <a:ext uri="{FF2B5EF4-FFF2-40B4-BE49-F238E27FC236}">
                <a16:creationId xmlns:a16="http://schemas.microsoft.com/office/drawing/2014/main" id="{C159E0F7-AF27-EAD7-DD3C-B6BAA7F27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80917" y="6563941"/>
            <a:ext cx="386904" cy="386904"/>
          </a:xfrm>
          <a:prstGeom prst="rect">
            <a:avLst/>
          </a:prstGeom>
        </p:spPr>
      </p:pic>
      <p:pic>
        <p:nvPicPr>
          <p:cNvPr id="9" name="mix_04s (audio-joiner.com)">
            <a:hlinkClick r:id="" action="ppaction://media"/>
            <a:extLst>
              <a:ext uri="{FF2B5EF4-FFF2-40B4-BE49-F238E27FC236}">
                <a16:creationId xmlns:a16="http://schemas.microsoft.com/office/drawing/2014/main" id="{8310BC02-15FE-995A-CD39-F294185B72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815" y="5027226"/>
            <a:ext cx="383536" cy="383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1969EB0-22C6-BB8A-CAD7-2A6832AE230E}"/>
              </a:ext>
            </a:extLst>
          </p:cNvPr>
          <p:cNvGrpSpPr/>
          <p:nvPr/>
        </p:nvGrpSpPr>
        <p:grpSpPr>
          <a:xfrm>
            <a:off x="-1924" y="-519347"/>
            <a:ext cx="10040616" cy="7466997"/>
            <a:chOff x="0" y="-617369"/>
            <a:chExt cx="10040616" cy="7466997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4F2150-AEFE-A421-4BB6-212CDC089B6F}"/>
                </a:ext>
              </a:extLst>
            </p:cNvPr>
            <p:cNvGrpSpPr/>
            <p:nvPr/>
          </p:nvGrpSpPr>
          <p:grpSpPr>
            <a:xfrm>
              <a:off x="0" y="3584490"/>
              <a:ext cx="10040616" cy="3265138"/>
              <a:chOff x="1" y="3651125"/>
              <a:chExt cx="10040616" cy="3265138"/>
            </a:xfrm>
          </p:grpSpPr>
          <p:grpSp>
            <p:nvGrpSpPr>
              <p:cNvPr id="26" name="Google Shape;2468;p61">
                <a:extLst>
                  <a:ext uri="{FF2B5EF4-FFF2-40B4-BE49-F238E27FC236}">
                    <a16:creationId xmlns:a16="http://schemas.microsoft.com/office/drawing/2014/main" id="{4B3FB747-6169-4738-A99D-5013DEF7190E}"/>
                  </a:ext>
                </a:extLst>
              </p:cNvPr>
              <p:cNvGrpSpPr/>
              <p:nvPr/>
            </p:nvGrpSpPr>
            <p:grpSpPr>
              <a:xfrm>
                <a:off x="1266657" y="3776232"/>
                <a:ext cx="2066471" cy="2936120"/>
                <a:chOff x="4761425" y="5078500"/>
                <a:chExt cx="278475" cy="395675"/>
              </a:xfrm>
            </p:grpSpPr>
            <p:sp>
              <p:nvSpPr>
                <p:cNvPr id="27" name="Google Shape;2469;p61">
                  <a:extLst>
                    <a:ext uri="{FF2B5EF4-FFF2-40B4-BE49-F238E27FC236}">
                      <a16:creationId xmlns:a16="http://schemas.microsoft.com/office/drawing/2014/main" id="{0C8095F5-F1EA-45A5-BE90-E9869BA3764C}"/>
                    </a:ext>
                  </a:extLst>
                </p:cNvPr>
                <p:cNvSpPr/>
                <p:nvPr/>
              </p:nvSpPr>
              <p:spPr>
                <a:xfrm>
                  <a:off x="4859500" y="5397800"/>
                  <a:ext cx="3517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269" extrusionOk="0">
                      <a:moveTo>
                        <a:pt x="1" y="1"/>
                      </a:moveTo>
                      <a:lnTo>
                        <a:pt x="30" y="257"/>
                      </a:lnTo>
                      <a:lnTo>
                        <a:pt x="98" y="756"/>
                      </a:lnTo>
                      <a:lnTo>
                        <a:pt x="150" y="1216"/>
                      </a:lnTo>
                      <a:lnTo>
                        <a:pt x="299" y="2269"/>
                      </a:lnTo>
                      <a:lnTo>
                        <a:pt x="1407" y="2269"/>
                      </a:lnTo>
                      <a:lnTo>
                        <a:pt x="1407" y="1216"/>
                      </a:ln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2470;p61">
                  <a:extLst>
                    <a:ext uri="{FF2B5EF4-FFF2-40B4-BE49-F238E27FC236}">
                      <a16:creationId xmlns:a16="http://schemas.microsoft.com/office/drawing/2014/main" id="{FA956EF6-67CC-44D0-8F3B-D75F3BF3CCD6}"/>
                    </a:ext>
                  </a:extLst>
                </p:cNvPr>
                <p:cNvSpPr/>
                <p:nvPr/>
              </p:nvSpPr>
              <p:spPr>
                <a:xfrm>
                  <a:off x="4859900" y="5399500"/>
                  <a:ext cx="3477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" h="824" extrusionOk="0">
                      <a:moveTo>
                        <a:pt x="1391" y="1"/>
                      </a:moveTo>
                      <a:lnTo>
                        <a:pt x="1362" y="163"/>
                      </a:lnTo>
                      <a:cubicBezTo>
                        <a:pt x="1216" y="176"/>
                        <a:pt x="1067" y="176"/>
                        <a:pt x="944" y="176"/>
                      </a:cubicBezTo>
                      <a:cubicBezTo>
                        <a:pt x="513" y="176"/>
                        <a:pt x="189" y="108"/>
                        <a:pt x="1" y="40"/>
                      </a:cubicBezTo>
                      <a:lnTo>
                        <a:pt x="1" y="40"/>
                      </a:lnTo>
                      <a:lnTo>
                        <a:pt x="14" y="189"/>
                      </a:lnTo>
                      <a:lnTo>
                        <a:pt x="1255" y="189"/>
                      </a:lnTo>
                      <a:lnTo>
                        <a:pt x="1255" y="688"/>
                      </a:lnTo>
                      <a:lnTo>
                        <a:pt x="82" y="688"/>
                      </a:lnTo>
                      <a:lnTo>
                        <a:pt x="95" y="824"/>
                      </a:lnTo>
                      <a:lnTo>
                        <a:pt x="1391" y="824"/>
                      </a:lnTo>
                      <a:lnTo>
                        <a:pt x="1391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2471;p61">
                  <a:extLst>
                    <a:ext uri="{FF2B5EF4-FFF2-40B4-BE49-F238E27FC236}">
                      <a16:creationId xmlns:a16="http://schemas.microsoft.com/office/drawing/2014/main" id="{9E6CCDFD-030F-458B-B393-8E65DFA43628}"/>
                    </a:ext>
                  </a:extLst>
                </p:cNvPr>
                <p:cNvSpPr/>
                <p:nvPr/>
              </p:nvSpPr>
              <p:spPr>
                <a:xfrm>
                  <a:off x="4861525" y="5420075"/>
                  <a:ext cx="34450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676" extrusionOk="0">
                      <a:moveTo>
                        <a:pt x="1" y="1"/>
                      </a:moveTo>
                      <a:lnTo>
                        <a:pt x="137" y="1041"/>
                      </a:lnTo>
                      <a:lnTo>
                        <a:pt x="205" y="1501"/>
                      </a:lnTo>
                      <a:lnTo>
                        <a:pt x="1339" y="1676"/>
                      </a:lnTo>
                      <a:lnTo>
                        <a:pt x="1378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2472;p61">
                  <a:extLst>
                    <a:ext uri="{FF2B5EF4-FFF2-40B4-BE49-F238E27FC236}">
                      <a16:creationId xmlns:a16="http://schemas.microsoft.com/office/drawing/2014/main" id="{F594B744-3A7C-4871-ABA3-EBFF93D36C21}"/>
                    </a:ext>
                  </a:extLst>
                </p:cNvPr>
                <p:cNvSpPr/>
                <p:nvPr/>
              </p:nvSpPr>
              <p:spPr>
                <a:xfrm>
                  <a:off x="4834875" y="5449550"/>
                  <a:ext cx="6247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985" extrusionOk="0">
                      <a:moveTo>
                        <a:pt x="1517" y="0"/>
                      </a:moveTo>
                      <a:cubicBezTo>
                        <a:pt x="1425" y="0"/>
                        <a:pt x="1311" y="27"/>
                        <a:pt x="1177" y="105"/>
                      </a:cubicBezTo>
                      <a:cubicBezTo>
                        <a:pt x="811" y="293"/>
                        <a:pt x="312" y="510"/>
                        <a:pt x="56" y="698"/>
                      </a:cubicBezTo>
                      <a:cubicBezTo>
                        <a:pt x="14" y="727"/>
                        <a:pt x="1" y="779"/>
                        <a:pt x="14" y="821"/>
                      </a:cubicBezTo>
                      <a:cubicBezTo>
                        <a:pt x="30" y="860"/>
                        <a:pt x="56" y="902"/>
                        <a:pt x="111" y="902"/>
                      </a:cubicBezTo>
                      <a:cubicBezTo>
                        <a:pt x="406" y="963"/>
                        <a:pt x="720" y="984"/>
                        <a:pt x="1018" y="984"/>
                      </a:cubicBezTo>
                      <a:cubicBezTo>
                        <a:pt x="1767" y="984"/>
                        <a:pt x="2418" y="847"/>
                        <a:pt x="2418" y="847"/>
                      </a:cubicBezTo>
                      <a:cubicBezTo>
                        <a:pt x="2499" y="497"/>
                        <a:pt x="2418" y="186"/>
                        <a:pt x="2418" y="186"/>
                      </a:cubicBezTo>
                      <a:cubicBezTo>
                        <a:pt x="2363" y="186"/>
                        <a:pt x="2324" y="212"/>
                        <a:pt x="2269" y="241"/>
                      </a:cubicBezTo>
                      <a:cubicBezTo>
                        <a:pt x="2217" y="280"/>
                        <a:pt x="2149" y="348"/>
                        <a:pt x="2055" y="361"/>
                      </a:cubicBezTo>
                      <a:cubicBezTo>
                        <a:pt x="2051" y="361"/>
                        <a:pt x="2047" y="361"/>
                        <a:pt x="2043" y="361"/>
                      </a:cubicBezTo>
                      <a:cubicBezTo>
                        <a:pt x="1889" y="361"/>
                        <a:pt x="1812" y="118"/>
                        <a:pt x="1812" y="118"/>
                      </a:cubicBezTo>
                      <a:cubicBezTo>
                        <a:pt x="1812" y="118"/>
                        <a:pt x="1712" y="0"/>
                        <a:pt x="1517" y="0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2473;p61">
                  <a:extLst>
                    <a:ext uri="{FF2B5EF4-FFF2-40B4-BE49-F238E27FC236}">
                      <a16:creationId xmlns:a16="http://schemas.microsoft.com/office/drawing/2014/main" id="{F282D1D5-6C41-4A24-98AF-DBCBD258DE0F}"/>
                    </a:ext>
                  </a:extLst>
                </p:cNvPr>
                <p:cNvSpPr/>
                <p:nvPr/>
              </p:nvSpPr>
              <p:spPr>
                <a:xfrm>
                  <a:off x="4835200" y="5454175"/>
                  <a:ext cx="611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" h="798" extrusionOk="0">
                      <a:moveTo>
                        <a:pt x="2379" y="1"/>
                      </a:moveTo>
                      <a:cubicBezTo>
                        <a:pt x="2337" y="1"/>
                        <a:pt x="2298" y="27"/>
                        <a:pt x="2256" y="56"/>
                      </a:cubicBezTo>
                      <a:cubicBezTo>
                        <a:pt x="2256" y="163"/>
                        <a:pt x="2243" y="257"/>
                        <a:pt x="2136" y="351"/>
                      </a:cubicBezTo>
                      <a:cubicBezTo>
                        <a:pt x="2042" y="432"/>
                        <a:pt x="1919" y="461"/>
                        <a:pt x="1799" y="487"/>
                      </a:cubicBezTo>
                      <a:cubicBezTo>
                        <a:pt x="1663" y="513"/>
                        <a:pt x="1514" y="542"/>
                        <a:pt x="1365" y="555"/>
                      </a:cubicBezTo>
                      <a:cubicBezTo>
                        <a:pt x="1054" y="594"/>
                        <a:pt x="746" y="594"/>
                        <a:pt x="435" y="594"/>
                      </a:cubicBezTo>
                      <a:cubicBezTo>
                        <a:pt x="354" y="607"/>
                        <a:pt x="260" y="607"/>
                        <a:pt x="179" y="607"/>
                      </a:cubicBezTo>
                      <a:cubicBezTo>
                        <a:pt x="124" y="607"/>
                        <a:pt x="56" y="607"/>
                        <a:pt x="1" y="636"/>
                      </a:cubicBezTo>
                      <a:cubicBezTo>
                        <a:pt x="17" y="675"/>
                        <a:pt x="43" y="717"/>
                        <a:pt x="98" y="717"/>
                      </a:cubicBezTo>
                      <a:cubicBezTo>
                        <a:pt x="393" y="785"/>
                        <a:pt x="704" y="798"/>
                        <a:pt x="1002" y="798"/>
                      </a:cubicBezTo>
                      <a:cubicBezTo>
                        <a:pt x="1757" y="798"/>
                        <a:pt x="2405" y="662"/>
                        <a:pt x="2405" y="662"/>
                      </a:cubicBezTo>
                      <a:cubicBezTo>
                        <a:pt x="2431" y="542"/>
                        <a:pt x="2447" y="419"/>
                        <a:pt x="2447" y="325"/>
                      </a:cubicBezTo>
                      <a:cubicBezTo>
                        <a:pt x="2447" y="137"/>
                        <a:pt x="2405" y="1"/>
                        <a:pt x="2405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" name="Google Shape;2474;p61">
                  <a:extLst>
                    <a:ext uri="{FF2B5EF4-FFF2-40B4-BE49-F238E27FC236}">
                      <a16:creationId xmlns:a16="http://schemas.microsoft.com/office/drawing/2014/main" id="{157B3EEB-FE21-4701-8472-E369F80A4037}"/>
                    </a:ext>
                  </a:extLst>
                </p:cNvPr>
                <p:cNvSpPr/>
                <p:nvPr/>
              </p:nvSpPr>
              <p:spPr>
                <a:xfrm>
                  <a:off x="4911175" y="5397800"/>
                  <a:ext cx="3542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" h="2269" extrusionOk="0">
                      <a:moveTo>
                        <a:pt x="1" y="1"/>
                      </a:moveTo>
                      <a:lnTo>
                        <a:pt x="1" y="1216"/>
                      </a:lnTo>
                      <a:lnTo>
                        <a:pt x="1" y="2269"/>
                      </a:lnTo>
                      <a:lnTo>
                        <a:pt x="1109" y="2269"/>
                      </a:lnTo>
                      <a:lnTo>
                        <a:pt x="1255" y="1216"/>
                      </a:lnTo>
                      <a:lnTo>
                        <a:pt x="1310" y="756"/>
                      </a:lnTo>
                      <a:lnTo>
                        <a:pt x="1378" y="257"/>
                      </a:lnTo>
                      <a:lnTo>
                        <a:pt x="1417" y="1"/>
                      </a:ln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3" name="Google Shape;2475;p61">
                  <a:extLst>
                    <a:ext uri="{FF2B5EF4-FFF2-40B4-BE49-F238E27FC236}">
                      <a16:creationId xmlns:a16="http://schemas.microsoft.com/office/drawing/2014/main" id="{AE3AC552-92DE-4651-8B48-78E7516D0A41}"/>
                    </a:ext>
                  </a:extLst>
                </p:cNvPr>
                <p:cNvSpPr/>
                <p:nvPr/>
              </p:nvSpPr>
              <p:spPr>
                <a:xfrm>
                  <a:off x="4911175" y="5399825"/>
                  <a:ext cx="351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811" extrusionOk="0">
                      <a:moveTo>
                        <a:pt x="1404" y="1"/>
                      </a:moveTo>
                      <a:cubicBezTo>
                        <a:pt x="1216" y="69"/>
                        <a:pt x="866" y="163"/>
                        <a:pt x="351" y="163"/>
                      </a:cubicBezTo>
                      <a:cubicBezTo>
                        <a:pt x="244" y="163"/>
                        <a:pt x="137" y="163"/>
                        <a:pt x="1" y="150"/>
                      </a:cubicBezTo>
                      <a:lnTo>
                        <a:pt x="1" y="811"/>
                      </a:lnTo>
                      <a:lnTo>
                        <a:pt x="1297" y="811"/>
                      </a:lnTo>
                      <a:lnTo>
                        <a:pt x="1310" y="675"/>
                      </a:lnTo>
                      <a:lnTo>
                        <a:pt x="150" y="675"/>
                      </a:lnTo>
                      <a:lnTo>
                        <a:pt x="150" y="176"/>
                      </a:lnTo>
                      <a:lnTo>
                        <a:pt x="1378" y="176"/>
                      </a:lnTo>
                      <a:lnTo>
                        <a:pt x="1404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4" name="Google Shape;2476;p61">
                  <a:extLst>
                    <a:ext uri="{FF2B5EF4-FFF2-40B4-BE49-F238E27FC236}">
                      <a16:creationId xmlns:a16="http://schemas.microsoft.com/office/drawing/2014/main" id="{335C3F6D-F91A-4B50-A333-60191325558D}"/>
                    </a:ext>
                  </a:extLst>
                </p:cNvPr>
                <p:cNvSpPr/>
                <p:nvPr/>
              </p:nvSpPr>
              <p:spPr>
                <a:xfrm>
                  <a:off x="4909475" y="5420075"/>
                  <a:ext cx="34450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676" extrusionOk="0">
                      <a:moveTo>
                        <a:pt x="1" y="1"/>
                      </a:moveTo>
                      <a:lnTo>
                        <a:pt x="43" y="1676"/>
                      </a:lnTo>
                      <a:lnTo>
                        <a:pt x="1177" y="1501"/>
                      </a:lnTo>
                      <a:lnTo>
                        <a:pt x="1242" y="973"/>
                      </a:lnTo>
                      <a:lnTo>
                        <a:pt x="1378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5" name="Google Shape;2477;p61">
                  <a:extLst>
                    <a:ext uri="{FF2B5EF4-FFF2-40B4-BE49-F238E27FC236}">
                      <a16:creationId xmlns:a16="http://schemas.microsoft.com/office/drawing/2014/main" id="{34CDD7AE-80B7-45CA-9B82-C684F789AE5C}"/>
                    </a:ext>
                  </a:extLst>
                </p:cNvPr>
                <p:cNvSpPr/>
                <p:nvPr/>
              </p:nvSpPr>
              <p:spPr>
                <a:xfrm>
                  <a:off x="4907775" y="5449550"/>
                  <a:ext cx="6247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985" extrusionOk="0">
                      <a:moveTo>
                        <a:pt x="991" y="0"/>
                      </a:moveTo>
                      <a:cubicBezTo>
                        <a:pt x="796" y="0"/>
                        <a:pt x="704" y="118"/>
                        <a:pt x="704" y="118"/>
                      </a:cubicBezTo>
                      <a:cubicBezTo>
                        <a:pt x="704" y="118"/>
                        <a:pt x="614" y="361"/>
                        <a:pt x="460" y="361"/>
                      </a:cubicBezTo>
                      <a:cubicBezTo>
                        <a:pt x="456" y="361"/>
                        <a:pt x="452" y="361"/>
                        <a:pt x="448" y="361"/>
                      </a:cubicBezTo>
                      <a:cubicBezTo>
                        <a:pt x="354" y="348"/>
                        <a:pt x="286" y="280"/>
                        <a:pt x="231" y="241"/>
                      </a:cubicBezTo>
                      <a:cubicBezTo>
                        <a:pt x="176" y="212"/>
                        <a:pt x="137" y="186"/>
                        <a:pt x="82" y="186"/>
                      </a:cubicBezTo>
                      <a:cubicBezTo>
                        <a:pt x="82" y="186"/>
                        <a:pt x="1" y="497"/>
                        <a:pt x="95" y="847"/>
                      </a:cubicBezTo>
                      <a:cubicBezTo>
                        <a:pt x="95" y="847"/>
                        <a:pt x="738" y="984"/>
                        <a:pt x="1485" y="984"/>
                      </a:cubicBezTo>
                      <a:cubicBezTo>
                        <a:pt x="1782" y="984"/>
                        <a:pt x="2096" y="963"/>
                        <a:pt x="2392" y="902"/>
                      </a:cubicBezTo>
                      <a:cubicBezTo>
                        <a:pt x="2444" y="902"/>
                        <a:pt x="2473" y="860"/>
                        <a:pt x="2486" y="821"/>
                      </a:cubicBezTo>
                      <a:cubicBezTo>
                        <a:pt x="2499" y="779"/>
                        <a:pt x="2486" y="727"/>
                        <a:pt x="2444" y="698"/>
                      </a:cubicBezTo>
                      <a:cubicBezTo>
                        <a:pt x="2188" y="510"/>
                        <a:pt x="1689" y="293"/>
                        <a:pt x="1339" y="105"/>
                      </a:cubicBezTo>
                      <a:cubicBezTo>
                        <a:pt x="1199" y="27"/>
                        <a:pt x="1083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" name="Google Shape;2478;p61">
                  <a:extLst>
                    <a:ext uri="{FF2B5EF4-FFF2-40B4-BE49-F238E27FC236}">
                      <a16:creationId xmlns:a16="http://schemas.microsoft.com/office/drawing/2014/main" id="{42426285-A15C-408F-BF2E-F6DEA1D75C7C}"/>
                    </a:ext>
                  </a:extLst>
                </p:cNvPr>
                <p:cNvSpPr/>
                <p:nvPr/>
              </p:nvSpPr>
              <p:spPr>
                <a:xfrm>
                  <a:off x="4909150" y="5454175"/>
                  <a:ext cx="607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" h="798" extrusionOk="0">
                      <a:moveTo>
                        <a:pt x="27" y="1"/>
                      </a:moveTo>
                      <a:cubicBezTo>
                        <a:pt x="27" y="1"/>
                        <a:pt x="1" y="137"/>
                        <a:pt x="1" y="325"/>
                      </a:cubicBezTo>
                      <a:cubicBezTo>
                        <a:pt x="1" y="419"/>
                        <a:pt x="1" y="542"/>
                        <a:pt x="40" y="662"/>
                      </a:cubicBezTo>
                      <a:cubicBezTo>
                        <a:pt x="40" y="662"/>
                        <a:pt x="688" y="798"/>
                        <a:pt x="1433" y="798"/>
                      </a:cubicBezTo>
                      <a:cubicBezTo>
                        <a:pt x="1728" y="798"/>
                        <a:pt x="2039" y="785"/>
                        <a:pt x="2337" y="717"/>
                      </a:cubicBezTo>
                      <a:cubicBezTo>
                        <a:pt x="2389" y="717"/>
                        <a:pt x="2418" y="675"/>
                        <a:pt x="2431" y="636"/>
                      </a:cubicBezTo>
                      <a:cubicBezTo>
                        <a:pt x="2376" y="607"/>
                        <a:pt x="2324" y="607"/>
                        <a:pt x="2256" y="607"/>
                      </a:cubicBezTo>
                      <a:cubicBezTo>
                        <a:pt x="2175" y="607"/>
                        <a:pt x="2094" y="607"/>
                        <a:pt x="2000" y="594"/>
                      </a:cubicBezTo>
                      <a:cubicBezTo>
                        <a:pt x="1689" y="594"/>
                        <a:pt x="1378" y="594"/>
                        <a:pt x="1067" y="555"/>
                      </a:cubicBezTo>
                      <a:cubicBezTo>
                        <a:pt x="918" y="542"/>
                        <a:pt x="785" y="513"/>
                        <a:pt x="636" y="487"/>
                      </a:cubicBezTo>
                      <a:cubicBezTo>
                        <a:pt x="513" y="461"/>
                        <a:pt x="393" y="432"/>
                        <a:pt x="299" y="351"/>
                      </a:cubicBezTo>
                      <a:cubicBezTo>
                        <a:pt x="202" y="257"/>
                        <a:pt x="176" y="163"/>
                        <a:pt x="176" y="56"/>
                      </a:cubicBezTo>
                      <a:cubicBezTo>
                        <a:pt x="137" y="27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" name="Google Shape;2479;p61">
                  <a:extLst>
                    <a:ext uri="{FF2B5EF4-FFF2-40B4-BE49-F238E27FC236}">
                      <a16:creationId xmlns:a16="http://schemas.microsoft.com/office/drawing/2014/main" id="{E28F1671-8590-450B-BFC8-EF58E86A5740}"/>
                    </a:ext>
                  </a:extLst>
                </p:cNvPr>
                <p:cNvSpPr/>
                <p:nvPr/>
              </p:nvSpPr>
              <p:spPr>
                <a:xfrm>
                  <a:off x="4964475" y="5202750"/>
                  <a:ext cx="7542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269" extrusionOk="0">
                      <a:moveTo>
                        <a:pt x="2266" y="1"/>
                      </a:moveTo>
                      <a:cubicBezTo>
                        <a:pt x="2193" y="1"/>
                        <a:pt x="1906" y="458"/>
                        <a:pt x="1906" y="458"/>
                      </a:cubicBezTo>
                      <a:lnTo>
                        <a:pt x="542" y="1054"/>
                      </a:lnTo>
                      <a:lnTo>
                        <a:pt x="1" y="1268"/>
                      </a:lnTo>
                      <a:cubicBezTo>
                        <a:pt x="82" y="1446"/>
                        <a:pt x="124" y="1621"/>
                        <a:pt x="176" y="1809"/>
                      </a:cubicBezTo>
                      <a:cubicBezTo>
                        <a:pt x="244" y="1958"/>
                        <a:pt x="325" y="2120"/>
                        <a:pt x="393" y="2269"/>
                      </a:cubicBezTo>
                      <a:cubicBezTo>
                        <a:pt x="435" y="2256"/>
                        <a:pt x="461" y="2227"/>
                        <a:pt x="487" y="2214"/>
                      </a:cubicBezTo>
                      <a:cubicBezTo>
                        <a:pt x="1028" y="1835"/>
                        <a:pt x="1540" y="1459"/>
                        <a:pt x="2068" y="1067"/>
                      </a:cubicBezTo>
                      <a:lnTo>
                        <a:pt x="2107" y="1025"/>
                      </a:lnTo>
                      <a:lnTo>
                        <a:pt x="2162" y="986"/>
                      </a:lnTo>
                      <a:cubicBezTo>
                        <a:pt x="2162" y="986"/>
                        <a:pt x="2729" y="879"/>
                        <a:pt x="2836" y="811"/>
                      </a:cubicBezTo>
                      <a:cubicBezTo>
                        <a:pt x="2930" y="743"/>
                        <a:pt x="2622" y="717"/>
                        <a:pt x="2622" y="717"/>
                      </a:cubicBezTo>
                      <a:cubicBezTo>
                        <a:pt x="2622" y="717"/>
                        <a:pt x="2972" y="594"/>
                        <a:pt x="2998" y="539"/>
                      </a:cubicBezTo>
                      <a:cubicBezTo>
                        <a:pt x="3017" y="513"/>
                        <a:pt x="2908" y="494"/>
                        <a:pt x="2793" y="494"/>
                      </a:cubicBezTo>
                      <a:cubicBezTo>
                        <a:pt x="2731" y="494"/>
                        <a:pt x="2668" y="499"/>
                        <a:pt x="2622" y="513"/>
                      </a:cubicBezTo>
                      <a:cubicBezTo>
                        <a:pt x="2622" y="513"/>
                        <a:pt x="2972" y="325"/>
                        <a:pt x="2959" y="257"/>
                      </a:cubicBezTo>
                      <a:cubicBezTo>
                        <a:pt x="2956" y="240"/>
                        <a:pt x="2931" y="234"/>
                        <a:pt x="2896" y="234"/>
                      </a:cubicBezTo>
                      <a:cubicBezTo>
                        <a:pt x="2785" y="234"/>
                        <a:pt x="2567" y="296"/>
                        <a:pt x="2567" y="296"/>
                      </a:cubicBezTo>
                      <a:cubicBezTo>
                        <a:pt x="2567" y="296"/>
                        <a:pt x="2836" y="95"/>
                        <a:pt x="2810" y="27"/>
                      </a:cubicBezTo>
                      <a:cubicBezTo>
                        <a:pt x="2805" y="18"/>
                        <a:pt x="2793" y="15"/>
                        <a:pt x="2778" y="15"/>
                      </a:cubicBezTo>
                      <a:cubicBezTo>
                        <a:pt x="2665" y="15"/>
                        <a:pt x="2324" y="202"/>
                        <a:pt x="2324" y="202"/>
                      </a:cubicBezTo>
                      <a:cubicBezTo>
                        <a:pt x="2324" y="202"/>
                        <a:pt x="2350" y="14"/>
                        <a:pt x="2269" y="1"/>
                      </a:cubicBezTo>
                      <a:cubicBezTo>
                        <a:pt x="2268" y="1"/>
                        <a:pt x="2267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8" name="Google Shape;2480;p61">
                  <a:extLst>
                    <a:ext uri="{FF2B5EF4-FFF2-40B4-BE49-F238E27FC236}">
                      <a16:creationId xmlns:a16="http://schemas.microsoft.com/office/drawing/2014/main" id="{A0A42487-279A-4CBC-B45B-C512F8D4CB4D}"/>
                    </a:ext>
                  </a:extLst>
                </p:cNvPr>
                <p:cNvSpPr/>
                <p:nvPr/>
              </p:nvSpPr>
              <p:spPr>
                <a:xfrm>
                  <a:off x="4970550" y="5229075"/>
                  <a:ext cx="45625" cy="2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1067" extrusionOk="0">
                      <a:moveTo>
                        <a:pt x="299" y="1"/>
                      </a:moveTo>
                      <a:lnTo>
                        <a:pt x="1" y="121"/>
                      </a:lnTo>
                      <a:lnTo>
                        <a:pt x="367" y="1041"/>
                      </a:lnTo>
                      <a:lnTo>
                        <a:pt x="367" y="1067"/>
                      </a:lnTo>
                      <a:cubicBezTo>
                        <a:pt x="866" y="730"/>
                        <a:pt x="1339" y="364"/>
                        <a:pt x="1825" y="14"/>
                      </a:cubicBezTo>
                      <a:lnTo>
                        <a:pt x="1825" y="14"/>
                      </a:lnTo>
                      <a:cubicBezTo>
                        <a:pt x="1634" y="82"/>
                        <a:pt x="1216" y="215"/>
                        <a:pt x="853" y="215"/>
                      </a:cubicBezTo>
                      <a:cubicBezTo>
                        <a:pt x="623" y="215"/>
                        <a:pt x="406" y="163"/>
                        <a:pt x="299" y="1"/>
                      </a:cubicBez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9" name="Google Shape;2481;p61">
                  <a:extLst>
                    <a:ext uri="{FF2B5EF4-FFF2-40B4-BE49-F238E27FC236}">
                      <a16:creationId xmlns:a16="http://schemas.microsoft.com/office/drawing/2014/main" id="{CA254F1F-EB79-482E-AADF-DB2E9A5F2A70}"/>
                    </a:ext>
                  </a:extLst>
                </p:cNvPr>
                <p:cNvSpPr/>
                <p:nvPr/>
              </p:nvSpPr>
              <p:spPr>
                <a:xfrm>
                  <a:off x="4761425" y="5217225"/>
                  <a:ext cx="78250" cy="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0" h="1946" extrusionOk="0">
                      <a:moveTo>
                        <a:pt x="664" y="1"/>
                      </a:moveTo>
                      <a:cubicBezTo>
                        <a:pt x="662" y="1"/>
                        <a:pt x="660" y="1"/>
                        <a:pt x="658" y="2"/>
                      </a:cubicBezTo>
                      <a:cubicBezTo>
                        <a:pt x="590" y="28"/>
                        <a:pt x="645" y="219"/>
                        <a:pt x="645" y="219"/>
                      </a:cubicBezTo>
                      <a:cubicBezTo>
                        <a:pt x="645" y="219"/>
                        <a:pt x="322" y="101"/>
                        <a:pt x="196" y="101"/>
                      </a:cubicBezTo>
                      <a:cubicBezTo>
                        <a:pt x="167" y="101"/>
                        <a:pt x="148" y="107"/>
                        <a:pt x="146" y="122"/>
                      </a:cubicBezTo>
                      <a:cubicBezTo>
                        <a:pt x="117" y="190"/>
                        <a:pt x="415" y="352"/>
                        <a:pt x="415" y="352"/>
                      </a:cubicBezTo>
                      <a:cubicBezTo>
                        <a:pt x="415" y="352"/>
                        <a:pt x="271" y="332"/>
                        <a:pt x="158" y="332"/>
                      </a:cubicBezTo>
                      <a:cubicBezTo>
                        <a:pt x="87" y="332"/>
                        <a:pt x="28" y="340"/>
                        <a:pt x="23" y="365"/>
                      </a:cubicBezTo>
                      <a:cubicBezTo>
                        <a:pt x="23" y="433"/>
                        <a:pt x="389" y="569"/>
                        <a:pt x="389" y="569"/>
                      </a:cubicBezTo>
                      <a:cubicBezTo>
                        <a:pt x="374" y="567"/>
                        <a:pt x="359" y="567"/>
                        <a:pt x="342" y="567"/>
                      </a:cubicBezTo>
                      <a:cubicBezTo>
                        <a:pt x="202" y="567"/>
                        <a:pt x="1" y="613"/>
                        <a:pt x="36" y="663"/>
                      </a:cubicBezTo>
                      <a:cubicBezTo>
                        <a:pt x="65" y="718"/>
                        <a:pt x="428" y="770"/>
                        <a:pt x="428" y="770"/>
                      </a:cubicBezTo>
                      <a:cubicBezTo>
                        <a:pt x="428" y="770"/>
                        <a:pt x="133" y="851"/>
                        <a:pt x="240" y="906"/>
                      </a:cubicBezTo>
                      <a:cubicBezTo>
                        <a:pt x="347" y="948"/>
                        <a:pt x="927" y="961"/>
                        <a:pt x="927" y="961"/>
                      </a:cubicBezTo>
                      <a:lnTo>
                        <a:pt x="927" y="974"/>
                      </a:lnTo>
                      <a:cubicBezTo>
                        <a:pt x="943" y="974"/>
                        <a:pt x="982" y="1000"/>
                        <a:pt x="995" y="1000"/>
                      </a:cubicBezTo>
                      <a:cubicBezTo>
                        <a:pt x="1575" y="1311"/>
                        <a:pt x="2171" y="1622"/>
                        <a:pt x="2764" y="1904"/>
                      </a:cubicBezTo>
                      <a:cubicBezTo>
                        <a:pt x="2806" y="1920"/>
                        <a:pt x="2832" y="1933"/>
                        <a:pt x="2858" y="1946"/>
                      </a:cubicBezTo>
                      <a:cubicBezTo>
                        <a:pt x="2887" y="1823"/>
                        <a:pt x="2926" y="1703"/>
                        <a:pt x="2968" y="1580"/>
                      </a:cubicBezTo>
                      <a:cubicBezTo>
                        <a:pt x="3020" y="1353"/>
                        <a:pt x="3062" y="1136"/>
                        <a:pt x="3130" y="919"/>
                      </a:cubicBezTo>
                      <a:lnTo>
                        <a:pt x="2777" y="825"/>
                      </a:lnTo>
                      <a:lnTo>
                        <a:pt x="1089" y="407"/>
                      </a:lnTo>
                      <a:cubicBezTo>
                        <a:pt x="1089" y="407"/>
                        <a:pt x="747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" name="Google Shape;2482;p61">
                  <a:extLst>
                    <a:ext uri="{FF2B5EF4-FFF2-40B4-BE49-F238E27FC236}">
                      <a16:creationId xmlns:a16="http://schemas.microsoft.com/office/drawing/2014/main" id="{E0D0656B-8090-4EDA-9E12-C787C8AA6E20}"/>
                    </a:ext>
                  </a:extLst>
                </p:cNvPr>
                <p:cNvSpPr/>
                <p:nvPr/>
              </p:nvSpPr>
              <p:spPr>
                <a:xfrm>
                  <a:off x="4784575" y="5237825"/>
                  <a:ext cx="4967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918" extrusionOk="0">
                      <a:moveTo>
                        <a:pt x="1851" y="1"/>
                      </a:moveTo>
                      <a:cubicBezTo>
                        <a:pt x="1757" y="176"/>
                        <a:pt x="1514" y="568"/>
                        <a:pt x="1245" y="568"/>
                      </a:cubicBezTo>
                      <a:lnTo>
                        <a:pt x="1216" y="568"/>
                      </a:lnTo>
                      <a:cubicBezTo>
                        <a:pt x="973" y="542"/>
                        <a:pt x="474" y="338"/>
                        <a:pt x="192" y="231"/>
                      </a:cubicBezTo>
                      <a:cubicBezTo>
                        <a:pt x="111" y="189"/>
                        <a:pt x="56" y="163"/>
                        <a:pt x="17" y="150"/>
                      </a:cubicBezTo>
                      <a:lnTo>
                        <a:pt x="1" y="150"/>
                      </a:lnTo>
                      <a:cubicBezTo>
                        <a:pt x="17" y="150"/>
                        <a:pt x="56" y="176"/>
                        <a:pt x="69" y="176"/>
                      </a:cubicBezTo>
                      <a:cubicBezTo>
                        <a:pt x="542" y="432"/>
                        <a:pt x="1028" y="675"/>
                        <a:pt x="1514" y="918"/>
                      </a:cubicBezTo>
                      <a:lnTo>
                        <a:pt x="1987" y="43"/>
                      </a:lnTo>
                      <a:lnTo>
                        <a:pt x="1851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" name="Google Shape;2483;p61">
                  <a:extLst>
                    <a:ext uri="{FF2B5EF4-FFF2-40B4-BE49-F238E27FC236}">
                      <a16:creationId xmlns:a16="http://schemas.microsoft.com/office/drawing/2014/main" id="{16F9098E-1AA8-4764-80FE-70408BB10B77}"/>
                    </a:ext>
                  </a:extLst>
                </p:cNvPr>
                <p:cNvSpPr/>
                <p:nvPr/>
              </p:nvSpPr>
              <p:spPr>
                <a:xfrm>
                  <a:off x="4821750" y="5230775"/>
                  <a:ext cx="158950" cy="10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4109" extrusionOk="0">
                      <a:moveTo>
                        <a:pt x="5927" y="1"/>
                      </a:moveTo>
                      <a:lnTo>
                        <a:pt x="4563" y="607"/>
                      </a:lnTo>
                      <a:lnTo>
                        <a:pt x="4239" y="500"/>
                      </a:lnTo>
                      <a:cubicBezTo>
                        <a:pt x="4239" y="500"/>
                        <a:pt x="3821" y="1038"/>
                        <a:pt x="3293" y="1080"/>
                      </a:cubicBezTo>
                      <a:cubicBezTo>
                        <a:pt x="3276" y="1081"/>
                        <a:pt x="3259" y="1082"/>
                        <a:pt x="3242" y="1082"/>
                      </a:cubicBezTo>
                      <a:cubicBezTo>
                        <a:pt x="2738" y="1082"/>
                        <a:pt x="2308" y="539"/>
                        <a:pt x="2308" y="539"/>
                      </a:cubicBezTo>
                      <a:lnTo>
                        <a:pt x="2052" y="620"/>
                      </a:lnTo>
                      <a:lnTo>
                        <a:pt x="620" y="296"/>
                      </a:lnTo>
                      <a:lnTo>
                        <a:pt x="526" y="270"/>
                      </a:lnTo>
                      <a:lnTo>
                        <a:pt x="1" y="1255"/>
                      </a:lnTo>
                      <a:lnTo>
                        <a:pt x="1242" y="1848"/>
                      </a:lnTo>
                      <a:lnTo>
                        <a:pt x="1809" y="3779"/>
                      </a:lnTo>
                      <a:cubicBezTo>
                        <a:pt x="2434" y="4026"/>
                        <a:pt x="2950" y="4108"/>
                        <a:pt x="3360" y="4108"/>
                      </a:cubicBezTo>
                      <a:cubicBezTo>
                        <a:pt x="4180" y="4108"/>
                        <a:pt x="4576" y="3779"/>
                        <a:pt x="4576" y="3779"/>
                      </a:cubicBezTo>
                      <a:lnTo>
                        <a:pt x="5237" y="1890"/>
                      </a:lnTo>
                      <a:lnTo>
                        <a:pt x="6358" y="1093"/>
                      </a:lnTo>
                      <a:lnTo>
                        <a:pt x="6319" y="973"/>
                      </a:lnTo>
                      <a:lnTo>
                        <a:pt x="5927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" name="Google Shape;2484;p61">
                  <a:extLst>
                    <a:ext uri="{FF2B5EF4-FFF2-40B4-BE49-F238E27FC236}">
                      <a16:creationId xmlns:a16="http://schemas.microsoft.com/office/drawing/2014/main" id="{0BDBDDDE-50DE-42CB-8B4C-6E06FF63F4A5}"/>
                    </a:ext>
                  </a:extLst>
                </p:cNvPr>
                <p:cNvSpPr/>
                <p:nvPr/>
              </p:nvSpPr>
              <p:spPr>
                <a:xfrm>
                  <a:off x="4873675" y="52459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08D9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" name="Google Shape;2485;p61">
                  <a:extLst>
                    <a:ext uri="{FF2B5EF4-FFF2-40B4-BE49-F238E27FC236}">
                      <a16:creationId xmlns:a16="http://schemas.microsoft.com/office/drawing/2014/main" id="{9846AC0E-8F34-4E45-9558-76E659DF7F0C}"/>
                    </a:ext>
                  </a:extLst>
                </p:cNvPr>
                <p:cNvSpPr/>
                <p:nvPr/>
              </p:nvSpPr>
              <p:spPr>
                <a:xfrm>
                  <a:off x="4873675" y="5245925"/>
                  <a:ext cx="5842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41" extrusionOk="0">
                      <a:moveTo>
                        <a:pt x="2337" y="1"/>
                      </a:moveTo>
                      <a:lnTo>
                        <a:pt x="1799" y="824"/>
                      </a:lnTo>
                      <a:lnTo>
                        <a:pt x="1459" y="461"/>
                      </a:lnTo>
                      <a:lnTo>
                        <a:pt x="1203" y="649"/>
                      </a:lnTo>
                      <a:lnTo>
                        <a:pt x="934" y="461"/>
                      </a:lnTo>
                      <a:lnTo>
                        <a:pt x="636" y="785"/>
                      </a:lnTo>
                      <a:cubicBezTo>
                        <a:pt x="435" y="610"/>
                        <a:pt x="17" y="27"/>
                        <a:pt x="1" y="1"/>
                      </a:cubicBezTo>
                      <a:lnTo>
                        <a:pt x="1" y="1"/>
                      </a:lnTo>
                      <a:lnTo>
                        <a:pt x="529" y="1028"/>
                      </a:lnTo>
                      <a:lnTo>
                        <a:pt x="921" y="594"/>
                      </a:lnTo>
                      <a:lnTo>
                        <a:pt x="1203" y="785"/>
                      </a:lnTo>
                      <a:lnTo>
                        <a:pt x="1433" y="649"/>
                      </a:lnTo>
                      <a:lnTo>
                        <a:pt x="1987" y="1041"/>
                      </a:lnTo>
                      <a:lnTo>
                        <a:pt x="2337" y="1"/>
                      </a:ln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" name="Google Shape;2486;p61">
                  <a:extLst>
                    <a:ext uri="{FF2B5EF4-FFF2-40B4-BE49-F238E27FC236}">
                      <a16:creationId xmlns:a16="http://schemas.microsoft.com/office/drawing/2014/main" id="{115784B5-014D-4AFE-8F42-B77E4C8FD7D9}"/>
                    </a:ext>
                  </a:extLst>
                </p:cNvPr>
                <p:cNvSpPr/>
                <p:nvPr/>
              </p:nvSpPr>
              <p:spPr>
                <a:xfrm>
                  <a:off x="4879750" y="5228750"/>
                  <a:ext cx="47000" cy="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281" extrusionOk="0">
                      <a:moveTo>
                        <a:pt x="56" y="1"/>
                      </a:moveTo>
                      <a:cubicBezTo>
                        <a:pt x="56" y="1"/>
                        <a:pt x="98" y="377"/>
                        <a:pt x="1" y="688"/>
                      </a:cubicBezTo>
                      <a:cubicBezTo>
                        <a:pt x="98" y="743"/>
                        <a:pt x="137" y="850"/>
                        <a:pt x="124" y="957"/>
                      </a:cubicBezTo>
                      <a:lnTo>
                        <a:pt x="367" y="1054"/>
                      </a:lnTo>
                      <a:cubicBezTo>
                        <a:pt x="393" y="957"/>
                        <a:pt x="474" y="892"/>
                        <a:pt x="597" y="892"/>
                      </a:cubicBezTo>
                      <a:cubicBezTo>
                        <a:pt x="798" y="892"/>
                        <a:pt x="892" y="1080"/>
                        <a:pt x="853" y="1242"/>
                      </a:cubicBezTo>
                      <a:lnTo>
                        <a:pt x="973" y="1281"/>
                      </a:lnTo>
                      <a:lnTo>
                        <a:pt x="1041" y="1255"/>
                      </a:lnTo>
                      <a:cubicBezTo>
                        <a:pt x="1015" y="1119"/>
                        <a:pt x="1109" y="957"/>
                        <a:pt x="1297" y="957"/>
                      </a:cubicBezTo>
                      <a:cubicBezTo>
                        <a:pt x="1394" y="957"/>
                        <a:pt x="1475" y="999"/>
                        <a:pt x="1514" y="1067"/>
                      </a:cubicBezTo>
                      <a:lnTo>
                        <a:pt x="1731" y="973"/>
                      </a:lnTo>
                      <a:cubicBezTo>
                        <a:pt x="1689" y="850"/>
                        <a:pt x="1744" y="675"/>
                        <a:pt x="1880" y="633"/>
                      </a:cubicBezTo>
                      <a:cubicBezTo>
                        <a:pt x="1812" y="338"/>
                        <a:pt x="1851" y="1"/>
                        <a:pt x="1851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" name="Google Shape;2487;p61">
                  <a:extLst>
                    <a:ext uri="{FF2B5EF4-FFF2-40B4-BE49-F238E27FC236}">
                      <a16:creationId xmlns:a16="http://schemas.microsoft.com/office/drawing/2014/main" id="{8A0D61EF-6E11-44FC-B0E7-F31DB96AFF42}"/>
                    </a:ext>
                  </a:extLst>
                </p:cNvPr>
                <p:cNvSpPr/>
                <p:nvPr/>
              </p:nvSpPr>
              <p:spPr>
                <a:xfrm>
                  <a:off x="4881125" y="5231100"/>
                  <a:ext cx="44900" cy="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44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" y="69"/>
                        <a:pt x="14" y="189"/>
                        <a:pt x="1" y="312"/>
                      </a:cubicBezTo>
                      <a:cubicBezTo>
                        <a:pt x="257" y="393"/>
                        <a:pt x="542" y="432"/>
                        <a:pt x="866" y="445"/>
                      </a:cubicBezTo>
                      <a:cubicBezTo>
                        <a:pt x="909" y="446"/>
                        <a:pt x="952" y="447"/>
                        <a:pt x="995" y="447"/>
                      </a:cubicBezTo>
                      <a:cubicBezTo>
                        <a:pt x="1292" y="447"/>
                        <a:pt x="1560" y="407"/>
                        <a:pt x="1796" y="325"/>
                      </a:cubicBezTo>
                      <a:cubicBezTo>
                        <a:pt x="1783" y="202"/>
                        <a:pt x="1783" y="95"/>
                        <a:pt x="1783" y="14"/>
                      </a:cubicBezTo>
                      <a:cubicBezTo>
                        <a:pt x="1514" y="95"/>
                        <a:pt x="1216" y="134"/>
                        <a:pt x="866" y="134"/>
                      </a:cubicBezTo>
                      <a:cubicBezTo>
                        <a:pt x="542" y="121"/>
                        <a:pt x="257" y="82"/>
                        <a:pt x="1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" name="Google Shape;2488;p61">
                  <a:extLst>
                    <a:ext uri="{FF2B5EF4-FFF2-40B4-BE49-F238E27FC236}">
                      <a16:creationId xmlns:a16="http://schemas.microsoft.com/office/drawing/2014/main" id="{6A4C9D64-834C-42CA-BC0D-1B37687C3DE4}"/>
                    </a:ext>
                  </a:extLst>
                </p:cNvPr>
                <p:cNvSpPr/>
                <p:nvPr/>
              </p:nvSpPr>
              <p:spPr>
                <a:xfrm>
                  <a:off x="4876100" y="5236850"/>
                  <a:ext cx="27650" cy="2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93" extrusionOk="0">
                      <a:moveTo>
                        <a:pt x="202" y="1"/>
                      </a:moveTo>
                      <a:lnTo>
                        <a:pt x="1" y="338"/>
                      </a:lnTo>
                      <a:cubicBezTo>
                        <a:pt x="1" y="338"/>
                        <a:pt x="202" y="986"/>
                        <a:pt x="526" y="1093"/>
                      </a:cubicBezTo>
                      <a:lnTo>
                        <a:pt x="837" y="824"/>
                      </a:lnTo>
                      <a:lnTo>
                        <a:pt x="931" y="905"/>
                      </a:lnTo>
                      <a:lnTo>
                        <a:pt x="1106" y="1012"/>
                      </a:lnTo>
                      <a:cubicBezTo>
                        <a:pt x="1106" y="999"/>
                        <a:pt x="1093" y="918"/>
                        <a:pt x="1093" y="824"/>
                      </a:cubicBezTo>
                      <a:cubicBezTo>
                        <a:pt x="1080" y="675"/>
                        <a:pt x="1054" y="500"/>
                        <a:pt x="1012" y="471"/>
                      </a:cubicBezTo>
                      <a:cubicBezTo>
                        <a:pt x="931" y="419"/>
                        <a:pt x="202" y="189"/>
                        <a:pt x="202" y="189"/>
                      </a:cubicBezTo>
                      <a:lnTo>
                        <a:pt x="202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" name="Google Shape;2489;p61">
                  <a:extLst>
                    <a:ext uri="{FF2B5EF4-FFF2-40B4-BE49-F238E27FC236}">
                      <a16:creationId xmlns:a16="http://schemas.microsoft.com/office/drawing/2014/main" id="{4FAFB6D0-9F04-4FB7-A919-F81CFE934E58}"/>
                    </a:ext>
                  </a:extLst>
                </p:cNvPr>
                <p:cNvSpPr/>
                <p:nvPr/>
              </p:nvSpPr>
              <p:spPr>
                <a:xfrm>
                  <a:off x="4897000" y="5251025"/>
                  <a:ext cx="6750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445" extrusionOk="0">
                      <a:moveTo>
                        <a:pt x="108" y="1"/>
                      </a:moveTo>
                      <a:lnTo>
                        <a:pt x="1" y="257"/>
                      </a:lnTo>
                      <a:lnTo>
                        <a:pt x="270" y="445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rgbClr val="3804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" name="Google Shape;2490;p61">
                  <a:extLst>
                    <a:ext uri="{FF2B5EF4-FFF2-40B4-BE49-F238E27FC236}">
                      <a16:creationId xmlns:a16="http://schemas.microsoft.com/office/drawing/2014/main" id="{9295627D-2082-4C33-A81F-80A22A445F04}"/>
                    </a:ext>
                  </a:extLst>
                </p:cNvPr>
                <p:cNvSpPr/>
                <p:nvPr/>
              </p:nvSpPr>
              <p:spPr>
                <a:xfrm>
                  <a:off x="4903725" y="5237175"/>
                  <a:ext cx="27075" cy="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080" extrusionOk="0">
                      <a:moveTo>
                        <a:pt x="879" y="1"/>
                      </a:moveTo>
                      <a:lnTo>
                        <a:pt x="879" y="176"/>
                      </a:lnTo>
                      <a:cubicBezTo>
                        <a:pt x="879" y="176"/>
                        <a:pt x="150" y="406"/>
                        <a:pt x="69" y="458"/>
                      </a:cubicBezTo>
                      <a:cubicBezTo>
                        <a:pt x="30" y="487"/>
                        <a:pt x="14" y="662"/>
                        <a:pt x="1" y="811"/>
                      </a:cubicBezTo>
                      <a:lnTo>
                        <a:pt x="1" y="999"/>
                      </a:lnTo>
                      <a:lnTo>
                        <a:pt x="192" y="850"/>
                      </a:lnTo>
                      <a:lnTo>
                        <a:pt x="257" y="811"/>
                      </a:lnTo>
                      <a:lnTo>
                        <a:pt x="555" y="1080"/>
                      </a:lnTo>
                      <a:cubicBezTo>
                        <a:pt x="879" y="973"/>
                        <a:pt x="1083" y="325"/>
                        <a:pt x="1083" y="325"/>
                      </a:cubicBez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" name="Google Shape;2491;p61">
                  <a:extLst>
                    <a:ext uri="{FF2B5EF4-FFF2-40B4-BE49-F238E27FC236}">
                      <a16:creationId xmlns:a16="http://schemas.microsoft.com/office/drawing/2014/main" id="{F9DE9671-EC14-40F1-8C52-9FB556D6B6BC}"/>
                    </a:ext>
                  </a:extLst>
                </p:cNvPr>
                <p:cNvSpPr/>
                <p:nvPr/>
              </p:nvSpPr>
              <p:spPr>
                <a:xfrm>
                  <a:off x="4903725" y="5251025"/>
                  <a:ext cx="6425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445" extrusionOk="0">
                      <a:moveTo>
                        <a:pt x="137" y="1"/>
                      </a:moveTo>
                      <a:lnTo>
                        <a:pt x="1" y="445"/>
                      </a:lnTo>
                      <a:lnTo>
                        <a:pt x="1" y="445"/>
                      </a:lnTo>
                      <a:lnTo>
                        <a:pt x="257" y="257"/>
                      </a:ln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3804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" name="Google Shape;2492;p61">
                  <a:extLst>
                    <a:ext uri="{FF2B5EF4-FFF2-40B4-BE49-F238E27FC236}">
                      <a16:creationId xmlns:a16="http://schemas.microsoft.com/office/drawing/2014/main" id="{BDE0E7B5-CF27-4FD4-813E-D276C1A63BE9}"/>
                    </a:ext>
                  </a:extLst>
                </p:cNvPr>
                <p:cNvSpPr/>
                <p:nvPr/>
              </p:nvSpPr>
              <p:spPr>
                <a:xfrm>
                  <a:off x="4812550" y="5100775"/>
                  <a:ext cx="181950" cy="13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5348" extrusionOk="0">
                      <a:moveTo>
                        <a:pt x="3645" y="1"/>
                      </a:moveTo>
                      <a:cubicBezTo>
                        <a:pt x="3566" y="1"/>
                        <a:pt x="1336" y="13"/>
                        <a:pt x="1085" y="1420"/>
                      </a:cubicBezTo>
                      <a:cubicBezTo>
                        <a:pt x="1030" y="1718"/>
                        <a:pt x="988" y="2042"/>
                        <a:pt x="1004" y="2392"/>
                      </a:cubicBezTo>
                      <a:cubicBezTo>
                        <a:pt x="909" y="2318"/>
                        <a:pt x="796" y="2262"/>
                        <a:pt x="663" y="2262"/>
                      </a:cubicBezTo>
                      <a:cubicBezTo>
                        <a:pt x="605" y="2262"/>
                        <a:pt x="542" y="2273"/>
                        <a:pt x="476" y="2298"/>
                      </a:cubicBezTo>
                      <a:cubicBezTo>
                        <a:pt x="0" y="2482"/>
                        <a:pt x="108" y="3933"/>
                        <a:pt x="1234" y="3933"/>
                      </a:cubicBezTo>
                      <a:cubicBezTo>
                        <a:pt x="1259" y="3933"/>
                        <a:pt x="1285" y="3932"/>
                        <a:pt x="1312" y="3931"/>
                      </a:cubicBezTo>
                      <a:cubicBezTo>
                        <a:pt x="1678" y="4699"/>
                        <a:pt x="2365" y="5308"/>
                        <a:pt x="3609" y="5347"/>
                      </a:cubicBezTo>
                      <a:cubicBezTo>
                        <a:pt x="3636" y="5347"/>
                        <a:pt x="3663" y="5348"/>
                        <a:pt x="3690" y="5348"/>
                      </a:cubicBezTo>
                      <a:cubicBezTo>
                        <a:pt x="4869" y="5348"/>
                        <a:pt x="5574" y="4723"/>
                        <a:pt x="5945" y="3918"/>
                      </a:cubicBezTo>
                      <a:cubicBezTo>
                        <a:pt x="5981" y="3921"/>
                        <a:pt x="6016" y="3922"/>
                        <a:pt x="6051" y="3922"/>
                      </a:cubicBezTo>
                      <a:cubicBezTo>
                        <a:pt x="7167" y="3922"/>
                        <a:pt x="7278" y="2480"/>
                        <a:pt x="6794" y="2298"/>
                      </a:cubicBezTo>
                      <a:cubicBezTo>
                        <a:pt x="6727" y="2273"/>
                        <a:pt x="6665" y="2262"/>
                        <a:pt x="6606" y="2262"/>
                      </a:cubicBezTo>
                      <a:cubicBezTo>
                        <a:pt x="6473" y="2262"/>
                        <a:pt x="6361" y="2318"/>
                        <a:pt x="6269" y="2392"/>
                      </a:cubicBezTo>
                      <a:cubicBezTo>
                        <a:pt x="6282" y="2013"/>
                        <a:pt x="6240" y="1663"/>
                        <a:pt x="6159" y="1365"/>
                      </a:cubicBezTo>
                      <a:cubicBezTo>
                        <a:pt x="5783" y="17"/>
                        <a:pt x="3648" y="1"/>
                        <a:pt x="3648" y="1"/>
                      </a:cubicBezTo>
                      <a:cubicBezTo>
                        <a:pt x="3648" y="1"/>
                        <a:pt x="3647" y="1"/>
                        <a:pt x="3645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" name="Google Shape;2493;p61">
                  <a:extLst>
                    <a:ext uri="{FF2B5EF4-FFF2-40B4-BE49-F238E27FC236}">
                      <a16:creationId xmlns:a16="http://schemas.microsoft.com/office/drawing/2014/main" id="{82A0C6F1-BACA-4359-AFC5-B1064E8C9C82}"/>
                    </a:ext>
                  </a:extLst>
                </p:cNvPr>
                <p:cNvSpPr/>
                <p:nvPr/>
              </p:nvSpPr>
              <p:spPr>
                <a:xfrm>
                  <a:off x="4829525" y="5127100"/>
                  <a:ext cx="118450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2188" extrusionOk="0">
                      <a:moveTo>
                        <a:pt x="4738" y="1"/>
                      </a:moveTo>
                      <a:cubicBezTo>
                        <a:pt x="4440" y="150"/>
                        <a:pt x="4132" y="244"/>
                        <a:pt x="3821" y="299"/>
                      </a:cubicBezTo>
                      <a:cubicBezTo>
                        <a:pt x="3413" y="381"/>
                        <a:pt x="2904" y="434"/>
                        <a:pt x="2400" y="434"/>
                      </a:cubicBezTo>
                      <a:cubicBezTo>
                        <a:pt x="1985" y="434"/>
                        <a:pt x="1575" y="398"/>
                        <a:pt x="1229" y="312"/>
                      </a:cubicBezTo>
                      <a:cubicBezTo>
                        <a:pt x="1216" y="678"/>
                        <a:pt x="1135" y="1177"/>
                        <a:pt x="743" y="1540"/>
                      </a:cubicBezTo>
                      <a:lnTo>
                        <a:pt x="743" y="1569"/>
                      </a:lnTo>
                      <a:lnTo>
                        <a:pt x="649" y="2000"/>
                      </a:lnTo>
                      <a:cubicBezTo>
                        <a:pt x="649" y="2000"/>
                        <a:pt x="432" y="1608"/>
                        <a:pt x="283" y="1313"/>
                      </a:cubicBezTo>
                      <a:cubicBezTo>
                        <a:pt x="270" y="1297"/>
                        <a:pt x="257" y="1297"/>
                        <a:pt x="257" y="1284"/>
                      </a:cubicBezTo>
                      <a:cubicBezTo>
                        <a:pt x="244" y="1284"/>
                        <a:pt x="244" y="1284"/>
                        <a:pt x="228" y="1271"/>
                      </a:cubicBezTo>
                      <a:lnTo>
                        <a:pt x="215" y="1271"/>
                      </a:lnTo>
                      <a:cubicBezTo>
                        <a:pt x="202" y="1258"/>
                        <a:pt x="202" y="1258"/>
                        <a:pt x="189" y="1258"/>
                      </a:cubicBezTo>
                      <a:cubicBezTo>
                        <a:pt x="176" y="1245"/>
                        <a:pt x="163" y="1245"/>
                        <a:pt x="163" y="1245"/>
                      </a:cubicBezTo>
                      <a:lnTo>
                        <a:pt x="147" y="1245"/>
                      </a:lnTo>
                      <a:cubicBezTo>
                        <a:pt x="147" y="1232"/>
                        <a:pt x="134" y="1232"/>
                        <a:pt x="134" y="1232"/>
                      </a:cubicBezTo>
                      <a:cubicBezTo>
                        <a:pt x="82" y="1216"/>
                        <a:pt x="40" y="1203"/>
                        <a:pt x="1" y="1203"/>
                      </a:cubicBezTo>
                      <a:cubicBezTo>
                        <a:pt x="14" y="1271"/>
                        <a:pt x="27" y="1339"/>
                        <a:pt x="53" y="1407"/>
                      </a:cubicBezTo>
                      <a:cubicBezTo>
                        <a:pt x="121" y="1407"/>
                        <a:pt x="189" y="1433"/>
                        <a:pt x="257" y="1475"/>
                      </a:cubicBezTo>
                      <a:cubicBezTo>
                        <a:pt x="257" y="1488"/>
                        <a:pt x="270" y="1488"/>
                        <a:pt x="283" y="1501"/>
                      </a:cubicBezTo>
                      <a:cubicBezTo>
                        <a:pt x="432" y="1799"/>
                        <a:pt x="649" y="2188"/>
                        <a:pt x="649" y="2188"/>
                      </a:cubicBezTo>
                      <a:lnTo>
                        <a:pt x="743" y="1757"/>
                      </a:lnTo>
                      <a:lnTo>
                        <a:pt x="743" y="1731"/>
                      </a:lnTo>
                      <a:cubicBezTo>
                        <a:pt x="1135" y="1365"/>
                        <a:pt x="1216" y="866"/>
                        <a:pt x="1229" y="503"/>
                      </a:cubicBezTo>
                      <a:cubicBezTo>
                        <a:pt x="1573" y="587"/>
                        <a:pt x="1980" y="623"/>
                        <a:pt x="2392" y="623"/>
                      </a:cubicBezTo>
                      <a:cubicBezTo>
                        <a:pt x="2899" y="623"/>
                        <a:pt x="3411" y="569"/>
                        <a:pt x="3821" y="487"/>
                      </a:cubicBezTo>
                      <a:cubicBezTo>
                        <a:pt x="4132" y="435"/>
                        <a:pt x="4440" y="341"/>
                        <a:pt x="4725" y="205"/>
                      </a:cubicBezTo>
                      <a:cubicBezTo>
                        <a:pt x="4725" y="124"/>
                        <a:pt x="4725" y="56"/>
                        <a:pt x="4738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" name="Google Shape;2494;p61">
                  <a:extLst>
                    <a:ext uri="{FF2B5EF4-FFF2-40B4-BE49-F238E27FC236}">
                      <a16:creationId xmlns:a16="http://schemas.microsoft.com/office/drawing/2014/main" id="{60CAA867-625C-425D-98D0-0D9D308D2929}"/>
                    </a:ext>
                  </a:extLst>
                </p:cNvPr>
                <p:cNvSpPr/>
                <p:nvPr/>
              </p:nvSpPr>
              <p:spPr>
                <a:xfrm>
                  <a:off x="4947300" y="5136250"/>
                  <a:ext cx="29675" cy="4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822" extrusionOk="0">
                      <a:moveTo>
                        <a:pt x="14" y="1"/>
                      </a:moveTo>
                      <a:cubicBezTo>
                        <a:pt x="1" y="380"/>
                        <a:pt x="53" y="947"/>
                        <a:pt x="500" y="1365"/>
                      </a:cubicBezTo>
                      <a:lnTo>
                        <a:pt x="594" y="1822"/>
                      </a:lnTo>
                      <a:cubicBezTo>
                        <a:pt x="594" y="1822"/>
                        <a:pt x="782" y="1485"/>
                        <a:pt x="918" y="1203"/>
                      </a:cubicBezTo>
                      <a:cubicBezTo>
                        <a:pt x="931" y="1174"/>
                        <a:pt x="944" y="1135"/>
                        <a:pt x="960" y="1109"/>
                      </a:cubicBezTo>
                      <a:cubicBezTo>
                        <a:pt x="1012" y="1080"/>
                        <a:pt x="1067" y="1054"/>
                        <a:pt x="1122" y="1041"/>
                      </a:cubicBezTo>
                      <a:cubicBezTo>
                        <a:pt x="1148" y="986"/>
                        <a:pt x="1161" y="947"/>
                        <a:pt x="1174" y="892"/>
                      </a:cubicBezTo>
                      <a:cubicBezTo>
                        <a:pt x="1174" y="879"/>
                        <a:pt x="1187" y="866"/>
                        <a:pt x="1187" y="837"/>
                      </a:cubicBezTo>
                      <a:lnTo>
                        <a:pt x="1187" y="837"/>
                      </a:lnTo>
                      <a:cubicBezTo>
                        <a:pt x="1161" y="850"/>
                        <a:pt x="1148" y="850"/>
                        <a:pt x="1122" y="850"/>
                      </a:cubicBezTo>
                      <a:cubicBezTo>
                        <a:pt x="1106" y="850"/>
                        <a:pt x="1106" y="850"/>
                        <a:pt x="1093" y="866"/>
                      </a:cubicBezTo>
                      <a:lnTo>
                        <a:pt x="1080" y="866"/>
                      </a:lnTo>
                      <a:cubicBezTo>
                        <a:pt x="1067" y="866"/>
                        <a:pt x="1054" y="879"/>
                        <a:pt x="1041" y="879"/>
                      </a:cubicBezTo>
                      <a:cubicBezTo>
                        <a:pt x="1025" y="879"/>
                        <a:pt x="1025" y="879"/>
                        <a:pt x="1012" y="892"/>
                      </a:cubicBezTo>
                      <a:lnTo>
                        <a:pt x="999" y="892"/>
                      </a:lnTo>
                      <a:cubicBezTo>
                        <a:pt x="986" y="905"/>
                        <a:pt x="986" y="905"/>
                        <a:pt x="973" y="905"/>
                      </a:cubicBezTo>
                      <a:cubicBezTo>
                        <a:pt x="973" y="918"/>
                        <a:pt x="973" y="918"/>
                        <a:pt x="960" y="918"/>
                      </a:cubicBezTo>
                      <a:cubicBezTo>
                        <a:pt x="944" y="947"/>
                        <a:pt x="931" y="986"/>
                        <a:pt x="918" y="1012"/>
                      </a:cubicBezTo>
                      <a:cubicBezTo>
                        <a:pt x="782" y="1297"/>
                        <a:pt x="594" y="1634"/>
                        <a:pt x="594" y="1634"/>
                      </a:cubicBezTo>
                      <a:lnTo>
                        <a:pt x="500" y="1174"/>
                      </a:lnTo>
                      <a:cubicBezTo>
                        <a:pt x="121" y="824"/>
                        <a:pt x="27" y="364"/>
                        <a:pt x="14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" name="Google Shape;2495;p61">
                  <a:extLst>
                    <a:ext uri="{FF2B5EF4-FFF2-40B4-BE49-F238E27FC236}">
                      <a16:creationId xmlns:a16="http://schemas.microsoft.com/office/drawing/2014/main" id="{816A159B-DED7-4F13-A9DF-DFB4E253CF6C}"/>
                    </a:ext>
                  </a:extLst>
                </p:cNvPr>
                <p:cNvSpPr/>
                <p:nvPr/>
              </p:nvSpPr>
              <p:spPr>
                <a:xfrm>
                  <a:off x="4914575" y="5156825"/>
                  <a:ext cx="31050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09" extrusionOk="0">
                      <a:moveTo>
                        <a:pt x="688" y="1"/>
                      </a:moveTo>
                      <a:cubicBezTo>
                        <a:pt x="377" y="1"/>
                        <a:pt x="1" y="325"/>
                        <a:pt x="1" y="623"/>
                      </a:cubicBezTo>
                      <a:cubicBezTo>
                        <a:pt x="1" y="934"/>
                        <a:pt x="377" y="1109"/>
                        <a:pt x="688" y="1109"/>
                      </a:cubicBezTo>
                      <a:cubicBezTo>
                        <a:pt x="986" y="1109"/>
                        <a:pt x="1242" y="866"/>
                        <a:pt x="1242" y="555"/>
                      </a:cubicBezTo>
                      <a:cubicBezTo>
                        <a:pt x="1242" y="257"/>
                        <a:pt x="986" y="1"/>
                        <a:pt x="68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" name="Google Shape;2496;p61">
                  <a:extLst>
                    <a:ext uri="{FF2B5EF4-FFF2-40B4-BE49-F238E27FC236}">
                      <a16:creationId xmlns:a16="http://schemas.microsoft.com/office/drawing/2014/main" id="{97F396DF-8C03-47FE-AAD7-3A0C278B921C}"/>
                    </a:ext>
                  </a:extLst>
                </p:cNvPr>
                <p:cNvSpPr/>
                <p:nvPr/>
              </p:nvSpPr>
              <p:spPr>
                <a:xfrm>
                  <a:off x="4914175" y="5156375"/>
                  <a:ext cx="321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952" extrusionOk="0">
                      <a:moveTo>
                        <a:pt x="704" y="1"/>
                      </a:moveTo>
                      <a:cubicBezTo>
                        <a:pt x="624" y="1"/>
                        <a:pt x="544" y="16"/>
                        <a:pt x="474" y="45"/>
                      </a:cubicBezTo>
                      <a:cubicBezTo>
                        <a:pt x="380" y="87"/>
                        <a:pt x="286" y="142"/>
                        <a:pt x="218" y="223"/>
                      </a:cubicBezTo>
                      <a:cubicBezTo>
                        <a:pt x="137" y="288"/>
                        <a:pt x="82" y="369"/>
                        <a:pt x="43" y="466"/>
                      </a:cubicBezTo>
                      <a:cubicBezTo>
                        <a:pt x="30" y="518"/>
                        <a:pt x="17" y="560"/>
                        <a:pt x="17" y="612"/>
                      </a:cubicBezTo>
                      <a:cubicBezTo>
                        <a:pt x="1" y="667"/>
                        <a:pt x="17" y="722"/>
                        <a:pt x="43" y="761"/>
                      </a:cubicBezTo>
                      <a:cubicBezTo>
                        <a:pt x="17" y="667"/>
                        <a:pt x="30" y="560"/>
                        <a:pt x="69" y="479"/>
                      </a:cubicBezTo>
                      <a:cubicBezTo>
                        <a:pt x="111" y="385"/>
                        <a:pt x="179" y="317"/>
                        <a:pt x="244" y="249"/>
                      </a:cubicBezTo>
                      <a:cubicBezTo>
                        <a:pt x="325" y="181"/>
                        <a:pt x="406" y="126"/>
                        <a:pt x="487" y="100"/>
                      </a:cubicBezTo>
                      <a:cubicBezTo>
                        <a:pt x="559" y="71"/>
                        <a:pt x="629" y="55"/>
                        <a:pt x="698" y="55"/>
                      </a:cubicBezTo>
                      <a:cubicBezTo>
                        <a:pt x="723" y="55"/>
                        <a:pt x="747" y="57"/>
                        <a:pt x="772" y="61"/>
                      </a:cubicBezTo>
                      <a:cubicBezTo>
                        <a:pt x="960" y="74"/>
                        <a:pt x="1135" y="207"/>
                        <a:pt x="1203" y="398"/>
                      </a:cubicBezTo>
                      <a:cubicBezTo>
                        <a:pt x="1271" y="573"/>
                        <a:pt x="1245" y="790"/>
                        <a:pt x="1122" y="952"/>
                      </a:cubicBezTo>
                      <a:cubicBezTo>
                        <a:pt x="1190" y="871"/>
                        <a:pt x="1232" y="774"/>
                        <a:pt x="1258" y="680"/>
                      </a:cubicBezTo>
                      <a:cubicBezTo>
                        <a:pt x="1284" y="586"/>
                        <a:pt x="1271" y="479"/>
                        <a:pt x="1245" y="385"/>
                      </a:cubicBezTo>
                      <a:cubicBezTo>
                        <a:pt x="1177" y="181"/>
                        <a:pt x="989" y="32"/>
                        <a:pt x="785" y="6"/>
                      </a:cubicBezTo>
                      <a:cubicBezTo>
                        <a:pt x="758" y="3"/>
                        <a:pt x="731" y="1"/>
                        <a:pt x="704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" name="Google Shape;2497;p61">
                  <a:extLst>
                    <a:ext uri="{FF2B5EF4-FFF2-40B4-BE49-F238E27FC236}">
                      <a16:creationId xmlns:a16="http://schemas.microsoft.com/office/drawing/2014/main" id="{50DA5043-4D99-4441-8605-3B91FBED4CB4}"/>
                    </a:ext>
                  </a:extLst>
                </p:cNvPr>
                <p:cNvSpPr/>
                <p:nvPr/>
              </p:nvSpPr>
              <p:spPr>
                <a:xfrm>
                  <a:off x="4920650" y="5159500"/>
                  <a:ext cx="19550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72" extrusionOk="0">
                      <a:moveTo>
                        <a:pt x="390" y="1"/>
                      </a:moveTo>
                      <a:cubicBezTo>
                        <a:pt x="283" y="1"/>
                        <a:pt x="202" y="30"/>
                        <a:pt x="121" y="98"/>
                      </a:cubicBezTo>
                      <a:cubicBezTo>
                        <a:pt x="66" y="150"/>
                        <a:pt x="14" y="231"/>
                        <a:pt x="1" y="325"/>
                      </a:cubicBezTo>
                      <a:lnTo>
                        <a:pt x="1" y="380"/>
                      </a:lnTo>
                      <a:cubicBezTo>
                        <a:pt x="1" y="474"/>
                        <a:pt x="27" y="555"/>
                        <a:pt x="82" y="623"/>
                      </a:cubicBezTo>
                      <a:cubicBezTo>
                        <a:pt x="147" y="704"/>
                        <a:pt x="244" y="759"/>
                        <a:pt x="351" y="772"/>
                      </a:cubicBezTo>
                      <a:lnTo>
                        <a:pt x="390" y="772"/>
                      </a:lnTo>
                      <a:cubicBezTo>
                        <a:pt x="607" y="772"/>
                        <a:pt x="782" y="597"/>
                        <a:pt x="782" y="380"/>
                      </a:cubicBezTo>
                      <a:cubicBezTo>
                        <a:pt x="782" y="354"/>
                        <a:pt x="782" y="325"/>
                        <a:pt x="769" y="299"/>
                      </a:cubicBezTo>
                      <a:cubicBezTo>
                        <a:pt x="743" y="179"/>
                        <a:pt x="649" y="69"/>
                        <a:pt x="539" y="30"/>
                      </a:cubicBezTo>
                      <a:cubicBezTo>
                        <a:pt x="487" y="1"/>
                        <a:pt x="445" y="1"/>
                        <a:pt x="390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" name="Google Shape;2498;p61">
                  <a:extLst>
                    <a:ext uri="{FF2B5EF4-FFF2-40B4-BE49-F238E27FC236}">
                      <a16:creationId xmlns:a16="http://schemas.microsoft.com/office/drawing/2014/main" id="{6191921A-FCD2-4C6A-95B9-2A316BA8CC4E}"/>
                    </a:ext>
                  </a:extLst>
                </p:cNvPr>
                <p:cNvSpPr/>
                <p:nvPr/>
              </p:nvSpPr>
              <p:spPr>
                <a:xfrm>
                  <a:off x="4920650" y="5161925"/>
                  <a:ext cx="9425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70" extrusionOk="0">
                      <a:moveTo>
                        <a:pt x="121" y="1"/>
                      </a:moveTo>
                      <a:cubicBezTo>
                        <a:pt x="66" y="53"/>
                        <a:pt x="14" y="134"/>
                        <a:pt x="1" y="228"/>
                      </a:cubicBezTo>
                      <a:lnTo>
                        <a:pt x="377" y="270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" name="Google Shape;2499;p61">
                  <a:extLst>
                    <a:ext uri="{FF2B5EF4-FFF2-40B4-BE49-F238E27FC236}">
                      <a16:creationId xmlns:a16="http://schemas.microsoft.com/office/drawing/2014/main" id="{8AAAA5B3-8F8B-42A0-8285-40E5C20EA3E3}"/>
                    </a:ext>
                  </a:extLst>
                </p:cNvPr>
                <p:cNvSpPr/>
                <p:nvPr/>
              </p:nvSpPr>
              <p:spPr>
                <a:xfrm>
                  <a:off x="4922675" y="5168650"/>
                  <a:ext cx="74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406" extrusionOk="0">
                      <a:moveTo>
                        <a:pt x="296" y="1"/>
                      </a:moveTo>
                      <a:lnTo>
                        <a:pt x="1" y="257"/>
                      </a:lnTo>
                      <a:cubicBezTo>
                        <a:pt x="66" y="338"/>
                        <a:pt x="163" y="393"/>
                        <a:pt x="270" y="406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" name="Google Shape;2500;p61">
                  <a:extLst>
                    <a:ext uri="{FF2B5EF4-FFF2-40B4-BE49-F238E27FC236}">
                      <a16:creationId xmlns:a16="http://schemas.microsoft.com/office/drawing/2014/main" id="{C94D1DD9-20D3-440D-BA68-22C8D05B3B5C}"/>
                    </a:ext>
                  </a:extLst>
                </p:cNvPr>
                <p:cNvSpPr/>
                <p:nvPr/>
              </p:nvSpPr>
              <p:spPr>
                <a:xfrm>
                  <a:off x="4925025" y="5163950"/>
                  <a:ext cx="108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19" extrusionOk="0">
                      <a:moveTo>
                        <a:pt x="215" y="1"/>
                      </a:moveTo>
                      <a:cubicBezTo>
                        <a:pt x="95" y="1"/>
                        <a:pt x="1" y="95"/>
                        <a:pt x="1" y="202"/>
                      </a:cubicBezTo>
                      <a:cubicBezTo>
                        <a:pt x="1" y="325"/>
                        <a:pt x="95" y="419"/>
                        <a:pt x="215" y="419"/>
                      </a:cubicBezTo>
                      <a:cubicBezTo>
                        <a:pt x="338" y="419"/>
                        <a:pt x="432" y="325"/>
                        <a:pt x="432" y="202"/>
                      </a:cubicBezTo>
                      <a:cubicBezTo>
                        <a:pt x="432" y="95"/>
                        <a:pt x="338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3A18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" name="Google Shape;2501;p61">
                  <a:extLst>
                    <a:ext uri="{FF2B5EF4-FFF2-40B4-BE49-F238E27FC236}">
                      <a16:creationId xmlns:a16="http://schemas.microsoft.com/office/drawing/2014/main" id="{730EB186-474F-46EB-8C41-926D77E14CAC}"/>
                    </a:ext>
                  </a:extLst>
                </p:cNvPr>
                <p:cNvSpPr/>
                <p:nvPr/>
              </p:nvSpPr>
              <p:spPr>
                <a:xfrm>
                  <a:off x="4934100" y="5169625"/>
                  <a:ext cx="31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4" extrusionOk="0">
                      <a:moveTo>
                        <a:pt x="56" y="1"/>
                      </a:moveTo>
                      <a:cubicBezTo>
                        <a:pt x="30" y="1"/>
                        <a:pt x="1" y="30"/>
                        <a:pt x="1" y="56"/>
                      </a:cubicBezTo>
                      <a:cubicBezTo>
                        <a:pt x="1" y="98"/>
                        <a:pt x="30" y="124"/>
                        <a:pt x="56" y="124"/>
                      </a:cubicBezTo>
                      <a:cubicBezTo>
                        <a:pt x="95" y="124"/>
                        <a:pt x="124" y="98"/>
                        <a:pt x="124" y="56"/>
                      </a:cubicBezTo>
                      <a:cubicBezTo>
                        <a:pt x="124" y="30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" name="Google Shape;2502;p61">
                  <a:extLst>
                    <a:ext uri="{FF2B5EF4-FFF2-40B4-BE49-F238E27FC236}">
                      <a16:creationId xmlns:a16="http://schemas.microsoft.com/office/drawing/2014/main" id="{0C21AE35-891F-413F-A1B0-90657D074F9A}"/>
                    </a:ext>
                  </a:extLst>
                </p:cNvPr>
                <p:cNvSpPr/>
                <p:nvPr/>
              </p:nvSpPr>
              <p:spPr>
                <a:xfrm>
                  <a:off x="4861200" y="5156825"/>
                  <a:ext cx="31125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1109" extrusionOk="0">
                      <a:moveTo>
                        <a:pt x="555" y="1"/>
                      </a:moveTo>
                      <a:cubicBezTo>
                        <a:pt x="257" y="1"/>
                        <a:pt x="1" y="257"/>
                        <a:pt x="1" y="555"/>
                      </a:cubicBezTo>
                      <a:cubicBezTo>
                        <a:pt x="1" y="866"/>
                        <a:pt x="257" y="1109"/>
                        <a:pt x="555" y="1109"/>
                      </a:cubicBezTo>
                      <a:cubicBezTo>
                        <a:pt x="866" y="1109"/>
                        <a:pt x="1245" y="934"/>
                        <a:pt x="1245" y="623"/>
                      </a:cubicBezTo>
                      <a:cubicBezTo>
                        <a:pt x="1245" y="325"/>
                        <a:pt x="866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" name="Google Shape;2503;p61">
                  <a:extLst>
                    <a:ext uri="{FF2B5EF4-FFF2-40B4-BE49-F238E27FC236}">
                      <a16:creationId xmlns:a16="http://schemas.microsoft.com/office/drawing/2014/main" id="{115BA1E6-3B9F-424C-BABF-FB78AB910C39}"/>
                    </a:ext>
                  </a:extLst>
                </p:cNvPr>
                <p:cNvSpPr/>
                <p:nvPr/>
              </p:nvSpPr>
              <p:spPr>
                <a:xfrm>
                  <a:off x="4860875" y="5156375"/>
                  <a:ext cx="31775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952" extrusionOk="0">
                      <a:moveTo>
                        <a:pt x="573" y="1"/>
                      </a:moveTo>
                      <a:cubicBezTo>
                        <a:pt x="548" y="1"/>
                        <a:pt x="523" y="3"/>
                        <a:pt x="500" y="6"/>
                      </a:cubicBezTo>
                      <a:cubicBezTo>
                        <a:pt x="286" y="32"/>
                        <a:pt x="108" y="181"/>
                        <a:pt x="43" y="385"/>
                      </a:cubicBezTo>
                      <a:cubicBezTo>
                        <a:pt x="1" y="479"/>
                        <a:pt x="1" y="586"/>
                        <a:pt x="14" y="680"/>
                      </a:cubicBezTo>
                      <a:cubicBezTo>
                        <a:pt x="43" y="774"/>
                        <a:pt x="95" y="871"/>
                        <a:pt x="163" y="952"/>
                      </a:cubicBezTo>
                      <a:cubicBezTo>
                        <a:pt x="27" y="790"/>
                        <a:pt x="1" y="573"/>
                        <a:pt x="69" y="398"/>
                      </a:cubicBezTo>
                      <a:cubicBezTo>
                        <a:pt x="150" y="207"/>
                        <a:pt x="312" y="74"/>
                        <a:pt x="500" y="61"/>
                      </a:cubicBezTo>
                      <a:cubicBezTo>
                        <a:pt x="524" y="57"/>
                        <a:pt x="549" y="55"/>
                        <a:pt x="574" y="55"/>
                      </a:cubicBezTo>
                      <a:cubicBezTo>
                        <a:pt x="644" y="55"/>
                        <a:pt x="715" y="71"/>
                        <a:pt x="785" y="100"/>
                      </a:cubicBezTo>
                      <a:cubicBezTo>
                        <a:pt x="879" y="126"/>
                        <a:pt x="960" y="181"/>
                        <a:pt x="1028" y="249"/>
                      </a:cubicBezTo>
                      <a:cubicBezTo>
                        <a:pt x="1109" y="317"/>
                        <a:pt x="1161" y="385"/>
                        <a:pt x="1203" y="479"/>
                      </a:cubicBezTo>
                      <a:cubicBezTo>
                        <a:pt x="1242" y="560"/>
                        <a:pt x="1271" y="667"/>
                        <a:pt x="1242" y="761"/>
                      </a:cubicBezTo>
                      <a:cubicBezTo>
                        <a:pt x="1258" y="722"/>
                        <a:pt x="1271" y="667"/>
                        <a:pt x="1271" y="612"/>
                      </a:cubicBezTo>
                      <a:cubicBezTo>
                        <a:pt x="1271" y="560"/>
                        <a:pt x="1258" y="518"/>
                        <a:pt x="1229" y="466"/>
                      </a:cubicBezTo>
                      <a:cubicBezTo>
                        <a:pt x="1190" y="369"/>
                        <a:pt x="1135" y="288"/>
                        <a:pt x="1054" y="223"/>
                      </a:cubicBezTo>
                      <a:cubicBezTo>
                        <a:pt x="986" y="142"/>
                        <a:pt x="905" y="87"/>
                        <a:pt x="798" y="45"/>
                      </a:cubicBezTo>
                      <a:cubicBezTo>
                        <a:pt x="727" y="16"/>
                        <a:pt x="648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" name="Google Shape;2504;p61">
                  <a:extLst>
                    <a:ext uri="{FF2B5EF4-FFF2-40B4-BE49-F238E27FC236}">
                      <a16:creationId xmlns:a16="http://schemas.microsoft.com/office/drawing/2014/main" id="{07258069-DE67-408A-AAA0-8198BC078D9F}"/>
                    </a:ext>
                  </a:extLst>
                </p:cNvPr>
                <p:cNvSpPr/>
                <p:nvPr/>
              </p:nvSpPr>
              <p:spPr>
                <a:xfrm>
                  <a:off x="4868000" y="5160225"/>
                  <a:ext cx="19550" cy="1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69" extrusionOk="0">
                      <a:moveTo>
                        <a:pt x="390" y="1"/>
                      </a:moveTo>
                      <a:cubicBezTo>
                        <a:pt x="283" y="1"/>
                        <a:pt x="202" y="27"/>
                        <a:pt x="121" y="95"/>
                      </a:cubicBezTo>
                      <a:cubicBezTo>
                        <a:pt x="66" y="150"/>
                        <a:pt x="14" y="231"/>
                        <a:pt x="1" y="325"/>
                      </a:cubicBezTo>
                      <a:lnTo>
                        <a:pt x="1" y="377"/>
                      </a:lnTo>
                      <a:cubicBezTo>
                        <a:pt x="1" y="474"/>
                        <a:pt x="27" y="555"/>
                        <a:pt x="82" y="620"/>
                      </a:cubicBezTo>
                      <a:cubicBezTo>
                        <a:pt x="147" y="701"/>
                        <a:pt x="244" y="756"/>
                        <a:pt x="351" y="769"/>
                      </a:cubicBezTo>
                      <a:lnTo>
                        <a:pt x="390" y="769"/>
                      </a:lnTo>
                      <a:cubicBezTo>
                        <a:pt x="607" y="769"/>
                        <a:pt x="782" y="594"/>
                        <a:pt x="782" y="377"/>
                      </a:cubicBezTo>
                      <a:cubicBezTo>
                        <a:pt x="782" y="351"/>
                        <a:pt x="782" y="325"/>
                        <a:pt x="769" y="296"/>
                      </a:cubicBezTo>
                      <a:cubicBezTo>
                        <a:pt x="743" y="176"/>
                        <a:pt x="649" y="69"/>
                        <a:pt x="539" y="27"/>
                      </a:cubicBezTo>
                      <a:cubicBezTo>
                        <a:pt x="487" y="1"/>
                        <a:pt x="445" y="1"/>
                        <a:pt x="390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" name="Google Shape;2505;p61">
                  <a:extLst>
                    <a:ext uri="{FF2B5EF4-FFF2-40B4-BE49-F238E27FC236}">
                      <a16:creationId xmlns:a16="http://schemas.microsoft.com/office/drawing/2014/main" id="{C2CBB1AE-D176-4E84-93A8-2E2B619FD8E6}"/>
                    </a:ext>
                  </a:extLst>
                </p:cNvPr>
                <p:cNvSpPr/>
                <p:nvPr/>
              </p:nvSpPr>
              <p:spPr>
                <a:xfrm>
                  <a:off x="4868000" y="5162575"/>
                  <a:ext cx="9425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70" extrusionOk="0">
                      <a:moveTo>
                        <a:pt x="121" y="1"/>
                      </a:moveTo>
                      <a:cubicBezTo>
                        <a:pt x="66" y="56"/>
                        <a:pt x="14" y="137"/>
                        <a:pt x="1" y="231"/>
                      </a:cubicBezTo>
                      <a:lnTo>
                        <a:pt x="377" y="270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" name="Google Shape;2506;p61">
                  <a:extLst>
                    <a:ext uri="{FF2B5EF4-FFF2-40B4-BE49-F238E27FC236}">
                      <a16:creationId xmlns:a16="http://schemas.microsoft.com/office/drawing/2014/main" id="{7B65882F-523B-417E-82A1-CD81B2F5F7D4}"/>
                    </a:ext>
                  </a:extLst>
                </p:cNvPr>
                <p:cNvSpPr/>
                <p:nvPr/>
              </p:nvSpPr>
              <p:spPr>
                <a:xfrm>
                  <a:off x="4870025" y="5169300"/>
                  <a:ext cx="74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406" extrusionOk="0">
                      <a:moveTo>
                        <a:pt x="296" y="1"/>
                      </a:moveTo>
                      <a:lnTo>
                        <a:pt x="1" y="257"/>
                      </a:lnTo>
                      <a:cubicBezTo>
                        <a:pt x="66" y="338"/>
                        <a:pt x="163" y="393"/>
                        <a:pt x="270" y="406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5" name="Google Shape;2507;p61">
                  <a:extLst>
                    <a:ext uri="{FF2B5EF4-FFF2-40B4-BE49-F238E27FC236}">
                      <a16:creationId xmlns:a16="http://schemas.microsoft.com/office/drawing/2014/main" id="{B6CE13DE-7686-4698-BEDA-622CD701CB9C}"/>
                    </a:ext>
                  </a:extLst>
                </p:cNvPr>
                <p:cNvSpPr/>
                <p:nvPr/>
              </p:nvSpPr>
              <p:spPr>
                <a:xfrm>
                  <a:off x="4872375" y="5164600"/>
                  <a:ext cx="108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19" extrusionOk="0">
                      <a:moveTo>
                        <a:pt x="215" y="1"/>
                      </a:moveTo>
                      <a:cubicBezTo>
                        <a:pt x="95" y="1"/>
                        <a:pt x="1" y="95"/>
                        <a:pt x="1" y="202"/>
                      </a:cubicBezTo>
                      <a:cubicBezTo>
                        <a:pt x="1" y="325"/>
                        <a:pt x="95" y="419"/>
                        <a:pt x="215" y="419"/>
                      </a:cubicBezTo>
                      <a:cubicBezTo>
                        <a:pt x="338" y="419"/>
                        <a:pt x="432" y="325"/>
                        <a:pt x="432" y="202"/>
                      </a:cubicBezTo>
                      <a:cubicBezTo>
                        <a:pt x="432" y="95"/>
                        <a:pt x="338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3A18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2508;p61">
                  <a:extLst>
                    <a:ext uri="{FF2B5EF4-FFF2-40B4-BE49-F238E27FC236}">
                      <a16:creationId xmlns:a16="http://schemas.microsoft.com/office/drawing/2014/main" id="{A1A28FBF-3A86-4F57-A2DB-C24049C56696}"/>
                    </a:ext>
                  </a:extLst>
                </p:cNvPr>
                <p:cNvSpPr/>
                <p:nvPr/>
              </p:nvSpPr>
              <p:spPr>
                <a:xfrm>
                  <a:off x="4881450" y="5170350"/>
                  <a:ext cx="31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1" extrusionOk="0">
                      <a:moveTo>
                        <a:pt x="56" y="1"/>
                      </a:moveTo>
                      <a:cubicBezTo>
                        <a:pt x="30" y="1"/>
                        <a:pt x="1" y="27"/>
                        <a:pt x="1" y="53"/>
                      </a:cubicBezTo>
                      <a:cubicBezTo>
                        <a:pt x="1" y="95"/>
                        <a:pt x="30" y="121"/>
                        <a:pt x="56" y="121"/>
                      </a:cubicBezTo>
                      <a:cubicBezTo>
                        <a:pt x="95" y="121"/>
                        <a:pt x="124" y="95"/>
                        <a:pt x="124" y="53"/>
                      </a:cubicBezTo>
                      <a:cubicBezTo>
                        <a:pt x="124" y="27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2509;p61">
                  <a:extLst>
                    <a:ext uri="{FF2B5EF4-FFF2-40B4-BE49-F238E27FC236}">
                      <a16:creationId xmlns:a16="http://schemas.microsoft.com/office/drawing/2014/main" id="{349A1A2F-4F74-49D1-A5A1-D68652D004B1}"/>
                    </a:ext>
                  </a:extLst>
                </p:cNvPr>
                <p:cNvSpPr/>
                <p:nvPr/>
              </p:nvSpPr>
              <p:spPr>
                <a:xfrm>
                  <a:off x="4931275" y="5140550"/>
                  <a:ext cx="14350" cy="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455" extrusionOk="0">
                      <a:moveTo>
                        <a:pt x="209" y="0"/>
                      </a:moveTo>
                      <a:cubicBezTo>
                        <a:pt x="82" y="0"/>
                        <a:pt x="0" y="110"/>
                        <a:pt x="62" y="234"/>
                      </a:cubicBezTo>
                      <a:cubicBezTo>
                        <a:pt x="101" y="302"/>
                        <a:pt x="156" y="341"/>
                        <a:pt x="208" y="383"/>
                      </a:cubicBezTo>
                      <a:cubicBezTo>
                        <a:pt x="263" y="409"/>
                        <a:pt x="318" y="435"/>
                        <a:pt x="370" y="451"/>
                      </a:cubicBezTo>
                      <a:cubicBezTo>
                        <a:pt x="379" y="453"/>
                        <a:pt x="388" y="454"/>
                        <a:pt x="398" y="454"/>
                      </a:cubicBezTo>
                      <a:cubicBezTo>
                        <a:pt x="446" y="454"/>
                        <a:pt x="499" y="428"/>
                        <a:pt x="532" y="396"/>
                      </a:cubicBezTo>
                      <a:cubicBezTo>
                        <a:pt x="574" y="341"/>
                        <a:pt x="561" y="273"/>
                        <a:pt x="532" y="221"/>
                      </a:cubicBezTo>
                      <a:cubicBezTo>
                        <a:pt x="506" y="166"/>
                        <a:pt x="467" y="127"/>
                        <a:pt x="412" y="85"/>
                      </a:cubicBezTo>
                      <a:cubicBezTo>
                        <a:pt x="370" y="59"/>
                        <a:pt x="318" y="17"/>
                        <a:pt x="250" y="4"/>
                      </a:cubicBezTo>
                      <a:cubicBezTo>
                        <a:pt x="236" y="1"/>
                        <a:pt x="222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2510;p61">
                  <a:extLst>
                    <a:ext uri="{FF2B5EF4-FFF2-40B4-BE49-F238E27FC236}">
                      <a16:creationId xmlns:a16="http://schemas.microsoft.com/office/drawing/2014/main" id="{24B36D12-1298-4669-ABCB-C082339C979A}"/>
                    </a:ext>
                  </a:extLst>
                </p:cNvPr>
                <p:cNvSpPr/>
                <p:nvPr/>
              </p:nvSpPr>
              <p:spPr>
                <a:xfrm>
                  <a:off x="4861525" y="5140550"/>
                  <a:ext cx="14050" cy="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55" extrusionOk="0">
                      <a:moveTo>
                        <a:pt x="352" y="0"/>
                      </a:moveTo>
                      <a:cubicBezTo>
                        <a:pt x="339" y="0"/>
                        <a:pt x="325" y="1"/>
                        <a:pt x="312" y="4"/>
                      </a:cubicBezTo>
                      <a:cubicBezTo>
                        <a:pt x="260" y="17"/>
                        <a:pt x="205" y="59"/>
                        <a:pt x="150" y="85"/>
                      </a:cubicBezTo>
                      <a:cubicBezTo>
                        <a:pt x="98" y="127"/>
                        <a:pt x="56" y="166"/>
                        <a:pt x="30" y="221"/>
                      </a:cubicBezTo>
                      <a:cubicBezTo>
                        <a:pt x="1" y="273"/>
                        <a:pt x="1" y="341"/>
                        <a:pt x="30" y="396"/>
                      </a:cubicBezTo>
                      <a:cubicBezTo>
                        <a:pt x="62" y="428"/>
                        <a:pt x="115" y="454"/>
                        <a:pt x="164" y="454"/>
                      </a:cubicBezTo>
                      <a:cubicBezTo>
                        <a:pt x="173" y="454"/>
                        <a:pt x="183" y="453"/>
                        <a:pt x="192" y="451"/>
                      </a:cubicBezTo>
                      <a:cubicBezTo>
                        <a:pt x="260" y="435"/>
                        <a:pt x="299" y="409"/>
                        <a:pt x="354" y="383"/>
                      </a:cubicBezTo>
                      <a:cubicBezTo>
                        <a:pt x="406" y="341"/>
                        <a:pt x="474" y="302"/>
                        <a:pt x="503" y="234"/>
                      </a:cubicBezTo>
                      <a:cubicBezTo>
                        <a:pt x="562" y="110"/>
                        <a:pt x="479" y="0"/>
                        <a:pt x="352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2511;p61">
                  <a:extLst>
                    <a:ext uri="{FF2B5EF4-FFF2-40B4-BE49-F238E27FC236}">
                      <a16:creationId xmlns:a16="http://schemas.microsoft.com/office/drawing/2014/main" id="{EC29D71C-FDC8-4E91-8319-930A2B34B146}"/>
                    </a:ext>
                  </a:extLst>
                </p:cNvPr>
                <p:cNvSpPr/>
                <p:nvPr/>
              </p:nvSpPr>
              <p:spPr>
                <a:xfrm>
                  <a:off x="4895950" y="5178450"/>
                  <a:ext cx="14925" cy="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" h="312" extrusionOk="0">
                      <a:moveTo>
                        <a:pt x="299" y="1"/>
                      </a:moveTo>
                      <a:lnTo>
                        <a:pt x="231" y="14"/>
                      </a:lnTo>
                      <a:lnTo>
                        <a:pt x="163" y="14"/>
                      </a:lnTo>
                      <a:cubicBezTo>
                        <a:pt x="124" y="27"/>
                        <a:pt x="82" y="40"/>
                        <a:pt x="43" y="82"/>
                      </a:cubicBezTo>
                      <a:cubicBezTo>
                        <a:pt x="30" y="82"/>
                        <a:pt x="30" y="95"/>
                        <a:pt x="17" y="108"/>
                      </a:cubicBezTo>
                      <a:cubicBezTo>
                        <a:pt x="17" y="121"/>
                        <a:pt x="1" y="134"/>
                        <a:pt x="17" y="150"/>
                      </a:cubicBezTo>
                      <a:cubicBezTo>
                        <a:pt x="1" y="176"/>
                        <a:pt x="17" y="189"/>
                        <a:pt x="30" y="215"/>
                      </a:cubicBezTo>
                      <a:cubicBezTo>
                        <a:pt x="56" y="257"/>
                        <a:pt x="98" y="283"/>
                        <a:pt x="124" y="312"/>
                      </a:cubicBezTo>
                      <a:cubicBezTo>
                        <a:pt x="98" y="270"/>
                        <a:pt x="69" y="244"/>
                        <a:pt x="56" y="202"/>
                      </a:cubicBezTo>
                      <a:cubicBezTo>
                        <a:pt x="43" y="163"/>
                        <a:pt x="43" y="121"/>
                        <a:pt x="69" y="108"/>
                      </a:cubicBezTo>
                      <a:cubicBezTo>
                        <a:pt x="98" y="82"/>
                        <a:pt x="137" y="82"/>
                        <a:pt x="179" y="69"/>
                      </a:cubicBezTo>
                      <a:lnTo>
                        <a:pt x="244" y="69"/>
                      </a:lnTo>
                      <a:lnTo>
                        <a:pt x="299" y="53"/>
                      </a:lnTo>
                      <a:lnTo>
                        <a:pt x="367" y="53"/>
                      </a:lnTo>
                      <a:cubicBezTo>
                        <a:pt x="393" y="53"/>
                        <a:pt x="406" y="53"/>
                        <a:pt x="435" y="69"/>
                      </a:cubicBezTo>
                      <a:cubicBezTo>
                        <a:pt x="474" y="69"/>
                        <a:pt x="516" y="82"/>
                        <a:pt x="542" y="95"/>
                      </a:cubicBezTo>
                      <a:cubicBezTo>
                        <a:pt x="568" y="121"/>
                        <a:pt x="568" y="163"/>
                        <a:pt x="542" y="189"/>
                      </a:cubicBezTo>
                      <a:cubicBezTo>
                        <a:pt x="529" y="231"/>
                        <a:pt x="503" y="270"/>
                        <a:pt x="474" y="296"/>
                      </a:cubicBezTo>
                      <a:cubicBezTo>
                        <a:pt x="516" y="270"/>
                        <a:pt x="542" y="244"/>
                        <a:pt x="568" y="202"/>
                      </a:cubicBezTo>
                      <a:cubicBezTo>
                        <a:pt x="584" y="189"/>
                        <a:pt x="597" y="163"/>
                        <a:pt x="597" y="134"/>
                      </a:cubicBezTo>
                      <a:cubicBezTo>
                        <a:pt x="597" y="121"/>
                        <a:pt x="597" y="108"/>
                        <a:pt x="584" y="95"/>
                      </a:cubicBezTo>
                      <a:cubicBezTo>
                        <a:pt x="584" y="95"/>
                        <a:pt x="584" y="69"/>
                        <a:pt x="568" y="69"/>
                      </a:cubicBezTo>
                      <a:cubicBezTo>
                        <a:pt x="529" y="27"/>
                        <a:pt x="474" y="14"/>
                        <a:pt x="435" y="14"/>
                      </a:cubicBezTo>
                      <a:cubicBezTo>
                        <a:pt x="406" y="14"/>
                        <a:pt x="393" y="1"/>
                        <a:pt x="367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2512;p61">
                  <a:extLst>
                    <a:ext uri="{FF2B5EF4-FFF2-40B4-BE49-F238E27FC236}">
                      <a16:creationId xmlns:a16="http://schemas.microsoft.com/office/drawing/2014/main" id="{29C9D98F-791E-44B0-98D9-88FDA43DA797}"/>
                    </a:ext>
                  </a:extLst>
                </p:cNvPr>
                <p:cNvSpPr/>
                <p:nvPr/>
              </p:nvSpPr>
              <p:spPr>
                <a:xfrm>
                  <a:off x="4822400" y="5165025"/>
                  <a:ext cx="18575" cy="2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914" extrusionOk="0">
                      <a:moveTo>
                        <a:pt x="265" y="0"/>
                      </a:moveTo>
                      <a:cubicBezTo>
                        <a:pt x="245" y="0"/>
                        <a:pt x="224" y="3"/>
                        <a:pt x="205" y="10"/>
                      </a:cubicBezTo>
                      <a:cubicBezTo>
                        <a:pt x="189" y="10"/>
                        <a:pt x="176" y="23"/>
                        <a:pt x="150" y="23"/>
                      </a:cubicBezTo>
                      <a:cubicBezTo>
                        <a:pt x="137" y="39"/>
                        <a:pt x="124" y="52"/>
                        <a:pt x="108" y="65"/>
                      </a:cubicBezTo>
                      <a:cubicBezTo>
                        <a:pt x="82" y="91"/>
                        <a:pt x="56" y="120"/>
                        <a:pt x="43" y="146"/>
                      </a:cubicBezTo>
                      <a:cubicBezTo>
                        <a:pt x="27" y="185"/>
                        <a:pt x="14" y="227"/>
                        <a:pt x="14" y="253"/>
                      </a:cubicBezTo>
                      <a:cubicBezTo>
                        <a:pt x="1" y="334"/>
                        <a:pt x="14" y="402"/>
                        <a:pt x="43" y="470"/>
                      </a:cubicBezTo>
                      <a:cubicBezTo>
                        <a:pt x="27" y="402"/>
                        <a:pt x="27" y="334"/>
                        <a:pt x="43" y="266"/>
                      </a:cubicBezTo>
                      <a:cubicBezTo>
                        <a:pt x="43" y="227"/>
                        <a:pt x="56" y="201"/>
                        <a:pt x="69" y="172"/>
                      </a:cubicBezTo>
                      <a:cubicBezTo>
                        <a:pt x="82" y="133"/>
                        <a:pt x="108" y="104"/>
                        <a:pt x="137" y="91"/>
                      </a:cubicBezTo>
                      <a:cubicBezTo>
                        <a:pt x="170" y="66"/>
                        <a:pt x="205" y="51"/>
                        <a:pt x="244" y="51"/>
                      </a:cubicBezTo>
                      <a:cubicBezTo>
                        <a:pt x="265" y="51"/>
                        <a:pt x="288" y="56"/>
                        <a:pt x="312" y="65"/>
                      </a:cubicBezTo>
                      <a:cubicBezTo>
                        <a:pt x="380" y="78"/>
                        <a:pt x="432" y="104"/>
                        <a:pt x="487" y="159"/>
                      </a:cubicBezTo>
                      <a:cubicBezTo>
                        <a:pt x="529" y="201"/>
                        <a:pt x="581" y="253"/>
                        <a:pt x="610" y="321"/>
                      </a:cubicBezTo>
                      <a:cubicBezTo>
                        <a:pt x="636" y="347"/>
                        <a:pt x="636" y="376"/>
                        <a:pt x="649" y="402"/>
                      </a:cubicBezTo>
                      <a:cubicBezTo>
                        <a:pt x="662" y="444"/>
                        <a:pt x="675" y="470"/>
                        <a:pt x="691" y="509"/>
                      </a:cubicBezTo>
                      <a:cubicBezTo>
                        <a:pt x="728" y="625"/>
                        <a:pt x="730" y="766"/>
                        <a:pt x="719" y="893"/>
                      </a:cubicBezTo>
                      <a:lnTo>
                        <a:pt x="719" y="893"/>
                      </a:lnTo>
                      <a:cubicBezTo>
                        <a:pt x="722" y="870"/>
                        <a:pt x="730" y="842"/>
                        <a:pt x="730" y="820"/>
                      </a:cubicBezTo>
                      <a:cubicBezTo>
                        <a:pt x="743" y="781"/>
                        <a:pt x="743" y="739"/>
                        <a:pt x="743" y="713"/>
                      </a:cubicBezTo>
                      <a:lnTo>
                        <a:pt x="743" y="606"/>
                      </a:lnTo>
                      <a:cubicBezTo>
                        <a:pt x="743" y="564"/>
                        <a:pt x="730" y="538"/>
                        <a:pt x="730" y="496"/>
                      </a:cubicBezTo>
                      <a:cubicBezTo>
                        <a:pt x="704" y="347"/>
                        <a:pt x="636" y="214"/>
                        <a:pt x="513" y="120"/>
                      </a:cubicBezTo>
                      <a:cubicBezTo>
                        <a:pt x="461" y="65"/>
                        <a:pt x="393" y="23"/>
                        <a:pt x="325" y="10"/>
                      </a:cubicBezTo>
                      <a:cubicBezTo>
                        <a:pt x="305" y="3"/>
                        <a:pt x="285" y="0"/>
                        <a:pt x="265" y="0"/>
                      </a:cubicBezTo>
                      <a:close/>
                      <a:moveTo>
                        <a:pt x="719" y="893"/>
                      </a:moveTo>
                      <a:lnTo>
                        <a:pt x="719" y="893"/>
                      </a:lnTo>
                      <a:cubicBezTo>
                        <a:pt x="717" y="900"/>
                        <a:pt x="717" y="907"/>
                        <a:pt x="717" y="914"/>
                      </a:cubicBezTo>
                      <a:cubicBezTo>
                        <a:pt x="717" y="907"/>
                        <a:pt x="718" y="900"/>
                        <a:pt x="719" y="893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1" name="Google Shape;2513;p61">
                  <a:extLst>
                    <a:ext uri="{FF2B5EF4-FFF2-40B4-BE49-F238E27FC236}">
                      <a16:creationId xmlns:a16="http://schemas.microsoft.com/office/drawing/2014/main" id="{04FA003B-D0A2-44AA-B255-8701562C14F3}"/>
                    </a:ext>
                  </a:extLst>
                </p:cNvPr>
                <p:cNvSpPr/>
                <p:nvPr/>
              </p:nvSpPr>
              <p:spPr>
                <a:xfrm>
                  <a:off x="4830825" y="5173325"/>
                  <a:ext cx="8125" cy="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611" extrusionOk="0">
                      <a:moveTo>
                        <a:pt x="189" y="1"/>
                      </a:moveTo>
                      <a:cubicBezTo>
                        <a:pt x="162" y="1"/>
                        <a:pt x="135" y="5"/>
                        <a:pt x="111" y="15"/>
                      </a:cubicBezTo>
                      <a:cubicBezTo>
                        <a:pt x="69" y="31"/>
                        <a:pt x="43" y="57"/>
                        <a:pt x="14" y="96"/>
                      </a:cubicBezTo>
                      <a:cubicBezTo>
                        <a:pt x="1" y="138"/>
                        <a:pt x="1" y="177"/>
                        <a:pt x="1" y="206"/>
                      </a:cubicBezTo>
                      <a:cubicBezTo>
                        <a:pt x="1" y="287"/>
                        <a:pt x="30" y="355"/>
                        <a:pt x="56" y="420"/>
                      </a:cubicBezTo>
                      <a:cubicBezTo>
                        <a:pt x="82" y="488"/>
                        <a:pt x="124" y="556"/>
                        <a:pt x="163" y="611"/>
                      </a:cubicBezTo>
                      <a:cubicBezTo>
                        <a:pt x="137" y="543"/>
                        <a:pt x="111" y="475"/>
                        <a:pt x="95" y="407"/>
                      </a:cubicBezTo>
                      <a:cubicBezTo>
                        <a:pt x="69" y="339"/>
                        <a:pt x="56" y="274"/>
                        <a:pt x="56" y="206"/>
                      </a:cubicBezTo>
                      <a:cubicBezTo>
                        <a:pt x="56" y="151"/>
                        <a:pt x="69" y="83"/>
                        <a:pt x="124" y="57"/>
                      </a:cubicBezTo>
                      <a:cubicBezTo>
                        <a:pt x="176" y="31"/>
                        <a:pt x="257" y="31"/>
                        <a:pt x="325" y="31"/>
                      </a:cubicBezTo>
                      <a:cubicBezTo>
                        <a:pt x="282" y="13"/>
                        <a:pt x="234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2" name="Google Shape;2514;p61">
                  <a:extLst>
                    <a:ext uri="{FF2B5EF4-FFF2-40B4-BE49-F238E27FC236}">
                      <a16:creationId xmlns:a16="http://schemas.microsoft.com/office/drawing/2014/main" id="{5C876EC2-19D7-42EB-A3FB-E5314CA820AB}"/>
                    </a:ext>
                  </a:extLst>
                </p:cNvPr>
                <p:cNvSpPr/>
                <p:nvPr/>
              </p:nvSpPr>
              <p:spPr>
                <a:xfrm>
                  <a:off x="4965850" y="5165025"/>
                  <a:ext cx="18575" cy="2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914" extrusionOk="0">
                      <a:moveTo>
                        <a:pt x="480" y="0"/>
                      </a:moveTo>
                      <a:cubicBezTo>
                        <a:pt x="460" y="0"/>
                        <a:pt x="440" y="3"/>
                        <a:pt x="419" y="10"/>
                      </a:cubicBezTo>
                      <a:cubicBezTo>
                        <a:pt x="351" y="23"/>
                        <a:pt x="283" y="65"/>
                        <a:pt x="231" y="120"/>
                      </a:cubicBezTo>
                      <a:cubicBezTo>
                        <a:pt x="121" y="214"/>
                        <a:pt x="56" y="347"/>
                        <a:pt x="14" y="496"/>
                      </a:cubicBezTo>
                      <a:cubicBezTo>
                        <a:pt x="14" y="538"/>
                        <a:pt x="14" y="564"/>
                        <a:pt x="1" y="606"/>
                      </a:cubicBezTo>
                      <a:lnTo>
                        <a:pt x="1" y="713"/>
                      </a:lnTo>
                      <a:cubicBezTo>
                        <a:pt x="1" y="739"/>
                        <a:pt x="14" y="781"/>
                        <a:pt x="14" y="820"/>
                      </a:cubicBezTo>
                      <a:cubicBezTo>
                        <a:pt x="14" y="849"/>
                        <a:pt x="27" y="888"/>
                        <a:pt x="40" y="914"/>
                      </a:cubicBezTo>
                      <a:cubicBezTo>
                        <a:pt x="27" y="781"/>
                        <a:pt x="27" y="632"/>
                        <a:pt x="56" y="509"/>
                      </a:cubicBezTo>
                      <a:cubicBezTo>
                        <a:pt x="69" y="470"/>
                        <a:pt x="82" y="444"/>
                        <a:pt x="95" y="402"/>
                      </a:cubicBezTo>
                      <a:cubicBezTo>
                        <a:pt x="108" y="376"/>
                        <a:pt x="121" y="347"/>
                        <a:pt x="137" y="321"/>
                      </a:cubicBezTo>
                      <a:cubicBezTo>
                        <a:pt x="176" y="253"/>
                        <a:pt x="218" y="201"/>
                        <a:pt x="270" y="159"/>
                      </a:cubicBezTo>
                      <a:cubicBezTo>
                        <a:pt x="312" y="104"/>
                        <a:pt x="380" y="78"/>
                        <a:pt x="432" y="65"/>
                      </a:cubicBezTo>
                      <a:cubicBezTo>
                        <a:pt x="456" y="56"/>
                        <a:pt x="480" y="51"/>
                        <a:pt x="503" y="51"/>
                      </a:cubicBezTo>
                      <a:cubicBezTo>
                        <a:pt x="546" y="51"/>
                        <a:pt x="587" y="66"/>
                        <a:pt x="623" y="91"/>
                      </a:cubicBezTo>
                      <a:cubicBezTo>
                        <a:pt x="649" y="104"/>
                        <a:pt x="662" y="133"/>
                        <a:pt x="675" y="172"/>
                      </a:cubicBezTo>
                      <a:cubicBezTo>
                        <a:pt x="688" y="201"/>
                        <a:pt x="704" y="227"/>
                        <a:pt x="717" y="266"/>
                      </a:cubicBezTo>
                      <a:cubicBezTo>
                        <a:pt x="730" y="334"/>
                        <a:pt x="717" y="402"/>
                        <a:pt x="717" y="470"/>
                      </a:cubicBezTo>
                      <a:cubicBezTo>
                        <a:pt x="730" y="402"/>
                        <a:pt x="743" y="334"/>
                        <a:pt x="743" y="253"/>
                      </a:cubicBezTo>
                      <a:cubicBezTo>
                        <a:pt x="730" y="227"/>
                        <a:pt x="730" y="185"/>
                        <a:pt x="717" y="146"/>
                      </a:cubicBezTo>
                      <a:cubicBezTo>
                        <a:pt x="688" y="120"/>
                        <a:pt x="675" y="91"/>
                        <a:pt x="649" y="65"/>
                      </a:cubicBezTo>
                      <a:cubicBezTo>
                        <a:pt x="623" y="52"/>
                        <a:pt x="607" y="39"/>
                        <a:pt x="594" y="23"/>
                      </a:cubicBezTo>
                      <a:cubicBezTo>
                        <a:pt x="581" y="23"/>
                        <a:pt x="555" y="10"/>
                        <a:pt x="542" y="10"/>
                      </a:cubicBezTo>
                      <a:cubicBezTo>
                        <a:pt x="521" y="3"/>
                        <a:pt x="500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" name="Google Shape;2515;p61">
                  <a:extLst>
                    <a:ext uri="{FF2B5EF4-FFF2-40B4-BE49-F238E27FC236}">
                      <a16:creationId xmlns:a16="http://schemas.microsoft.com/office/drawing/2014/main" id="{C8CE290D-AA32-44FE-BD85-1653F81EDBCF}"/>
                    </a:ext>
                  </a:extLst>
                </p:cNvPr>
                <p:cNvSpPr/>
                <p:nvPr/>
              </p:nvSpPr>
              <p:spPr>
                <a:xfrm>
                  <a:off x="4968200" y="5173325"/>
                  <a:ext cx="7800" cy="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611" extrusionOk="0">
                      <a:moveTo>
                        <a:pt x="125" y="1"/>
                      </a:moveTo>
                      <a:cubicBezTo>
                        <a:pt x="80" y="1"/>
                        <a:pt x="35" y="13"/>
                        <a:pt x="1" y="31"/>
                      </a:cubicBezTo>
                      <a:cubicBezTo>
                        <a:pt x="69" y="31"/>
                        <a:pt x="137" y="31"/>
                        <a:pt x="189" y="57"/>
                      </a:cubicBezTo>
                      <a:cubicBezTo>
                        <a:pt x="244" y="83"/>
                        <a:pt x="270" y="151"/>
                        <a:pt x="257" y="206"/>
                      </a:cubicBezTo>
                      <a:cubicBezTo>
                        <a:pt x="257" y="274"/>
                        <a:pt x="244" y="339"/>
                        <a:pt x="218" y="407"/>
                      </a:cubicBezTo>
                      <a:cubicBezTo>
                        <a:pt x="205" y="475"/>
                        <a:pt x="176" y="543"/>
                        <a:pt x="163" y="611"/>
                      </a:cubicBezTo>
                      <a:cubicBezTo>
                        <a:pt x="205" y="556"/>
                        <a:pt x="231" y="488"/>
                        <a:pt x="257" y="420"/>
                      </a:cubicBezTo>
                      <a:cubicBezTo>
                        <a:pt x="286" y="355"/>
                        <a:pt x="312" y="287"/>
                        <a:pt x="312" y="206"/>
                      </a:cubicBezTo>
                      <a:cubicBezTo>
                        <a:pt x="312" y="177"/>
                        <a:pt x="312" y="138"/>
                        <a:pt x="299" y="96"/>
                      </a:cubicBezTo>
                      <a:cubicBezTo>
                        <a:pt x="286" y="57"/>
                        <a:pt x="244" y="31"/>
                        <a:pt x="205" y="15"/>
                      </a:cubicBezTo>
                      <a:cubicBezTo>
                        <a:pt x="179" y="5"/>
                        <a:pt x="152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" name="Google Shape;2516;p61">
                  <a:extLst>
                    <a:ext uri="{FF2B5EF4-FFF2-40B4-BE49-F238E27FC236}">
                      <a16:creationId xmlns:a16="http://schemas.microsoft.com/office/drawing/2014/main" id="{FFD3EC01-4879-4E8C-A849-E1BAA456A3C2}"/>
                    </a:ext>
                  </a:extLst>
                </p:cNvPr>
                <p:cNvSpPr/>
                <p:nvPr/>
              </p:nvSpPr>
              <p:spPr>
                <a:xfrm>
                  <a:off x="4888250" y="5193275"/>
                  <a:ext cx="304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" h="218" extrusionOk="0">
                      <a:moveTo>
                        <a:pt x="1216" y="1"/>
                      </a:moveTo>
                      <a:lnTo>
                        <a:pt x="1216" y="1"/>
                      </a:lnTo>
                      <a:cubicBezTo>
                        <a:pt x="1119" y="56"/>
                        <a:pt x="1025" y="95"/>
                        <a:pt x="918" y="124"/>
                      </a:cubicBezTo>
                      <a:cubicBezTo>
                        <a:pt x="876" y="137"/>
                        <a:pt x="824" y="137"/>
                        <a:pt x="769" y="150"/>
                      </a:cubicBezTo>
                      <a:cubicBezTo>
                        <a:pt x="714" y="150"/>
                        <a:pt x="662" y="163"/>
                        <a:pt x="607" y="163"/>
                      </a:cubicBezTo>
                      <a:cubicBezTo>
                        <a:pt x="513" y="163"/>
                        <a:pt x="406" y="137"/>
                        <a:pt x="296" y="108"/>
                      </a:cubicBezTo>
                      <a:cubicBezTo>
                        <a:pt x="202" y="82"/>
                        <a:pt x="95" y="56"/>
                        <a:pt x="1" y="1"/>
                      </a:cubicBezTo>
                      <a:lnTo>
                        <a:pt x="1" y="1"/>
                      </a:lnTo>
                      <a:cubicBezTo>
                        <a:pt x="82" y="69"/>
                        <a:pt x="189" y="124"/>
                        <a:pt x="283" y="150"/>
                      </a:cubicBezTo>
                      <a:cubicBezTo>
                        <a:pt x="390" y="189"/>
                        <a:pt x="500" y="205"/>
                        <a:pt x="607" y="218"/>
                      </a:cubicBezTo>
                      <a:cubicBezTo>
                        <a:pt x="662" y="218"/>
                        <a:pt x="714" y="205"/>
                        <a:pt x="769" y="205"/>
                      </a:cubicBezTo>
                      <a:cubicBezTo>
                        <a:pt x="824" y="189"/>
                        <a:pt x="892" y="189"/>
                        <a:pt x="931" y="163"/>
                      </a:cubicBezTo>
                      <a:cubicBezTo>
                        <a:pt x="1038" y="137"/>
                        <a:pt x="1135" y="69"/>
                        <a:pt x="1216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5" name="Google Shape;2517;p61">
                  <a:extLst>
                    <a:ext uri="{FF2B5EF4-FFF2-40B4-BE49-F238E27FC236}">
                      <a16:creationId xmlns:a16="http://schemas.microsoft.com/office/drawing/2014/main" id="{5CD3D4C1-84DF-4AF6-B96A-074CBCFE3BEB}"/>
                    </a:ext>
                  </a:extLst>
                </p:cNvPr>
                <p:cNvSpPr/>
                <p:nvPr/>
              </p:nvSpPr>
              <p:spPr>
                <a:xfrm>
                  <a:off x="4897975" y="5201700"/>
                  <a:ext cx="10150" cy="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69" extrusionOk="0">
                      <a:moveTo>
                        <a:pt x="406" y="1"/>
                      </a:moveTo>
                      <a:lnTo>
                        <a:pt x="406" y="1"/>
                      </a:lnTo>
                      <a:cubicBezTo>
                        <a:pt x="367" y="14"/>
                        <a:pt x="341" y="14"/>
                        <a:pt x="299" y="14"/>
                      </a:cubicBezTo>
                      <a:lnTo>
                        <a:pt x="98" y="14"/>
                      </a:lnTo>
                      <a:cubicBezTo>
                        <a:pt x="69" y="14"/>
                        <a:pt x="30" y="14"/>
                        <a:pt x="1" y="1"/>
                      </a:cubicBezTo>
                      <a:lnTo>
                        <a:pt x="1" y="1"/>
                      </a:lnTo>
                      <a:cubicBezTo>
                        <a:pt x="30" y="30"/>
                        <a:pt x="56" y="43"/>
                        <a:pt x="98" y="56"/>
                      </a:cubicBezTo>
                      <a:cubicBezTo>
                        <a:pt x="124" y="69"/>
                        <a:pt x="163" y="69"/>
                        <a:pt x="205" y="69"/>
                      </a:cubicBezTo>
                      <a:cubicBezTo>
                        <a:pt x="273" y="69"/>
                        <a:pt x="354" y="56"/>
                        <a:pt x="406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" name="Google Shape;2518;p61">
                  <a:extLst>
                    <a:ext uri="{FF2B5EF4-FFF2-40B4-BE49-F238E27FC236}">
                      <a16:creationId xmlns:a16="http://schemas.microsoft.com/office/drawing/2014/main" id="{9C56DE4D-7298-49E9-A776-88F49F5D65C3}"/>
                    </a:ext>
                  </a:extLst>
                </p:cNvPr>
                <p:cNvSpPr/>
                <p:nvPr/>
              </p:nvSpPr>
              <p:spPr>
                <a:xfrm>
                  <a:off x="4825475" y="5078725"/>
                  <a:ext cx="153925" cy="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7" h="3935" extrusionOk="0">
                      <a:moveTo>
                        <a:pt x="3058" y="0"/>
                      </a:moveTo>
                      <a:cubicBezTo>
                        <a:pt x="2984" y="0"/>
                        <a:pt x="2910" y="3"/>
                        <a:pt x="2836" y="8"/>
                      </a:cubicBezTo>
                      <a:cubicBezTo>
                        <a:pt x="2415" y="47"/>
                        <a:pt x="2010" y="170"/>
                        <a:pt x="1673" y="413"/>
                      </a:cubicBezTo>
                      <a:cubicBezTo>
                        <a:pt x="1566" y="478"/>
                        <a:pt x="1472" y="575"/>
                        <a:pt x="1391" y="682"/>
                      </a:cubicBezTo>
                      <a:cubicBezTo>
                        <a:pt x="1391" y="682"/>
                        <a:pt x="1378" y="682"/>
                        <a:pt x="1378" y="695"/>
                      </a:cubicBezTo>
                      <a:cubicBezTo>
                        <a:pt x="1281" y="721"/>
                        <a:pt x="1200" y="750"/>
                        <a:pt x="1148" y="776"/>
                      </a:cubicBezTo>
                      <a:cubicBezTo>
                        <a:pt x="688" y="1006"/>
                        <a:pt x="202" y="1612"/>
                        <a:pt x="66" y="2033"/>
                      </a:cubicBezTo>
                      <a:cubicBezTo>
                        <a:pt x="53" y="2085"/>
                        <a:pt x="40" y="2127"/>
                        <a:pt x="40" y="2166"/>
                      </a:cubicBezTo>
                      <a:cubicBezTo>
                        <a:pt x="1" y="2409"/>
                        <a:pt x="121" y="2843"/>
                        <a:pt x="215" y="3151"/>
                      </a:cubicBezTo>
                      <a:cubicBezTo>
                        <a:pt x="283" y="3151"/>
                        <a:pt x="351" y="3180"/>
                        <a:pt x="419" y="3219"/>
                      </a:cubicBezTo>
                      <a:cubicBezTo>
                        <a:pt x="419" y="3232"/>
                        <a:pt x="432" y="3232"/>
                        <a:pt x="445" y="3248"/>
                      </a:cubicBezTo>
                      <a:cubicBezTo>
                        <a:pt x="594" y="3543"/>
                        <a:pt x="811" y="3935"/>
                        <a:pt x="811" y="3935"/>
                      </a:cubicBezTo>
                      <a:lnTo>
                        <a:pt x="905" y="3504"/>
                      </a:lnTo>
                      <a:lnTo>
                        <a:pt x="905" y="3475"/>
                      </a:lnTo>
                      <a:cubicBezTo>
                        <a:pt x="1297" y="3112"/>
                        <a:pt x="1378" y="2613"/>
                        <a:pt x="1391" y="2247"/>
                      </a:cubicBezTo>
                      <a:cubicBezTo>
                        <a:pt x="1737" y="2333"/>
                        <a:pt x="2147" y="2369"/>
                        <a:pt x="2562" y="2369"/>
                      </a:cubicBezTo>
                      <a:cubicBezTo>
                        <a:pt x="3066" y="2369"/>
                        <a:pt x="3575" y="2316"/>
                        <a:pt x="3983" y="2234"/>
                      </a:cubicBezTo>
                      <a:cubicBezTo>
                        <a:pt x="4294" y="2179"/>
                        <a:pt x="4602" y="2085"/>
                        <a:pt x="4900" y="1936"/>
                      </a:cubicBezTo>
                      <a:lnTo>
                        <a:pt x="4900" y="1936"/>
                      </a:lnTo>
                      <a:cubicBezTo>
                        <a:pt x="4861" y="2276"/>
                        <a:pt x="4861" y="2989"/>
                        <a:pt x="5373" y="3475"/>
                      </a:cubicBezTo>
                      <a:lnTo>
                        <a:pt x="5467" y="3935"/>
                      </a:lnTo>
                      <a:cubicBezTo>
                        <a:pt x="5467" y="3935"/>
                        <a:pt x="5655" y="3598"/>
                        <a:pt x="5791" y="3313"/>
                      </a:cubicBezTo>
                      <a:cubicBezTo>
                        <a:pt x="5804" y="3287"/>
                        <a:pt x="5817" y="3248"/>
                        <a:pt x="5833" y="3219"/>
                      </a:cubicBezTo>
                      <a:cubicBezTo>
                        <a:pt x="5885" y="3193"/>
                        <a:pt x="5940" y="3167"/>
                        <a:pt x="5995" y="3151"/>
                      </a:cubicBezTo>
                      <a:cubicBezTo>
                        <a:pt x="6021" y="3099"/>
                        <a:pt x="6034" y="3057"/>
                        <a:pt x="6047" y="3005"/>
                      </a:cubicBezTo>
                      <a:cubicBezTo>
                        <a:pt x="6076" y="2924"/>
                        <a:pt x="6089" y="2843"/>
                        <a:pt x="6102" y="2762"/>
                      </a:cubicBezTo>
                      <a:cubicBezTo>
                        <a:pt x="6157" y="2396"/>
                        <a:pt x="6089" y="1965"/>
                        <a:pt x="5804" y="1492"/>
                      </a:cubicBezTo>
                      <a:cubicBezTo>
                        <a:pt x="5791" y="1479"/>
                        <a:pt x="5791" y="1479"/>
                        <a:pt x="5791" y="1466"/>
                      </a:cubicBezTo>
                      <a:cubicBezTo>
                        <a:pt x="5765" y="1424"/>
                        <a:pt x="5736" y="1385"/>
                        <a:pt x="5697" y="1343"/>
                      </a:cubicBezTo>
                      <a:cubicBezTo>
                        <a:pt x="5697" y="1330"/>
                        <a:pt x="5684" y="1317"/>
                        <a:pt x="5671" y="1304"/>
                      </a:cubicBezTo>
                      <a:cubicBezTo>
                        <a:pt x="5710" y="1236"/>
                        <a:pt x="5752" y="1168"/>
                        <a:pt x="5791" y="1100"/>
                      </a:cubicBezTo>
                      <a:cubicBezTo>
                        <a:pt x="5817" y="1045"/>
                        <a:pt x="5833" y="993"/>
                        <a:pt x="5859" y="951"/>
                      </a:cubicBezTo>
                      <a:lnTo>
                        <a:pt x="5859" y="951"/>
                      </a:lnTo>
                      <a:cubicBezTo>
                        <a:pt x="5723" y="1019"/>
                        <a:pt x="5590" y="1061"/>
                        <a:pt x="5454" y="1100"/>
                      </a:cubicBezTo>
                      <a:cubicBezTo>
                        <a:pt x="5441" y="1087"/>
                        <a:pt x="5441" y="1087"/>
                        <a:pt x="5428" y="1074"/>
                      </a:cubicBezTo>
                      <a:cubicBezTo>
                        <a:pt x="5412" y="1074"/>
                        <a:pt x="5412" y="1061"/>
                        <a:pt x="5399" y="1045"/>
                      </a:cubicBezTo>
                      <a:cubicBezTo>
                        <a:pt x="5454" y="993"/>
                        <a:pt x="5493" y="925"/>
                        <a:pt x="5548" y="857"/>
                      </a:cubicBezTo>
                      <a:cubicBezTo>
                        <a:pt x="5561" y="844"/>
                        <a:pt x="5561" y="818"/>
                        <a:pt x="5574" y="802"/>
                      </a:cubicBezTo>
                      <a:cubicBezTo>
                        <a:pt x="5642" y="721"/>
                        <a:pt x="5697" y="614"/>
                        <a:pt x="5736" y="520"/>
                      </a:cubicBezTo>
                      <a:cubicBezTo>
                        <a:pt x="5752" y="478"/>
                        <a:pt x="5765" y="452"/>
                        <a:pt x="5791" y="413"/>
                      </a:cubicBezTo>
                      <a:lnTo>
                        <a:pt x="5791" y="413"/>
                      </a:lnTo>
                      <a:cubicBezTo>
                        <a:pt x="5710" y="439"/>
                        <a:pt x="5629" y="452"/>
                        <a:pt x="5548" y="452"/>
                      </a:cubicBezTo>
                      <a:cubicBezTo>
                        <a:pt x="5509" y="455"/>
                        <a:pt x="5470" y="457"/>
                        <a:pt x="5431" y="457"/>
                      </a:cubicBezTo>
                      <a:cubicBezTo>
                        <a:pt x="4971" y="457"/>
                        <a:pt x="4512" y="241"/>
                        <a:pt x="4064" y="128"/>
                      </a:cubicBezTo>
                      <a:cubicBezTo>
                        <a:pt x="3732" y="51"/>
                        <a:pt x="3393" y="0"/>
                        <a:pt x="3058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" name="Google Shape;2519;p61">
                  <a:extLst>
                    <a:ext uri="{FF2B5EF4-FFF2-40B4-BE49-F238E27FC236}">
                      <a16:creationId xmlns:a16="http://schemas.microsoft.com/office/drawing/2014/main" id="{69BCD9AE-1721-45C6-A6B5-755D431FEEBD}"/>
                    </a:ext>
                  </a:extLst>
                </p:cNvPr>
                <p:cNvSpPr/>
                <p:nvPr/>
              </p:nvSpPr>
              <p:spPr>
                <a:xfrm>
                  <a:off x="4857150" y="5103850"/>
                  <a:ext cx="350" cy="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4" extrusionOk="0">
                      <a:moveTo>
                        <a:pt x="1" y="1"/>
                      </a:moveTo>
                      <a:lnTo>
                        <a:pt x="1" y="14"/>
                      </a:lnTo>
                      <a:lnTo>
                        <a:pt x="14" y="1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6829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2520;p61">
                  <a:extLst>
                    <a:ext uri="{FF2B5EF4-FFF2-40B4-BE49-F238E27FC236}">
                      <a16:creationId xmlns:a16="http://schemas.microsoft.com/office/drawing/2014/main" id="{CE21D346-47B6-4EB0-8192-930F124657C7}"/>
                    </a:ext>
                  </a:extLst>
                </p:cNvPr>
                <p:cNvSpPr/>
                <p:nvPr/>
              </p:nvSpPr>
              <p:spPr>
                <a:xfrm>
                  <a:off x="4826125" y="5104175"/>
                  <a:ext cx="144125" cy="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" h="2917" extrusionOk="0">
                      <a:moveTo>
                        <a:pt x="40" y="1015"/>
                      </a:moveTo>
                      <a:cubicBezTo>
                        <a:pt x="27" y="1067"/>
                        <a:pt x="14" y="1109"/>
                        <a:pt x="14" y="1148"/>
                      </a:cubicBezTo>
                      <a:cubicBezTo>
                        <a:pt x="14" y="1177"/>
                        <a:pt x="1" y="1216"/>
                        <a:pt x="1" y="1242"/>
                      </a:cubicBezTo>
                      <a:cubicBezTo>
                        <a:pt x="1" y="1501"/>
                        <a:pt x="108" y="1864"/>
                        <a:pt x="189" y="2133"/>
                      </a:cubicBezTo>
                      <a:cubicBezTo>
                        <a:pt x="257" y="2133"/>
                        <a:pt x="325" y="2162"/>
                        <a:pt x="393" y="2201"/>
                      </a:cubicBezTo>
                      <a:cubicBezTo>
                        <a:pt x="380" y="2039"/>
                        <a:pt x="364" y="1877"/>
                        <a:pt x="364" y="1715"/>
                      </a:cubicBezTo>
                      <a:cubicBezTo>
                        <a:pt x="283" y="1647"/>
                        <a:pt x="231" y="1566"/>
                        <a:pt x="189" y="1472"/>
                      </a:cubicBezTo>
                      <a:cubicBezTo>
                        <a:pt x="108" y="1323"/>
                        <a:pt x="69" y="1177"/>
                        <a:pt x="40" y="1015"/>
                      </a:cubicBezTo>
                      <a:close/>
                      <a:moveTo>
                        <a:pt x="1255" y="1"/>
                      </a:moveTo>
                      <a:cubicBezTo>
                        <a:pt x="1255" y="1"/>
                        <a:pt x="1242" y="14"/>
                        <a:pt x="1242" y="27"/>
                      </a:cubicBezTo>
                      <a:cubicBezTo>
                        <a:pt x="1203" y="461"/>
                        <a:pt x="1122" y="905"/>
                        <a:pt x="986" y="1323"/>
                      </a:cubicBezTo>
                      <a:cubicBezTo>
                        <a:pt x="960" y="1433"/>
                        <a:pt x="918" y="1540"/>
                        <a:pt x="850" y="1634"/>
                      </a:cubicBezTo>
                      <a:cubicBezTo>
                        <a:pt x="811" y="1676"/>
                        <a:pt x="769" y="1715"/>
                        <a:pt x="717" y="1757"/>
                      </a:cubicBezTo>
                      <a:cubicBezTo>
                        <a:pt x="743" y="2000"/>
                        <a:pt x="785" y="2256"/>
                        <a:pt x="879" y="2486"/>
                      </a:cubicBezTo>
                      <a:lnTo>
                        <a:pt x="879" y="2457"/>
                      </a:lnTo>
                      <a:cubicBezTo>
                        <a:pt x="1271" y="2094"/>
                        <a:pt x="1352" y="1595"/>
                        <a:pt x="1365" y="1229"/>
                      </a:cubicBezTo>
                      <a:cubicBezTo>
                        <a:pt x="1715" y="1310"/>
                        <a:pt x="2120" y="1352"/>
                        <a:pt x="2538" y="1352"/>
                      </a:cubicBezTo>
                      <a:cubicBezTo>
                        <a:pt x="3053" y="1352"/>
                        <a:pt x="3552" y="1297"/>
                        <a:pt x="3957" y="1216"/>
                      </a:cubicBezTo>
                      <a:cubicBezTo>
                        <a:pt x="4268" y="1161"/>
                        <a:pt x="4576" y="1067"/>
                        <a:pt x="4874" y="918"/>
                      </a:cubicBezTo>
                      <a:lnTo>
                        <a:pt x="4874" y="918"/>
                      </a:lnTo>
                      <a:cubicBezTo>
                        <a:pt x="4861" y="999"/>
                        <a:pt x="4861" y="1080"/>
                        <a:pt x="4861" y="1190"/>
                      </a:cubicBezTo>
                      <a:cubicBezTo>
                        <a:pt x="4861" y="1553"/>
                        <a:pt x="4942" y="2081"/>
                        <a:pt x="5347" y="2457"/>
                      </a:cubicBezTo>
                      <a:lnTo>
                        <a:pt x="5441" y="2917"/>
                      </a:lnTo>
                      <a:cubicBezTo>
                        <a:pt x="5441" y="2917"/>
                        <a:pt x="5629" y="2580"/>
                        <a:pt x="5765" y="2295"/>
                      </a:cubicBezTo>
                      <a:cubicBezTo>
                        <a:pt x="5752" y="2149"/>
                        <a:pt x="5726" y="2000"/>
                        <a:pt x="5697" y="1851"/>
                      </a:cubicBezTo>
                      <a:cubicBezTo>
                        <a:pt x="5577" y="1757"/>
                        <a:pt x="5496" y="1608"/>
                        <a:pt x="5483" y="1446"/>
                      </a:cubicBezTo>
                      <a:cubicBezTo>
                        <a:pt x="5483" y="1391"/>
                        <a:pt x="5483" y="1323"/>
                        <a:pt x="5496" y="1271"/>
                      </a:cubicBezTo>
                      <a:cubicBezTo>
                        <a:pt x="5415" y="1080"/>
                        <a:pt x="5321" y="905"/>
                        <a:pt x="5211" y="743"/>
                      </a:cubicBezTo>
                      <a:lnTo>
                        <a:pt x="5211" y="743"/>
                      </a:lnTo>
                      <a:cubicBezTo>
                        <a:pt x="5334" y="837"/>
                        <a:pt x="5441" y="947"/>
                        <a:pt x="5548" y="1054"/>
                      </a:cubicBezTo>
                      <a:cubicBezTo>
                        <a:pt x="5603" y="837"/>
                        <a:pt x="5684" y="636"/>
                        <a:pt x="5765" y="448"/>
                      </a:cubicBezTo>
                      <a:cubicBezTo>
                        <a:pt x="5739" y="406"/>
                        <a:pt x="5710" y="367"/>
                        <a:pt x="5671" y="325"/>
                      </a:cubicBezTo>
                      <a:cubicBezTo>
                        <a:pt x="5629" y="393"/>
                        <a:pt x="5577" y="448"/>
                        <a:pt x="5509" y="500"/>
                      </a:cubicBezTo>
                      <a:cubicBezTo>
                        <a:pt x="5321" y="649"/>
                        <a:pt x="5091" y="704"/>
                        <a:pt x="4861" y="756"/>
                      </a:cubicBezTo>
                      <a:cubicBezTo>
                        <a:pt x="4495" y="837"/>
                        <a:pt x="4119" y="905"/>
                        <a:pt x="3740" y="905"/>
                      </a:cubicBezTo>
                      <a:cubicBezTo>
                        <a:pt x="3646" y="905"/>
                        <a:pt x="3539" y="892"/>
                        <a:pt x="3442" y="892"/>
                      </a:cubicBezTo>
                      <a:cubicBezTo>
                        <a:pt x="3228" y="866"/>
                        <a:pt x="3024" y="824"/>
                        <a:pt x="2823" y="756"/>
                      </a:cubicBezTo>
                      <a:cubicBezTo>
                        <a:pt x="2295" y="704"/>
                        <a:pt x="1838" y="461"/>
                        <a:pt x="1417" y="124"/>
                      </a:cubicBezTo>
                      <a:cubicBezTo>
                        <a:pt x="1378" y="108"/>
                        <a:pt x="1352" y="95"/>
                        <a:pt x="1323" y="69"/>
                      </a:cubicBezTo>
                      <a:lnTo>
                        <a:pt x="1352" y="69"/>
                      </a:lnTo>
                      <a:cubicBezTo>
                        <a:pt x="1323" y="56"/>
                        <a:pt x="1284" y="27"/>
                        <a:pt x="1255" y="1"/>
                      </a:cubicBezTo>
                      <a:close/>
                    </a:path>
                  </a:pathLst>
                </a:custGeom>
                <a:solidFill>
                  <a:srgbClr val="6829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2521;p61">
                  <a:extLst>
                    <a:ext uri="{FF2B5EF4-FFF2-40B4-BE49-F238E27FC236}">
                      <a16:creationId xmlns:a16="http://schemas.microsoft.com/office/drawing/2014/main" id="{46D8ED14-0FC4-4059-86FC-66283E362720}"/>
                    </a:ext>
                  </a:extLst>
                </p:cNvPr>
                <p:cNvSpPr/>
                <p:nvPr/>
              </p:nvSpPr>
              <p:spPr>
                <a:xfrm>
                  <a:off x="4858525" y="5091700"/>
                  <a:ext cx="11035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88" extrusionOk="0">
                      <a:moveTo>
                        <a:pt x="4414" y="1"/>
                      </a:moveTo>
                      <a:lnTo>
                        <a:pt x="4414" y="1"/>
                      </a:lnTo>
                      <a:cubicBezTo>
                        <a:pt x="4333" y="56"/>
                        <a:pt x="4252" y="95"/>
                        <a:pt x="4158" y="137"/>
                      </a:cubicBezTo>
                      <a:cubicBezTo>
                        <a:pt x="3714" y="325"/>
                        <a:pt x="3241" y="380"/>
                        <a:pt x="2755" y="380"/>
                      </a:cubicBezTo>
                      <a:lnTo>
                        <a:pt x="2363" y="380"/>
                      </a:lnTo>
                      <a:cubicBezTo>
                        <a:pt x="1757" y="338"/>
                        <a:pt x="1148" y="231"/>
                        <a:pt x="542" y="218"/>
                      </a:cubicBezTo>
                      <a:lnTo>
                        <a:pt x="445" y="218"/>
                      </a:lnTo>
                      <a:cubicBezTo>
                        <a:pt x="380" y="218"/>
                        <a:pt x="299" y="218"/>
                        <a:pt x="218" y="244"/>
                      </a:cubicBezTo>
                      <a:cubicBezTo>
                        <a:pt x="121" y="270"/>
                        <a:pt x="27" y="351"/>
                        <a:pt x="1" y="461"/>
                      </a:cubicBezTo>
                      <a:cubicBezTo>
                        <a:pt x="27" y="406"/>
                        <a:pt x="108" y="364"/>
                        <a:pt x="163" y="364"/>
                      </a:cubicBezTo>
                      <a:cubicBezTo>
                        <a:pt x="163" y="364"/>
                        <a:pt x="176" y="364"/>
                        <a:pt x="176" y="380"/>
                      </a:cubicBezTo>
                      <a:cubicBezTo>
                        <a:pt x="730" y="406"/>
                        <a:pt x="1255" y="607"/>
                        <a:pt x="1809" y="662"/>
                      </a:cubicBezTo>
                      <a:cubicBezTo>
                        <a:pt x="1984" y="675"/>
                        <a:pt x="2175" y="688"/>
                        <a:pt x="2350" y="688"/>
                      </a:cubicBezTo>
                      <a:cubicBezTo>
                        <a:pt x="2875" y="688"/>
                        <a:pt x="3416" y="607"/>
                        <a:pt x="3915" y="445"/>
                      </a:cubicBezTo>
                      <a:cubicBezTo>
                        <a:pt x="4009" y="419"/>
                        <a:pt x="4119" y="380"/>
                        <a:pt x="4226" y="338"/>
                      </a:cubicBezTo>
                      <a:cubicBezTo>
                        <a:pt x="4239" y="325"/>
                        <a:pt x="4239" y="299"/>
                        <a:pt x="4252" y="283"/>
                      </a:cubicBezTo>
                      <a:cubicBezTo>
                        <a:pt x="4320" y="202"/>
                        <a:pt x="4375" y="95"/>
                        <a:pt x="4414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2522;p61">
                  <a:extLst>
                    <a:ext uri="{FF2B5EF4-FFF2-40B4-BE49-F238E27FC236}">
                      <a16:creationId xmlns:a16="http://schemas.microsoft.com/office/drawing/2014/main" id="{674D09BB-CA47-40C6-B979-812C9C3A3C55}"/>
                    </a:ext>
                  </a:extLst>
                </p:cNvPr>
                <p:cNvSpPr/>
                <p:nvPr/>
              </p:nvSpPr>
              <p:spPr>
                <a:xfrm>
                  <a:off x="4859900" y="5102475"/>
                  <a:ext cx="112050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2" h="840" extrusionOk="0">
                      <a:moveTo>
                        <a:pt x="4482" y="1"/>
                      </a:moveTo>
                      <a:lnTo>
                        <a:pt x="4482" y="1"/>
                      </a:lnTo>
                      <a:cubicBezTo>
                        <a:pt x="4346" y="69"/>
                        <a:pt x="4213" y="111"/>
                        <a:pt x="4077" y="150"/>
                      </a:cubicBezTo>
                      <a:cubicBezTo>
                        <a:pt x="4064" y="137"/>
                        <a:pt x="4064" y="137"/>
                        <a:pt x="4051" y="124"/>
                      </a:cubicBezTo>
                      <a:cubicBezTo>
                        <a:pt x="3565" y="419"/>
                        <a:pt x="2998" y="581"/>
                        <a:pt x="2431" y="581"/>
                      </a:cubicBezTo>
                      <a:cubicBezTo>
                        <a:pt x="2295" y="581"/>
                        <a:pt x="2146" y="568"/>
                        <a:pt x="2010" y="542"/>
                      </a:cubicBezTo>
                      <a:cubicBezTo>
                        <a:pt x="1349" y="448"/>
                        <a:pt x="714" y="137"/>
                        <a:pt x="53" y="137"/>
                      </a:cubicBezTo>
                      <a:lnTo>
                        <a:pt x="1" y="137"/>
                      </a:lnTo>
                      <a:cubicBezTo>
                        <a:pt x="14" y="163"/>
                        <a:pt x="40" y="176"/>
                        <a:pt x="66" y="192"/>
                      </a:cubicBezTo>
                      <a:cubicBezTo>
                        <a:pt x="513" y="448"/>
                        <a:pt x="973" y="691"/>
                        <a:pt x="1472" y="824"/>
                      </a:cubicBezTo>
                      <a:cubicBezTo>
                        <a:pt x="1524" y="840"/>
                        <a:pt x="1579" y="840"/>
                        <a:pt x="1647" y="840"/>
                      </a:cubicBezTo>
                      <a:lnTo>
                        <a:pt x="1715" y="840"/>
                      </a:lnTo>
                      <a:cubicBezTo>
                        <a:pt x="1971" y="840"/>
                        <a:pt x="2214" y="798"/>
                        <a:pt x="2457" y="759"/>
                      </a:cubicBezTo>
                      <a:cubicBezTo>
                        <a:pt x="3131" y="636"/>
                        <a:pt x="3847" y="516"/>
                        <a:pt x="4414" y="150"/>
                      </a:cubicBezTo>
                      <a:cubicBezTo>
                        <a:pt x="4440" y="95"/>
                        <a:pt x="4456" y="43"/>
                        <a:pt x="4482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2523;p61">
                  <a:extLst>
                    <a:ext uri="{FF2B5EF4-FFF2-40B4-BE49-F238E27FC236}">
                      <a16:creationId xmlns:a16="http://schemas.microsoft.com/office/drawing/2014/main" id="{F02AE86B-35B1-4726-A34A-717B6B5046CE}"/>
                    </a:ext>
                  </a:extLst>
                </p:cNvPr>
                <p:cNvSpPr/>
                <p:nvPr/>
              </p:nvSpPr>
              <p:spPr>
                <a:xfrm>
                  <a:off x="4859175" y="5105875"/>
                  <a:ext cx="2375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56" extrusionOk="0">
                      <a:moveTo>
                        <a:pt x="1" y="1"/>
                      </a:moveTo>
                      <a:cubicBezTo>
                        <a:pt x="30" y="27"/>
                        <a:pt x="56" y="40"/>
                        <a:pt x="95" y="56"/>
                      </a:cubicBezTo>
                      <a:cubicBezTo>
                        <a:pt x="69" y="40"/>
                        <a:pt x="43" y="27"/>
                        <a:pt x="30" y="1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2524;p61">
                  <a:extLst>
                    <a:ext uri="{FF2B5EF4-FFF2-40B4-BE49-F238E27FC236}">
                      <a16:creationId xmlns:a16="http://schemas.microsoft.com/office/drawing/2014/main" id="{9B49D538-8C64-42E7-BD68-9AC32D347851}"/>
                    </a:ext>
                  </a:extLst>
                </p:cNvPr>
                <p:cNvSpPr/>
                <p:nvPr/>
              </p:nvSpPr>
              <p:spPr>
                <a:xfrm>
                  <a:off x="4896675" y="5106200"/>
                  <a:ext cx="7357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824" extrusionOk="0">
                      <a:moveTo>
                        <a:pt x="2943" y="1"/>
                      </a:moveTo>
                      <a:cubicBezTo>
                        <a:pt x="2376" y="367"/>
                        <a:pt x="1660" y="487"/>
                        <a:pt x="986" y="610"/>
                      </a:cubicBezTo>
                      <a:cubicBezTo>
                        <a:pt x="743" y="649"/>
                        <a:pt x="500" y="691"/>
                        <a:pt x="244" y="691"/>
                      </a:cubicBezTo>
                      <a:lnTo>
                        <a:pt x="176" y="691"/>
                      </a:lnTo>
                      <a:cubicBezTo>
                        <a:pt x="108" y="691"/>
                        <a:pt x="53" y="691"/>
                        <a:pt x="1" y="675"/>
                      </a:cubicBezTo>
                      <a:lnTo>
                        <a:pt x="1" y="675"/>
                      </a:lnTo>
                      <a:cubicBezTo>
                        <a:pt x="202" y="743"/>
                        <a:pt x="406" y="785"/>
                        <a:pt x="620" y="811"/>
                      </a:cubicBezTo>
                      <a:cubicBezTo>
                        <a:pt x="717" y="811"/>
                        <a:pt x="824" y="824"/>
                        <a:pt x="918" y="824"/>
                      </a:cubicBezTo>
                      <a:cubicBezTo>
                        <a:pt x="1297" y="824"/>
                        <a:pt x="1673" y="756"/>
                        <a:pt x="2039" y="675"/>
                      </a:cubicBezTo>
                      <a:cubicBezTo>
                        <a:pt x="2269" y="623"/>
                        <a:pt x="2499" y="568"/>
                        <a:pt x="2687" y="419"/>
                      </a:cubicBezTo>
                      <a:cubicBezTo>
                        <a:pt x="2755" y="367"/>
                        <a:pt x="2807" y="312"/>
                        <a:pt x="2849" y="244"/>
                      </a:cubicBezTo>
                      <a:cubicBezTo>
                        <a:pt x="2849" y="231"/>
                        <a:pt x="2836" y="218"/>
                        <a:pt x="2823" y="205"/>
                      </a:cubicBezTo>
                      <a:cubicBezTo>
                        <a:pt x="2862" y="137"/>
                        <a:pt x="2904" y="69"/>
                        <a:pt x="2943" y="1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3" name="Google Shape;2525;p61">
                  <a:extLst>
                    <a:ext uri="{FF2B5EF4-FFF2-40B4-BE49-F238E27FC236}">
                      <a16:creationId xmlns:a16="http://schemas.microsoft.com/office/drawing/2014/main" id="{FD72135A-A7F5-424B-9D5A-D72B760C9343}"/>
                    </a:ext>
                  </a:extLst>
                </p:cNvPr>
                <p:cNvSpPr/>
                <p:nvPr/>
              </p:nvSpPr>
              <p:spPr>
                <a:xfrm>
                  <a:off x="4834875" y="5103850"/>
                  <a:ext cx="23025" cy="4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1809" extrusionOk="0">
                      <a:moveTo>
                        <a:pt x="921" y="1"/>
                      </a:moveTo>
                      <a:cubicBezTo>
                        <a:pt x="921" y="1"/>
                        <a:pt x="905" y="1"/>
                        <a:pt x="905" y="14"/>
                      </a:cubicBezTo>
                      <a:lnTo>
                        <a:pt x="921" y="1"/>
                      </a:lnTo>
                      <a:close/>
                      <a:moveTo>
                        <a:pt x="892" y="14"/>
                      </a:moveTo>
                      <a:cubicBezTo>
                        <a:pt x="636" y="218"/>
                        <a:pt x="380" y="393"/>
                        <a:pt x="218" y="675"/>
                      </a:cubicBezTo>
                      <a:cubicBezTo>
                        <a:pt x="43" y="986"/>
                        <a:pt x="1" y="1352"/>
                        <a:pt x="14" y="1728"/>
                      </a:cubicBezTo>
                      <a:cubicBezTo>
                        <a:pt x="69" y="1770"/>
                        <a:pt x="137" y="1809"/>
                        <a:pt x="218" y="1809"/>
                      </a:cubicBezTo>
                      <a:cubicBezTo>
                        <a:pt x="273" y="1809"/>
                        <a:pt x="325" y="1796"/>
                        <a:pt x="367" y="1770"/>
                      </a:cubicBezTo>
                      <a:lnTo>
                        <a:pt x="367" y="1689"/>
                      </a:lnTo>
                      <a:cubicBezTo>
                        <a:pt x="354" y="1540"/>
                        <a:pt x="354" y="1391"/>
                        <a:pt x="367" y="1255"/>
                      </a:cubicBezTo>
                      <a:cubicBezTo>
                        <a:pt x="406" y="798"/>
                        <a:pt x="597" y="364"/>
                        <a:pt x="892" y="40"/>
                      </a:cubicBezTo>
                      <a:lnTo>
                        <a:pt x="892" y="14"/>
                      </a:ln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" name="Google Shape;2526;p61">
                  <a:extLst>
                    <a:ext uri="{FF2B5EF4-FFF2-40B4-BE49-F238E27FC236}">
                      <a16:creationId xmlns:a16="http://schemas.microsoft.com/office/drawing/2014/main" id="{2BB95EAC-8052-4C26-9316-CC64AE012D0C}"/>
                    </a:ext>
                  </a:extLst>
                </p:cNvPr>
                <p:cNvSpPr/>
                <p:nvPr/>
              </p:nvSpPr>
              <p:spPr>
                <a:xfrm>
                  <a:off x="4835200" y="5104175"/>
                  <a:ext cx="22300" cy="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" h="2917" extrusionOk="0">
                      <a:moveTo>
                        <a:pt x="879" y="1"/>
                      </a:moveTo>
                      <a:lnTo>
                        <a:pt x="879" y="27"/>
                      </a:lnTo>
                      <a:cubicBezTo>
                        <a:pt x="879" y="14"/>
                        <a:pt x="892" y="1"/>
                        <a:pt x="892" y="1"/>
                      </a:cubicBezTo>
                      <a:close/>
                      <a:moveTo>
                        <a:pt x="1" y="1715"/>
                      </a:moveTo>
                      <a:cubicBezTo>
                        <a:pt x="1" y="1877"/>
                        <a:pt x="17" y="2039"/>
                        <a:pt x="30" y="2201"/>
                      </a:cubicBezTo>
                      <a:cubicBezTo>
                        <a:pt x="30" y="2214"/>
                        <a:pt x="43" y="2214"/>
                        <a:pt x="56" y="2230"/>
                      </a:cubicBezTo>
                      <a:cubicBezTo>
                        <a:pt x="205" y="2525"/>
                        <a:pt x="422" y="2917"/>
                        <a:pt x="422" y="2917"/>
                      </a:cubicBezTo>
                      <a:lnTo>
                        <a:pt x="516" y="2486"/>
                      </a:lnTo>
                      <a:cubicBezTo>
                        <a:pt x="422" y="2256"/>
                        <a:pt x="380" y="2000"/>
                        <a:pt x="354" y="1757"/>
                      </a:cubicBezTo>
                      <a:cubicBezTo>
                        <a:pt x="312" y="1783"/>
                        <a:pt x="260" y="1796"/>
                        <a:pt x="205" y="1796"/>
                      </a:cubicBezTo>
                      <a:cubicBezTo>
                        <a:pt x="124" y="1796"/>
                        <a:pt x="56" y="1757"/>
                        <a:pt x="1" y="1715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" name="Google Shape;2527;p61">
                  <a:extLst>
                    <a:ext uri="{FF2B5EF4-FFF2-40B4-BE49-F238E27FC236}">
                      <a16:creationId xmlns:a16="http://schemas.microsoft.com/office/drawing/2014/main" id="{27B9B6E0-1079-4C88-AE9D-C5365F70B3A5}"/>
                    </a:ext>
                  </a:extLst>
                </p:cNvPr>
                <p:cNvSpPr/>
                <p:nvPr/>
              </p:nvSpPr>
              <p:spPr>
                <a:xfrm>
                  <a:off x="4963500" y="5130500"/>
                  <a:ext cx="14525" cy="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934" extrusionOk="0">
                      <a:moveTo>
                        <a:pt x="53" y="1"/>
                      </a:moveTo>
                      <a:cubicBezTo>
                        <a:pt x="40" y="43"/>
                        <a:pt x="27" y="82"/>
                        <a:pt x="27" y="124"/>
                      </a:cubicBezTo>
                      <a:cubicBezTo>
                        <a:pt x="14" y="150"/>
                        <a:pt x="14" y="176"/>
                        <a:pt x="1" y="218"/>
                      </a:cubicBezTo>
                      <a:cubicBezTo>
                        <a:pt x="82" y="406"/>
                        <a:pt x="150" y="594"/>
                        <a:pt x="202" y="798"/>
                      </a:cubicBezTo>
                      <a:cubicBezTo>
                        <a:pt x="231" y="824"/>
                        <a:pt x="270" y="853"/>
                        <a:pt x="312" y="866"/>
                      </a:cubicBezTo>
                      <a:cubicBezTo>
                        <a:pt x="377" y="905"/>
                        <a:pt x="445" y="934"/>
                        <a:pt x="526" y="934"/>
                      </a:cubicBezTo>
                      <a:cubicBezTo>
                        <a:pt x="555" y="853"/>
                        <a:pt x="568" y="772"/>
                        <a:pt x="581" y="691"/>
                      </a:cubicBezTo>
                      <a:cubicBezTo>
                        <a:pt x="432" y="448"/>
                        <a:pt x="257" y="205"/>
                        <a:pt x="53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" name="Google Shape;2528;p61">
                  <a:extLst>
                    <a:ext uri="{FF2B5EF4-FFF2-40B4-BE49-F238E27FC236}">
                      <a16:creationId xmlns:a16="http://schemas.microsoft.com/office/drawing/2014/main" id="{FC3B30A0-23D3-442A-9D8A-458E0D6AE175}"/>
                    </a:ext>
                  </a:extLst>
                </p:cNvPr>
                <p:cNvSpPr/>
                <p:nvPr/>
              </p:nvSpPr>
              <p:spPr>
                <a:xfrm>
                  <a:off x="4956375" y="5122725"/>
                  <a:ext cx="20275" cy="3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155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11" y="163"/>
                        <a:pt x="205" y="338"/>
                        <a:pt x="286" y="529"/>
                      </a:cubicBezTo>
                      <a:cubicBezTo>
                        <a:pt x="299" y="487"/>
                        <a:pt x="299" y="461"/>
                        <a:pt x="312" y="435"/>
                      </a:cubicBezTo>
                      <a:cubicBezTo>
                        <a:pt x="312" y="393"/>
                        <a:pt x="325" y="354"/>
                        <a:pt x="338" y="312"/>
                      </a:cubicBezTo>
                      <a:cubicBezTo>
                        <a:pt x="231" y="205"/>
                        <a:pt x="124" y="95"/>
                        <a:pt x="1" y="1"/>
                      </a:cubicBezTo>
                      <a:close/>
                      <a:moveTo>
                        <a:pt x="487" y="1109"/>
                      </a:moveTo>
                      <a:lnTo>
                        <a:pt x="487" y="1109"/>
                      </a:lnTo>
                      <a:cubicBezTo>
                        <a:pt x="516" y="1258"/>
                        <a:pt x="542" y="1407"/>
                        <a:pt x="555" y="1553"/>
                      </a:cubicBezTo>
                      <a:cubicBezTo>
                        <a:pt x="568" y="1527"/>
                        <a:pt x="581" y="1488"/>
                        <a:pt x="597" y="1459"/>
                      </a:cubicBezTo>
                      <a:cubicBezTo>
                        <a:pt x="649" y="1433"/>
                        <a:pt x="704" y="1407"/>
                        <a:pt x="759" y="1391"/>
                      </a:cubicBezTo>
                      <a:cubicBezTo>
                        <a:pt x="785" y="1339"/>
                        <a:pt x="798" y="1297"/>
                        <a:pt x="811" y="1245"/>
                      </a:cubicBezTo>
                      <a:cubicBezTo>
                        <a:pt x="730" y="1245"/>
                        <a:pt x="662" y="1216"/>
                        <a:pt x="597" y="1177"/>
                      </a:cubicBezTo>
                      <a:cubicBezTo>
                        <a:pt x="555" y="1164"/>
                        <a:pt x="516" y="1135"/>
                        <a:pt x="487" y="1109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7" name="Google Shape;2529;p61">
                  <a:extLst>
                    <a:ext uri="{FF2B5EF4-FFF2-40B4-BE49-F238E27FC236}">
                      <a16:creationId xmlns:a16="http://schemas.microsoft.com/office/drawing/2014/main" id="{3C9A2F58-8360-4696-9BCA-3A1B09CD5F30}"/>
                    </a:ext>
                  </a:extLst>
                </p:cNvPr>
                <p:cNvSpPr/>
                <p:nvPr/>
              </p:nvSpPr>
              <p:spPr>
                <a:xfrm>
                  <a:off x="4860225" y="5078500"/>
                  <a:ext cx="1039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" h="704" extrusionOk="0">
                      <a:moveTo>
                        <a:pt x="1689" y="1"/>
                      </a:moveTo>
                      <a:cubicBezTo>
                        <a:pt x="1608" y="1"/>
                        <a:pt x="1527" y="17"/>
                        <a:pt x="1446" y="17"/>
                      </a:cubicBezTo>
                      <a:cubicBezTo>
                        <a:pt x="1025" y="56"/>
                        <a:pt x="620" y="179"/>
                        <a:pt x="283" y="422"/>
                      </a:cubicBezTo>
                      <a:cubicBezTo>
                        <a:pt x="176" y="487"/>
                        <a:pt x="82" y="584"/>
                        <a:pt x="1" y="691"/>
                      </a:cubicBezTo>
                      <a:lnTo>
                        <a:pt x="14" y="704"/>
                      </a:lnTo>
                      <a:cubicBezTo>
                        <a:pt x="189" y="474"/>
                        <a:pt x="500" y="422"/>
                        <a:pt x="769" y="380"/>
                      </a:cubicBezTo>
                      <a:cubicBezTo>
                        <a:pt x="918" y="367"/>
                        <a:pt x="1067" y="354"/>
                        <a:pt x="1203" y="354"/>
                      </a:cubicBezTo>
                      <a:lnTo>
                        <a:pt x="1365" y="354"/>
                      </a:lnTo>
                      <a:cubicBezTo>
                        <a:pt x="1553" y="380"/>
                        <a:pt x="1741" y="435"/>
                        <a:pt x="1916" y="487"/>
                      </a:cubicBezTo>
                      <a:cubicBezTo>
                        <a:pt x="2094" y="529"/>
                        <a:pt x="2269" y="568"/>
                        <a:pt x="2444" y="610"/>
                      </a:cubicBezTo>
                      <a:cubicBezTo>
                        <a:pt x="2700" y="649"/>
                        <a:pt x="2956" y="691"/>
                        <a:pt x="3212" y="691"/>
                      </a:cubicBezTo>
                      <a:cubicBezTo>
                        <a:pt x="3322" y="691"/>
                        <a:pt x="3429" y="691"/>
                        <a:pt x="3536" y="678"/>
                      </a:cubicBezTo>
                      <a:cubicBezTo>
                        <a:pt x="3753" y="636"/>
                        <a:pt x="3970" y="568"/>
                        <a:pt x="4158" y="461"/>
                      </a:cubicBezTo>
                      <a:cubicBezTo>
                        <a:pt x="4119" y="461"/>
                        <a:pt x="4090" y="474"/>
                        <a:pt x="4051" y="474"/>
                      </a:cubicBezTo>
                      <a:cubicBezTo>
                        <a:pt x="3591" y="474"/>
                        <a:pt x="3131" y="260"/>
                        <a:pt x="2674" y="137"/>
                      </a:cubicBezTo>
                      <a:cubicBezTo>
                        <a:pt x="2350" y="56"/>
                        <a:pt x="2013" y="1"/>
                        <a:pt x="1689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8" name="Google Shape;2530;p61">
                  <a:extLst>
                    <a:ext uri="{FF2B5EF4-FFF2-40B4-BE49-F238E27FC236}">
                      <a16:creationId xmlns:a16="http://schemas.microsoft.com/office/drawing/2014/main" id="{18974607-25ED-4F99-AB9A-8FC1EBFA03B8}"/>
                    </a:ext>
                  </a:extLst>
                </p:cNvPr>
                <p:cNvSpPr/>
                <p:nvPr/>
              </p:nvSpPr>
              <p:spPr>
                <a:xfrm>
                  <a:off x="4856500" y="5099150"/>
                  <a:ext cx="2700" cy="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336" extrusionOk="0">
                      <a:moveTo>
                        <a:pt x="108" y="1"/>
                      </a:moveTo>
                      <a:lnTo>
                        <a:pt x="108" y="1"/>
                      </a:lnTo>
                      <a:cubicBezTo>
                        <a:pt x="82" y="108"/>
                        <a:pt x="56" y="215"/>
                        <a:pt x="40" y="338"/>
                      </a:cubicBezTo>
                      <a:cubicBezTo>
                        <a:pt x="27" y="445"/>
                        <a:pt x="14" y="552"/>
                        <a:pt x="1" y="675"/>
                      </a:cubicBezTo>
                      <a:lnTo>
                        <a:pt x="1" y="1012"/>
                      </a:lnTo>
                      <a:cubicBezTo>
                        <a:pt x="14" y="1080"/>
                        <a:pt x="14" y="1135"/>
                        <a:pt x="40" y="1187"/>
                      </a:cubicBezTo>
                      <a:cubicBezTo>
                        <a:pt x="56" y="1242"/>
                        <a:pt x="69" y="1297"/>
                        <a:pt x="108" y="1336"/>
                      </a:cubicBezTo>
                      <a:cubicBezTo>
                        <a:pt x="82" y="1297"/>
                        <a:pt x="69" y="1242"/>
                        <a:pt x="56" y="1187"/>
                      </a:cubicBezTo>
                      <a:cubicBezTo>
                        <a:pt x="56" y="1119"/>
                        <a:pt x="56" y="1067"/>
                        <a:pt x="40" y="1012"/>
                      </a:cubicBezTo>
                      <a:cubicBezTo>
                        <a:pt x="40" y="905"/>
                        <a:pt x="56" y="795"/>
                        <a:pt x="56" y="675"/>
                      </a:cubicBezTo>
                      <a:cubicBezTo>
                        <a:pt x="69" y="568"/>
                        <a:pt x="69" y="445"/>
                        <a:pt x="82" y="338"/>
                      </a:cubicBezTo>
                      <a:lnTo>
                        <a:pt x="95" y="176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rgbClr val="41180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9" name="Google Shape;2531;p61">
                  <a:extLst>
                    <a:ext uri="{FF2B5EF4-FFF2-40B4-BE49-F238E27FC236}">
                      <a16:creationId xmlns:a16="http://schemas.microsoft.com/office/drawing/2014/main" id="{9CFF1B4B-9800-4328-A8B2-1319F90A589E}"/>
                    </a:ext>
                  </a:extLst>
                </p:cNvPr>
                <p:cNvSpPr/>
                <p:nvPr/>
              </p:nvSpPr>
              <p:spPr>
                <a:xfrm>
                  <a:off x="4880150" y="5285625"/>
                  <a:ext cx="42150" cy="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905" extrusionOk="0">
                      <a:moveTo>
                        <a:pt x="846" y="1"/>
                      </a:moveTo>
                      <a:cubicBezTo>
                        <a:pt x="726" y="1"/>
                        <a:pt x="608" y="52"/>
                        <a:pt x="526" y="156"/>
                      </a:cubicBezTo>
                      <a:lnTo>
                        <a:pt x="500" y="182"/>
                      </a:lnTo>
                      <a:lnTo>
                        <a:pt x="27" y="182"/>
                      </a:lnTo>
                      <a:lnTo>
                        <a:pt x="1" y="804"/>
                      </a:lnTo>
                      <a:lnTo>
                        <a:pt x="1" y="804"/>
                      </a:lnTo>
                      <a:lnTo>
                        <a:pt x="526" y="762"/>
                      </a:lnTo>
                      <a:lnTo>
                        <a:pt x="539" y="775"/>
                      </a:lnTo>
                      <a:cubicBezTo>
                        <a:pt x="625" y="861"/>
                        <a:pt x="737" y="904"/>
                        <a:pt x="848" y="904"/>
                      </a:cubicBezTo>
                      <a:cubicBezTo>
                        <a:pt x="964" y="904"/>
                        <a:pt x="1078" y="857"/>
                        <a:pt x="1161" y="762"/>
                      </a:cubicBezTo>
                      <a:lnTo>
                        <a:pt x="1686" y="762"/>
                      </a:lnTo>
                      <a:lnTo>
                        <a:pt x="1686" y="182"/>
                      </a:lnTo>
                      <a:lnTo>
                        <a:pt x="1187" y="182"/>
                      </a:lnTo>
                      <a:lnTo>
                        <a:pt x="1161" y="140"/>
                      </a:lnTo>
                      <a:cubicBezTo>
                        <a:pt x="1075" y="48"/>
                        <a:pt x="960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AA6E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" name="Google Shape;2532;p61">
                  <a:extLst>
                    <a:ext uri="{FF2B5EF4-FFF2-40B4-BE49-F238E27FC236}">
                      <a16:creationId xmlns:a16="http://schemas.microsoft.com/office/drawing/2014/main" id="{DF910917-0B37-414D-91C8-FB1CDE210786}"/>
                    </a:ext>
                  </a:extLst>
                </p:cNvPr>
                <p:cNvSpPr/>
                <p:nvPr/>
              </p:nvSpPr>
              <p:spPr>
                <a:xfrm>
                  <a:off x="4853425" y="5325225"/>
                  <a:ext cx="96575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3" h="3155" extrusionOk="0">
                      <a:moveTo>
                        <a:pt x="542" y="1"/>
                      </a:moveTo>
                      <a:cubicBezTo>
                        <a:pt x="542" y="1"/>
                        <a:pt x="516" y="759"/>
                        <a:pt x="435" y="1054"/>
                      </a:cubicBezTo>
                      <a:cubicBezTo>
                        <a:pt x="354" y="1365"/>
                        <a:pt x="1" y="2324"/>
                        <a:pt x="1" y="2904"/>
                      </a:cubicBezTo>
                      <a:cubicBezTo>
                        <a:pt x="1" y="2904"/>
                        <a:pt x="404" y="3155"/>
                        <a:pt x="1208" y="3155"/>
                      </a:cubicBezTo>
                      <a:cubicBezTo>
                        <a:pt x="1335" y="3155"/>
                        <a:pt x="1473" y="3148"/>
                        <a:pt x="1621" y="3134"/>
                      </a:cubicBezTo>
                      <a:lnTo>
                        <a:pt x="1757" y="2000"/>
                      </a:lnTo>
                      <a:cubicBezTo>
                        <a:pt x="1757" y="1945"/>
                        <a:pt x="1799" y="1919"/>
                        <a:pt x="1851" y="1919"/>
                      </a:cubicBezTo>
                      <a:lnTo>
                        <a:pt x="2013" y="1919"/>
                      </a:lnTo>
                      <a:cubicBezTo>
                        <a:pt x="2068" y="1919"/>
                        <a:pt x="2094" y="1945"/>
                        <a:pt x="2107" y="2000"/>
                      </a:cubicBezTo>
                      <a:lnTo>
                        <a:pt x="2230" y="3134"/>
                      </a:lnTo>
                      <a:cubicBezTo>
                        <a:pt x="2377" y="3148"/>
                        <a:pt x="2515" y="3155"/>
                        <a:pt x="2643" y="3155"/>
                      </a:cubicBezTo>
                      <a:cubicBezTo>
                        <a:pt x="3450" y="3155"/>
                        <a:pt x="3863" y="2904"/>
                        <a:pt x="3863" y="2904"/>
                      </a:cubicBezTo>
                      <a:cubicBezTo>
                        <a:pt x="3863" y="2324"/>
                        <a:pt x="3513" y="1365"/>
                        <a:pt x="3419" y="1054"/>
                      </a:cubicBezTo>
                      <a:cubicBezTo>
                        <a:pt x="3338" y="759"/>
                        <a:pt x="3309" y="1"/>
                        <a:pt x="3309" y="1"/>
                      </a:cubicBezTo>
                      <a:close/>
                    </a:path>
                  </a:pathLst>
                </a:custGeom>
                <a:solidFill>
                  <a:srgbClr val="3D7D4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" name="Google Shape;2533;p61">
                  <a:extLst>
                    <a:ext uri="{FF2B5EF4-FFF2-40B4-BE49-F238E27FC236}">
                      <a16:creationId xmlns:a16="http://schemas.microsoft.com/office/drawing/2014/main" id="{432B8D22-A42B-4F25-B83D-9C0D1B8F2220}"/>
                    </a:ext>
                  </a:extLst>
                </p:cNvPr>
                <p:cNvSpPr/>
                <p:nvPr/>
              </p:nvSpPr>
              <p:spPr>
                <a:xfrm>
                  <a:off x="4880150" y="5287650"/>
                  <a:ext cx="42150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804" extrusionOk="0">
                      <a:moveTo>
                        <a:pt x="846" y="1"/>
                      </a:moveTo>
                      <a:cubicBezTo>
                        <a:pt x="726" y="1"/>
                        <a:pt x="608" y="52"/>
                        <a:pt x="526" y="156"/>
                      </a:cubicBezTo>
                      <a:lnTo>
                        <a:pt x="500" y="182"/>
                      </a:lnTo>
                      <a:lnTo>
                        <a:pt x="27" y="182"/>
                      </a:lnTo>
                      <a:lnTo>
                        <a:pt x="1" y="804"/>
                      </a:lnTo>
                      <a:lnTo>
                        <a:pt x="14" y="804"/>
                      </a:lnTo>
                      <a:lnTo>
                        <a:pt x="27" y="237"/>
                      </a:lnTo>
                      <a:lnTo>
                        <a:pt x="500" y="237"/>
                      </a:lnTo>
                      <a:lnTo>
                        <a:pt x="526" y="208"/>
                      </a:lnTo>
                      <a:cubicBezTo>
                        <a:pt x="608" y="106"/>
                        <a:pt x="726" y="55"/>
                        <a:pt x="844" y="55"/>
                      </a:cubicBezTo>
                      <a:cubicBezTo>
                        <a:pt x="959" y="55"/>
                        <a:pt x="1075" y="102"/>
                        <a:pt x="1161" y="195"/>
                      </a:cubicBezTo>
                      <a:lnTo>
                        <a:pt x="1187" y="237"/>
                      </a:lnTo>
                      <a:lnTo>
                        <a:pt x="1686" y="237"/>
                      </a:lnTo>
                      <a:lnTo>
                        <a:pt x="1686" y="182"/>
                      </a:lnTo>
                      <a:lnTo>
                        <a:pt x="1187" y="182"/>
                      </a:lnTo>
                      <a:lnTo>
                        <a:pt x="1161" y="140"/>
                      </a:lnTo>
                      <a:cubicBezTo>
                        <a:pt x="1075" y="48"/>
                        <a:pt x="960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" name="Google Shape;2534;p61">
                  <a:extLst>
                    <a:ext uri="{FF2B5EF4-FFF2-40B4-BE49-F238E27FC236}">
                      <a16:creationId xmlns:a16="http://schemas.microsoft.com/office/drawing/2014/main" id="{0AB9E3B6-9B47-4489-8CFE-4900A0C6FAF4}"/>
                    </a:ext>
                  </a:extLst>
                </p:cNvPr>
                <p:cNvSpPr/>
                <p:nvPr/>
              </p:nvSpPr>
              <p:spPr>
                <a:xfrm>
                  <a:off x="4880150" y="5285450"/>
                  <a:ext cx="421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807" extrusionOk="0">
                      <a:moveTo>
                        <a:pt x="1" y="1"/>
                      </a:moveTo>
                      <a:lnTo>
                        <a:pt x="27" y="620"/>
                      </a:lnTo>
                      <a:lnTo>
                        <a:pt x="500" y="620"/>
                      </a:lnTo>
                      <a:lnTo>
                        <a:pt x="526" y="649"/>
                      </a:lnTo>
                      <a:cubicBezTo>
                        <a:pt x="609" y="753"/>
                        <a:pt x="729" y="806"/>
                        <a:pt x="850" y="806"/>
                      </a:cubicBezTo>
                      <a:cubicBezTo>
                        <a:pt x="963" y="806"/>
                        <a:pt x="1076" y="759"/>
                        <a:pt x="1161" y="662"/>
                      </a:cubicBezTo>
                      <a:lnTo>
                        <a:pt x="1187" y="620"/>
                      </a:lnTo>
                      <a:lnTo>
                        <a:pt x="1686" y="620"/>
                      </a:lnTo>
                      <a:lnTo>
                        <a:pt x="1686" y="568"/>
                      </a:lnTo>
                      <a:lnTo>
                        <a:pt x="1187" y="568"/>
                      </a:lnTo>
                      <a:lnTo>
                        <a:pt x="1161" y="607"/>
                      </a:lnTo>
                      <a:cubicBezTo>
                        <a:pt x="1075" y="699"/>
                        <a:pt x="959" y="746"/>
                        <a:pt x="844" y="746"/>
                      </a:cubicBezTo>
                      <a:cubicBezTo>
                        <a:pt x="726" y="746"/>
                        <a:pt x="608" y="696"/>
                        <a:pt x="526" y="594"/>
                      </a:cubicBezTo>
                      <a:lnTo>
                        <a:pt x="500" y="568"/>
                      </a:lnTo>
                      <a:lnTo>
                        <a:pt x="27" y="568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" name="Google Shape;2535;p61">
                  <a:extLst>
                    <a:ext uri="{FF2B5EF4-FFF2-40B4-BE49-F238E27FC236}">
                      <a16:creationId xmlns:a16="http://schemas.microsoft.com/office/drawing/2014/main" id="{14E02C47-06A6-49CB-A88A-F5D2F2EF8EA5}"/>
                    </a:ext>
                  </a:extLst>
                </p:cNvPr>
                <p:cNvSpPr/>
                <p:nvPr/>
              </p:nvSpPr>
              <p:spPr>
                <a:xfrm>
                  <a:off x="4929400" y="5325225"/>
                  <a:ext cx="20600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3079" extrusionOk="0">
                      <a:moveTo>
                        <a:pt x="1" y="1"/>
                      </a:moveTo>
                      <a:cubicBezTo>
                        <a:pt x="1" y="1"/>
                        <a:pt x="1" y="759"/>
                        <a:pt x="82" y="1054"/>
                      </a:cubicBezTo>
                      <a:cubicBezTo>
                        <a:pt x="163" y="1365"/>
                        <a:pt x="325" y="2499"/>
                        <a:pt x="325" y="3079"/>
                      </a:cubicBezTo>
                      <a:lnTo>
                        <a:pt x="824" y="2904"/>
                      </a:lnTo>
                      <a:cubicBezTo>
                        <a:pt x="824" y="2324"/>
                        <a:pt x="474" y="1365"/>
                        <a:pt x="380" y="1054"/>
                      </a:cubicBezTo>
                      <a:cubicBezTo>
                        <a:pt x="299" y="759"/>
                        <a:pt x="270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3774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" name="Google Shape;2536;p61">
                  <a:extLst>
                    <a:ext uri="{FF2B5EF4-FFF2-40B4-BE49-F238E27FC236}">
                      <a16:creationId xmlns:a16="http://schemas.microsoft.com/office/drawing/2014/main" id="{B7C6FBA6-85B9-4263-9424-4B75E41938E5}"/>
                    </a:ext>
                  </a:extLst>
                </p:cNvPr>
                <p:cNvSpPr/>
                <p:nvPr/>
              </p:nvSpPr>
              <p:spPr>
                <a:xfrm>
                  <a:off x="4853425" y="5325225"/>
                  <a:ext cx="20675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3079" extrusionOk="0">
                      <a:moveTo>
                        <a:pt x="542" y="1"/>
                      </a:moveTo>
                      <a:cubicBezTo>
                        <a:pt x="542" y="1"/>
                        <a:pt x="516" y="759"/>
                        <a:pt x="435" y="1054"/>
                      </a:cubicBezTo>
                      <a:cubicBezTo>
                        <a:pt x="354" y="1365"/>
                        <a:pt x="1" y="2324"/>
                        <a:pt x="1" y="2904"/>
                      </a:cubicBezTo>
                      <a:lnTo>
                        <a:pt x="487" y="3079"/>
                      </a:lnTo>
                      <a:cubicBezTo>
                        <a:pt x="487" y="2499"/>
                        <a:pt x="665" y="1365"/>
                        <a:pt x="746" y="1054"/>
                      </a:cubicBezTo>
                      <a:cubicBezTo>
                        <a:pt x="827" y="759"/>
                        <a:pt x="827" y="1"/>
                        <a:pt x="827" y="1"/>
                      </a:cubicBezTo>
                      <a:close/>
                    </a:path>
                  </a:pathLst>
                </a:custGeom>
                <a:solidFill>
                  <a:srgbClr val="3774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" name="Google Shape;2537;p61">
                  <a:extLst>
                    <a:ext uri="{FF2B5EF4-FFF2-40B4-BE49-F238E27FC236}">
                      <a16:creationId xmlns:a16="http://schemas.microsoft.com/office/drawing/2014/main" id="{34115B4F-3ADD-407A-8ED2-5196F2C2F314}"/>
                    </a:ext>
                  </a:extLst>
                </p:cNvPr>
                <p:cNvSpPr/>
                <p:nvPr/>
              </p:nvSpPr>
              <p:spPr>
                <a:xfrm>
                  <a:off x="4870025" y="5244550"/>
                  <a:ext cx="17850" cy="10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4174" extrusionOk="0">
                      <a:moveTo>
                        <a:pt x="1" y="1"/>
                      </a:moveTo>
                      <a:cubicBezTo>
                        <a:pt x="1" y="1"/>
                        <a:pt x="244" y="367"/>
                        <a:pt x="325" y="1083"/>
                      </a:cubicBezTo>
                      <a:cubicBezTo>
                        <a:pt x="432" y="1961"/>
                        <a:pt x="432" y="4174"/>
                        <a:pt x="432" y="4174"/>
                      </a:cubicBezTo>
                      <a:lnTo>
                        <a:pt x="633" y="4174"/>
                      </a:lnTo>
                      <a:cubicBezTo>
                        <a:pt x="633" y="4174"/>
                        <a:pt x="649" y="3458"/>
                        <a:pt x="633" y="2985"/>
                      </a:cubicBezTo>
                      <a:cubicBezTo>
                        <a:pt x="607" y="2350"/>
                        <a:pt x="714" y="30"/>
                        <a:pt x="1" y="1"/>
                      </a:cubicBezTo>
                      <a:close/>
                    </a:path>
                  </a:pathLst>
                </a:custGeom>
                <a:solidFill>
                  <a:srgbClr val="FF8C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6" name="Google Shape;2538;p61">
                  <a:extLst>
                    <a:ext uri="{FF2B5EF4-FFF2-40B4-BE49-F238E27FC236}">
                      <a16:creationId xmlns:a16="http://schemas.microsoft.com/office/drawing/2014/main" id="{0F5BAC57-9C78-436C-AEE3-3DFA4806AC2B}"/>
                    </a:ext>
                  </a:extLst>
                </p:cNvPr>
                <p:cNvSpPr/>
                <p:nvPr/>
              </p:nvSpPr>
              <p:spPr>
                <a:xfrm>
                  <a:off x="4915225" y="5244550"/>
                  <a:ext cx="17925" cy="10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74" extrusionOk="0">
                      <a:moveTo>
                        <a:pt x="717" y="1"/>
                      </a:moveTo>
                      <a:cubicBezTo>
                        <a:pt x="1" y="30"/>
                        <a:pt x="108" y="2350"/>
                        <a:pt x="82" y="2985"/>
                      </a:cubicBezTo>
                      <a:cubicBezTo>
                        <a:pt x="69" y="3458"/>
                        <a:pt x="82" y="4174"/>
                        <a:pt x="82" y="4174"/>
                      </a:cubicBezTo>
                      <a:lnTo>
                        <a:pt x="283" y="4174"/>
                      </a:lnTo>
                      <a:cubicBezTo>
                        <a:pt x="283" y="4174"/>
                        <a:pt x="283" y="1961"/>
                        <a:pt x="393" y="1083"/>
                      </a:cubicBezTo>
                      <a:cubicBezTo>
                        <a:pt x="487" y="367"/>
                        <a:pt x="717" y="1"/>
                        <a:pt x="717" y="1"/>
                      </a:cubicBezTo>
                      <a:close/>
                    </a:path>
                  </a:pathLst>
                </a:custGeom>
                <a:solidFill>
                  <a:srgbClr val="FF8C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" name="Google Shape;2539;p61">
                  <a:extLst>
                    <a:ext uri="{FF2B5EF4-FFF2-40B4-BE49-F238E27FC236}">
                      <a16:creationId xmlns:a16="http://schemas.microsoft.com/office/drawing/2014/main" id="{D2008595-D3EF-4EB3-92D8-A83B96CEFDCF}"/>
                    </a:ext>
                  </a:extLst>
                </p:cNvPr>
                <p:cNvSpPr/>
                <p:nvPr/>
              </p:nvSpPr>
              <p:spPr>
                <a:xfrm>
                  <a:off x="4880800" y="5342475"/>
                  <a:ext cx="4150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500" extrusionOk="0">
                      <a:moveTo>
                        <a:pt x="1" y="1"/>
                      </a:moveTo>
                      <a:lnTo>
                        <a:pt x="1" y="257"/>
                      </a:lnTo>
                      <a:lnTo>
                        <a:pt x="837" y="500"/>
                      </a:lnTo>
                      <a:lnTo>
                        <a:pt x="1660" y="257"/>
                      </a:lnTo>
                      <a:lnTo>
                        <a:pt x="1660" y="1"/>
                      </a:lnTo>
                      <a:lnTo>
                        <a:pt x="837" y="257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" name="Google Shape;2540;p61">
                  <a:extLst>
                    <a:ext uri="{FF2B5EF4-FFF2-40B4-BE49-F238E27FC236}">
                      <a16:creationId xmlns:a16="http://schemas.microsoft.com/office/drawing/2014/main" id="{095FCD2B-C7ED-4396-96AD-7DFDFD21E58C}"/>
                    </a:ext>
                  </a:extLst>
                </p:cNvPr>
                <p:cNvSpPr/>
                <p:nvPr/>
              </p:nvSpPr>
              <p:spPr>
                <a:xfrm>
                  <a:off x="4918025" y="5327425"/>
                  <a:ext cx="35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11" extrusionOk="0">
                      <a:moveTo>
                        <a:pt x="63" y="0"/>
                      </a:moveTo>
                      <a:cubicBezTo>
                        <a:pt x="25" y="0"/>
                        <a:pt x="1" y="45"/>
                        <a:pt x="25" y="88"/>
                      </a:cubicBezTo>
                      <a:cubicBezTo>
                        <a:pt x="25" y="88"/>
                        <a:pt x="25" y="104"/>
                        <a:pt x="38" y="104"/>
                      </a:cubicBezTo>
                      <a:cubicBezTo>
                        <a:pt x="47" y="108"/>
                        <a:pt x="56" y="111"/>
                        <a:pt x="65" y="111"/>
                      </a:cubicBezTo>
                      <a:cubicBezTo>
                        <a:pt x="106" y="111"/>
                        <a:pt x="140" y="66"/>
                        <a:pt x="119" y="23"/>
                      </a:cubicBezTo>
                      <a:cubicBezTo>
                        <a:pt x="106" y="23"/>
                        <a:pt x="106" y="7"/>
                        <a:pt x="90" y="7"/>
                      </a:cubicBezTo>
                      <a:cubicBezTo>
                        <a:pt x="80" y="2"/>
                        <a:pt x="72" y="0"/>
                        <a:pt x="63" y="0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" name="Google Shape;2541;p61">
                  <a:extLst>
                    <a:ext uri="{FF2B5EF4-FFF2-40B4-BE49-F238E27FC236}">
                      <a16:creationId xmlns:a16="http://schemas.microsoft.com/office/drawing/2014/main" id="{5BC87EAB-6822-4181-A52F-1C80090D4978}"/>
                    </a:ext>
                  </a:extLst>
                </p:cNvPr>
                <p:cNvSpPr/>
                <p:nvPr/>
              </p:nvSpPr>
              <p:spPr>
                <a:xfrm>
                  <a:off x="4918025" y="5332825"/>
                  <a:ext cx="347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12" extrusionOk="0">
                      <a:moveTo>
                        <a:pt x="63" y="1"/>
                      </a:moveTo>
                      <a:cubicBezTo>
                        <a:pt x="25" y="1"/>
                        <a:pt x="1" y="44"/>
                        <a:pt x="25" y="89"/>
                      </a:cubicBezTo>
                      <a:cubicBezTo>
                        <a:pt x="25" y="102"/>
                        <a:pt x="25" y="102"/>
                        <a:pt x="38" y="102"/>
                      </a:cubicBezTo>
                      <a:cubicBezTo>
                        <a:pt x="49" y="108"/>
                        <a:pt x="61" y="111"/>
                        <a:pt x="72" y="111"/>
                      </a:cubicBezTo>
                      <a:cubicBezTo>
                        <a:pt x="110" y="111"/>
                        <a:pt x="139" y="76"/>
                        <a:pt x="119" y="34"/>
                      </a:cubicBezTo>
                      <a:cubicBezTo>
                        <a:pt x="106" y="21"/>
                        <a:pt x="106" y="21"/>
                        <a:pt x="90" y="8"/>
                      </a:cubicBezTo>
                      <a:cubicBezTo>
                        <a:pt x="80" y="3"/>
                        <a:pt x="71" y="1"/>
                        <a:pt x="63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" name="Google Shape;2542;p61">
                  <a:extLst>
                    <a:ext uri="{FF2B5EF4-FFF2-40B4-BE49-F238E27FC236}">
                      <a16:creationId xmlns:a16="http://schemas.microsoft.com/office/drawing/2014/main" id="{724C63D4-DED6-4C0A-855E-1956BAA77B22}"/>
                    </a:ext>
                  </a:extLst>
                </p:cNvPr>
                <p:cNvSpPr/>
                <p:nvPr/>
              </p:nvSpPr>
              <p:spPr>
                <a:xfrm>
                  <a:off x="4918050" y="5338575"/>
                  <a:ext cx="3475" cy="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09" extrusionOk="0">
                      <a:moveTo>
                        <a:pt x="61" y="1"/>
                      </a:moveTo>
                      <a:cubicBezTo>
                        <a:pt x="24" y="1"/>
                        <a:pt x="0" y="42"/>
                        <a:pt x="24" y="76"/>
                      </a:cubicBezTo>
                      <a:cubicBezTo>
                        <a:pt x="24" y="89"/>
                        <a:pt x="24" y="102"/>
                        <a:pt x="37" y="102"/>
                      </a:cubicBezTo>
                      <a:cubicBezTo>
                        <a:pt x="46" y="107"/>
                        <a:pt x="56" y="109"/>
                        <a:pt x="65" y="109"/>
                      </a:cubicBezTo>
                      <a:cubicBezTo>
                        <a:pt x="106" y="109"/>
                        <a:pt x="139" y="66"/>
                        <a:pt x="118" y="21"/>
                      </a:cubicBezTo>
                      <a:cubicBezTo>
                        <a:pt x="105" y="21"/>
                        <a:pt x="105" y="8"/>
                        <a:pt x="89" y="8"/>
                      </a:cubicBezTo>
                      <a:cubicBezTo>
                        <a:pt x="79" y="3"/>
                        <a:pt x="70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" name="Google Shape;2543;p61">
                  <a:extLst>
                    <a:ext uri="{FF2B5EF4-FFF2-40B4-BE49-F238E27FC236}">
                      <a16:creationId xmlns:a16="http://schemas.microsoft.com/office/drawing/2014/main" id="{E4289333-6784-4506-9F6B-F7DC65769439}"/>
                    </a:ext>
                  </a:extLst>
                </p:cNvPr>
                <p:cNvSpPr/>
                <p:nvPr/>
              </p:nvSpPr>
              <p:spPr>
                <a:xfrm>
                  <a:off x="4881250" y="5327425"/>
                  <a:ext cx="35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11" extrusionOk="0">
                      <a:moveTo>
                        <a:pt x="75" y="0"/>
                      </a:moveTo>
                      <a:cubicBezTo>
                        <a:pt x="34" y="0"/>
                        <a:pt x="0" y="45"/>
                        <a:pt x="22" y="88"/>
                      </a:cubicBezTo>
                      <a:lnTo>
                        <a:pt x="38" y="104"/>
                      </a:lnTo>
                      <a:cubicBezTo>
                        <a:pt x="47" y="108"/>
                        <a:pt x="56" y="111"/>
                        <a:pt x="65" y="111"/>
                      </a:cubicBezTo>
                      <a:cubicBezTo>
                        <a:pt x="107" y="111"/>
                        <a:pt x="140" y="66"/>
                        <a:pt x="119" y="23"/>
                      </a:cubicBezTo>
                      <a:lnTo>
                        <a:pt x="103" y="7"/>
                      </a:lnTo>
                      <a:cubicBezTo>
                        <a:pt x="93" y="2"/>
                        <a:pt x="84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" name="Google Shape;2544;p61">
                  <a:extLst>
                    <a:ext uri="{FF2B5EF4-FFF2-40B4-BE49-F238E27FC236}">
                      <a16:creationId xmlns:a16="http://schemas.microsoft.com/office/drawing/2014/main" id="{FFDE0B10-8E51-4B44-8FED-83594B8616AC}"/>
                    </a:ext>
                  </a:extLst>
                </p:cNvPr>
                <p:cNvSpPr/>
                <p:nvPr/>
              </p:nvSpPr>
              <p:spPr>
                <a:xfrm>
                  <a:off x="4881250" y="5332825"/>
                  <a:ext cx="347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12" extrusionOk="0">
                      <a:moveTo>
                        <a:pt x="74" y="1"/>
                      </a:moveTo>
                      <a:cubicBezTo>
                        <a:pt x="33" y="1"/>
                        <a:pt x="0" y="44"/>
                        <a:pt x="22" y="89"/>
                      </a:cubicBezTo>
                      <a:cubicBezTo>
                        <a:pt x="22" y="102"/>
                        <a:pt x="38" y="102"/>
                        <a:pt x="38" y="102"/>
                      </a:cubicBezTo>
                      <a:cubicBezTo>
                        <a:pt x="49" y="108"/>
                        <a:pt x="61" y="111"/>
                        <a:pt x="72" y="111"/>
                      </a:cubicBezTo>
                      <a:cubicBezTo>
                        <a:pt x="110" y="111"/>
                        <a:pt x="139" y="76"/>
                        <a:pt x="119" y="34"/>
                      </a:cubicBezTo>
                      <a:cubicBezTo>
                        <a:pt x="119" y="21"/>
                        <a:pt x="103" y="21"/>
                        <a:pt x="103" y="8"/>
                      </a:cubicBezTo>
                      <a:cubicBezTo>
                        <a:pt x="93" y="3"/>
                        <a:pt x="84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3" name="Google Shape;2545;p61">
                  <a:extLst>
                    <a:ext uri="{FF2B5EF4-FFF2-40B4-BE49-F238E27FC236}">
                      <a16:creationId xmlns:a16="http://schemas.microsoft.com/office/drawing/2014/main" id="{59672F7F-8415-4847-A656-F134C68E9058}"/>
                    </a:ext>
                  </a:extLst>
                </p:cNvPr>
                <p:cNvSpPr/>
                <p:nvPr/>
              </p:nvSpPr>
              <p:spPr>
                <a:xfrm>
                  <a:off x="4881250" y="5338575"/>
                  <a:ext cx="3500" cy="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09" extrusionOk="0">
                      <a:moveTo>
                        <a:pt x="74" y="1"/>
                      </a:moveTo>
                      <a:cubicBezTo>
                        <a:pt x="33" y="1"/>
                        <a:pt x="1" y="42"/>
                        <a:pt x="22" y="76"/>
                      </a:cubicBezTo>
                      <a:cubicBezTo>
                        <a:pt x="22" y="89"/>
                        <a:pt x="38" y="102"/>
                        <a:pt x="38" y="102"/>
                      </a:cubicBezTo>
                      <a:cubicBezTo>
                        <a:pt x="47" y="107"/>
                        <a:pt x="57" y="109"/>
                        <a:pt x="66" y="109"/>
                      </a:cubicBezTo>
                      <a:cubicBezTo>
                        <a:pt x="107" y="109"/>
                        <a:pt x="140" y="66"/>
                        <a:pt x="119" y="21"/>
                      </a:cubicBezTo>
                      <a:lnTo>
                        <a:pt x="103" y="8"/>
                      </a:lnTo>
                      <a:cubicBezTo>
                        <a:pt x="93" y="3"/>
                        <a:pt x="83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4" name="Google Shape;2546;p61">
                  <a:extLst>
                    <a:ext uri="{FF2B5EF4-FFF2-40B4-BE49-F238E27FC236}">
                      <a16:creationId xmlns:a16="http://schemas.microsoft.com/office/drawing/2014/main" id="{85D53298-6463-4BDB-BA10-CFAA6283932D}"/>
                    </a:ext>
                  </a:extLst>
                </p:cNvPr>
                <p:cNvSpPr/>
                <p:nvPr/>
              </p:nvSpPr>
              <p:spPr>
                <a:xfrm>
                  <a:off x="4853425" y="5395125"/>
                  <a:ext cx="405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" h="359" extrusionOk="0">
                      <a:moveTo>
                        <a:pt x="1" y="1"/>
                      </a:moveTo>
                      <a:lnTo>
                        <a:pt x="1" y="108"/>
                      </a:lnTo>
                      <a:cubicBezTo>
                        <a:pt x="1" y="108"/>
                        <a:pt x="404" y="359"/>
                        <a:pt x="1199" y="359"/>
                      </a:cubicBezTo>
                      <a:cubicBezTo>
                        <a:pt x="1326" y="359"/>
                        <a:pt x="1462" y="352"/>
                        <a:pt x="1608" y="338"/>
                      </a:cubicBezTo>
                      <a:lnTo>
                        <a:pt x="1621" y="215"/>
                      </a:lnTo>
                      <a:lnTo>
                        <a:pt x="1621" y="215"/>
                      </a:lnTo>
                      <a:cubicBezTo>
                        <a:pt x="1462" y="232"/>
                        <a:pt x="1315" y="239"/>
                        <a:pt x="1179" y="239"/>
                      </a:cubicBezTo>
                      <a:cubicBezTo>
                        <a:pt x="437" y="239"/>
                        <a:pt x="36" y="23"/>
                        <a:pt x="1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5" name="Google Shape;2547;p61">
                  <a:extLst>
                    <a:ext uri="{FF2B5EF4-FFF2-40B4-BE49-F238E27FC236}">
                      <a16:creationId xmlns:a16="http://schemas.microsoft.com/office/drawing/2014/main" id="{66F65C01-DD7A-49E6-B349-35BDB906EEA4}"/>
                    </a:ext>
                  </a:extLst>
                </p:cNvPr>
                <p:cNvSpPr/>
                <p:nvPr/>
              </p:nvSpPr>
              <p:spPr>
                <a:xfrm>
                  <a:off x="4908825" y="5395125"/>
                  <a:ext cx="4117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" h="359" extrusionOk="0">
                      <a:moveTo>
                        <a:pt x="1647" y="1"/>
                      </a:moveTo>
                      <a:cubicBezTo>
                        <a:pt x="1600" y="23"/>
                        <a:pt x="1209" y="239"/>
                        <a:pt x="461" y="239"/>
                      </a:cubicBezTo>
                      <a:cubicBezTo>
                        <a:pt x="324" y="239"/>
                        <a:pt x="175" y="232"/>
                        <a:pt x="14" y="215"/>
                      </a:cubicBezTo>
                      <a:lnTo>
                        <a:pt x="1" y="215"/>
                      </a:lnTo>
                      <a:lnTo>
                        <a:pt x="14" y="338"/>
                      </a:lnTo>
                      <a:cubicBezTo>
                        <a:pt x="161" y="352"/>
                        <a:pt x="299" y="359"/>
                        <a:pt x="427" y="359"/>
                      </a:cubicBezTo>
                      <a:cubicBezTo>
                        <a:pt x="1234" y="359"/>
                        <a:pt x="1647" y="108"/>
                        <a:pt x="1647" y="108"/>
                      </a:cubicBezTo>
                      <a:lnTo>
                        <a:pt x="1647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6" name="Google Shape;2548;p61">
                <a:extLst>
                  <a:ext uri="{FF2B5EF4-FFF2-40B4-BE49-F238E27FC236}">
                    <a16:creationId xmlns:a16="http://schemas.microsoft.com/office/drawing/2014/main" id="{5BA3C666-BB28-4AB8-A8AC-6ECE213E2892}"/>
                  </a:ext>
                </a:extLst>
              </p:cNvPr>
              <p:cNvGrpSpPr/>
              <p:nvPr/>
            </p:nvGrpSpPr>
            <p:grpSpPr>
              <a:xfrm>
                <a:off x="8535825" y="3651125"/>
                <a:ext cx="1504792" cy="2936072"/>
                <a:chOff x="-1214325" y="2184796"/>
                <a:chExt cx="901793" cy="1759532"/>
              </a:xfrm>
            </p:grpSpPr>
            <p:sp>
              <p:nvSpPr>
                <p:cNvPr id="107" name="Google Shape;2549;p61">
                  <a:extLst>
                    <a:ext uri="{FF2B5EF4-FFF2-40B4-BE49-F238E27FC236}">
                      <a16:creationId xmlns:a16="http://schemas.microsoft.com/office/drawing/2014/main" id="{C2A5AD40-A0C6-48B8-AC55-31867F4FC8B4}"/>
                    </a:ext>
                  </a:extLst>
                </p:cNvPr>
                <p:cNvSpPr/>
                <p:nvPr/>
              </p:nvSpPr>
              <p:spPr>
                <a:xfrm>
                  <a:off x="-1127862" y="2240322"/>
                  <a:ext cx="660820" cy="612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8" h="5383" extrusionOk="0">
                      <a:moveTo>
                        <a:pt x="2671" y="1"/>
                      </a:moveTo>
                      <a:cubicBezTo>
                        <a:pt x="1836" y="1"/>
                        <a:pt x="1043" y="242"/>
                        <a:pt x="754" y="553"/>
                      </a:cubicBezTo>
                      <a:cubicBezTo>
                        <a:pt x="294" y="1039"/>
                        <a:pt x="362" y="1820"/>
                        <a:pt x="404" y="2374"/>
                      </a:cubicBezTo>
                      <a:cubicBezTo>
                        <a:pt x="417" y="2698"/>
                        <a:pt x="375" y="3035"/>
                        <a:pt x="268" y="3346"/>
                      </a:cubicBezTo>
                      <a:cubicBezTo>
                        <a:pt x="0" y="4141"/>
                        <a:pt x="458" y="5382"/>
                        <a:pt x="2381" y="5382"/>
                      </a:cubicBezTo>
                      <a:cubicBezTo>
                        <a:pt x="2486" y="5382"/>
                        <a:pt x="2596" y="5378"/>
                        <a:pt x="2711" y="5371"/>
                      </a:cubicBezTo>
                      <a:cubicBezTo>
                        <a:pt x="3670" y="5303"/>
                        <a:pt x="4331" y="4778"/>
                        <a:pt x="4723" y="4088"/>
                      </a:cubicBezTo>
                      <a:cubicBezTo>
                        <a:pt x="4750" y="4089"/>
                        <a:pt x="4776" y="4090"/>
                        <a:pt x="4801" y="4090"/>
                      </a:cubicBezTo>
                      <a:cubicBezTo>
                        <a:pt x="5778" y="4090"/>
                        <a:pt x="5807" y="2856"/>
                        <a:pt x="5413" y="2727"/>
                      </a:cubicBezTo>
                      <a:cubicBezTo>
                        <a:pt x="5354" y="2709"/>
                        <a:pt x="5302" y="2702"/>
                        <a:pt x="5255" y="2702"/>
                      </a:cubicBezTo>
                      <a:cubicBezTo>
                        <a:pt x="5224" y="2702"/>
                        <a:pt x="5196" y="2706"/>
                        <a:pt x="5170" y="2711"/>
                      </a:cubicBezTo>
                      <a:cubicBezTo>
                        <a:pt x="5264" y="1875"/>
                        <a:pt x="5073" y="1065"/>
                        <a:pt x="4642" y="660"/>
                      </a:cubicBezTo>
                      <a:cubicBezTo>
                        <a:pt x="4152" y="183"/>
                        <a:pt x="3395" y="1"/>
                        <a:pt x="2671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2550;p61">
                  <a:extLst>
                    <a:ext uri="{FF2B5EF4-FFF2-40B4-BE49-F238E27FC236}">
                      <a16:creationId xmlns:a16="http://schemas.microsoft.com/office/drawing/2014/main" id="{FF432E14-5532-4B0E-BCAE-3414C9FD4E7A}"/>
                    </a:ext>
                  </a:extLst>
                </p:cNvPr>
                <p:cNvSpPr/>
                <p:nvPr/>
              </p:nvSpPr>
              <p:spPr>
                <a:xfrm>
                  <a:off x="-1005323" y="3559516"/>
                  <a:ext cx="166001" cy="299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35" extrusionOk="0">
                      <a:moveTo>
                        <a:pt x="1" y="1"/>
                      </a:moveTo>
                      <a:lnTo>
                        <a:pt x="69" y="487"/>
                      </a:lnTo>
                      <a:lnTo>
                        <a:pt x="218" y="1702"/>
                      </a:lnTo>
                      <a:lnTo>
                        <a:pt x="338" y="2635"/>
                      </a:lnTo>
                      <a:lnTo>
                        <a:pt x="1446" y="2619"/>
                      </a:lnTo>
                      <a:lnTo>
                        <a:pt x="1459" y="1"/>
                      </a:ln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2551;p61">
                  <a:extLst>
                    <a:ext uri="{FF2B5EF4-FFF2-40B4-BE49-F238E27FC236}">
                      <a16:creationId xmlns:a16="http://schemas.microsoft.com/office/drawing/2014/main" id="{C88284BC-8E24-4484-A52E-29FFBAADE919}"/>
                    </a:ext>
                  </a:extLst>
                </p:cNvPr>
                <p:cNvSpPr/>
                <p:nvPr/>
              </p:nvSpPr>
              <p:spPr>
                <a:xfrm>
                  <a:off x="-1054361" y="3771493"/>
                  <a:ext cx="231992" cy="165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1452" extrusionOk="0">
                      <a:moveTo>
                        <a:pt x="620" y="1"/>
                      </a:moveTo>
                      <a:lnTo>
                        <a:pt x="701" y="717"/>
                      </a:lnTo>
                      <a:lnTo>
                        <a:pt x="649" y="798"/>
                      </a:lnTo>
                      <a:lnTo>
                        <a:pt x="474" y="918"/>
                      </a:lnTo>
                      <a:lnTo>
                        <a:pt x="14" y="1122"/>
                      </a:lnTo>
                      <a:cubicBezTo>
                        <a:pt x="14" y="1122"/>
                        <a:pt x="1" y="1365"/>
                        <a:pt x="270" y="1433"/>
                      </a:cubicBezTo>
                      <a:cubicBezTo>
                        <a:pt x="323" y="1446"/>
                        <a:pt x="424" y="1452"/>
                        <a:pt x="551" y="1452"/>
                      </a:cubicBezTo>
                      <a:cubicBezTo>
                        <a:pt x="1059" y="1452"/>
                        <a:pt x="1984" y="1365"/>
                        <a:pt x="1984" y="1365"/>
                      </a:cubicBezTo>
                      <a:cubicBezTo>
                        <a:pt x="2039" y="1161"/>
                        <a:pt x="1932" y="879"/>
                        <a:pt x="1932" y="879"/>
                      </a:cubicBezTo>
                      <a:lnTo>
                        <a:pt x="1916" y="772"/>
                      </a:lnTo>
                      <a:lnTo>
                        <a:pt x="1916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2552;p61">
                  <a:extLst>
                    <a:ext uri="{FF2B5EF4-FFF2-40B4-BE49-F238E27FC236}">
                      <a16:creationId xmlns:a16="http://schemas.microsoft.com/office/drawing/2014/main" id="{AE3C84CC-136F-4B51-BDDF-29AD7D9A6CD6}"/>
                    </a:ext>
                  </a:extLst>
                </p:cNvPr>
                <p:cNvSpPr/>
                <p:nvPr/>
              </p:nvSpPr>
              <p:spPr>
                <a:xfrm>
                  <a:off x="-1092704" y="3860698"/>
                  <a:ext cx="270335" cy="8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735" extrusionOk="0">
                      <a:moveTo>
                        <a:pt x="973" y="1"/>
                      </a:moveTo>
                      <a:lnTo>
                        <a:pt x="918" y="53"/>
                      </a:lnTo>
                      <a:cubicBezTo>
                        <a:pt x="1080" y="95"/>
                        <a:pt x="1323" y="244"/>
                        <a:pt x="1443" y="325"/>
                      </a:cubicBezTo>
                      <a:cubicBezTo>
                        <a:pt x="1409" y="328"/>
                        <a:pt x="1377" y="329"/>
                        <a:pt x="1346" y="329"/>
                      </a:cubicBezTo>
                      <a:cubicBezTo>
                        <a:pt x="963" y="329"/>
                        <a:pt x="824" y="121"/>
                        <a:pt x="824" y="121"/>
                      </a:cubicBezTo>
                      <a:cubicBezTo>
                        <a:pt x="824" y="121"/>
                        <a:pt x="649" y="189"/>
                        <a:pt x="471" y="270"/>
                      </a:cubicBezTo>
                      <a:cubicBezTo>
                        <a:pt x="364" y="325"/>
                        <a:pt x="257" y="364"/>
                        <a:pt x="189" y="406"/>
                      </a:cubicBezTo>
                      <a:cubicBezTo>
                        <a:pt x="1" y="500"/>
                        <a:pt x="14" y="620"/>
                        <a:pt x="14" y="620"/>
                      </a:cubicBezTo>
                      <a:cubicBezTo>
                        <a:pt x="193" y="706"/>
                        <a:pt x="509" y="735"/>
                        <a:pt x="851" y="735"/>
                      </a:cubicBezTo>
                      <a:cubicBezTo>
                        <a:pt x="1534" y="735"/>
                        <a:pt x="2321" y="620"/>
                        <a:pt x="2321" y="620"/>
                      </a:cubicBezTo>
                      <a:cubicBezTo>
                        <a:pt x="2376" y="539"/>
                        <a:pt x="2376" y="432"/>
                        <a:pt x="2350" y="338"/>
                      </a:cubicBezTo>
                      <a:cubicBezTo>
                        <a:pt x="2321" y="189"/>
                        <a:pt x="2269" y="69"/>
                        <a:pt x="2269" y="69"/>
                      </a:cubicBezTo>
                      <a:cubicBezTo>
                        <a:pt x="2269" y="69"/>
                        <a:pt x="2227" y="163"/>
                        <a:pt x="1634" y="296"/>
                      </a:cubicBezTo>
                      <a:cubicBezTo>
                        <a:pt x="1592" y="296"/>
                        <a:pt x="1553" y="312"/>
                        <a:pt x="1524" y="312"/>
                      </a:cubicBezTo>
                      <a:cubicBezTo>
                        <a:pt x="1443" y="244"/>
                        <a:pt x="1174" y="40"/>
                        <a:pt x="973" y="1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2553;p61">
                  <a:extLst>
                    <a:ext uri="{FF2B5EF4-FFF2-40B4-BE49-F238E27FC236}">
                      <a16:creationId xmlns:a16="http://schemas.microsoft.com/office/drawing/2014/main" id="{E829D914-7439-4F86-90ED-4198F9DF25CD}"/>
                    </a:ext>
                  </a:extLst>
                </p:cNvPr>
                <p:cNvSpPr/>
                <p:nvPr/>
              </p:nvSpPr>
              <p:spPr>
                <a:xfrm>
                  <a:off x="-1091225" y="3891306"/>
                  <a:ext cx="267377" cy="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461" extrusionOk="0">
                      <a:moveTo>
                        <a:pt x="458" y="1"/>
                      </a:moveTo>
                      <a:cubicBezTo>
                        <a:pt x="351" y="56"/>
                        <a:pt x="244" y="95"/>
                        <a:pt x="176" y="137"/>
                      </a:cubicBezTo>
                      <a:cubicBezTo>
                        <a:pt x="14" y="218"/>
                        <a:pt x="1" y="325"/>
                        <a:pt x="1" y="351"/>
                      </a:cubicBezTo>
                      <a:cubicBezTo>
                        <a:pt x="176" y="432"/>
                        <a:pt x="500" y="461"/>
                        <a:pt x="837" y="461"/>
                      </a:cubicBezTo>
                      <a:cubicBezTo>
                        <a:pt x="1527" y="461"/>
                        <a:pt x="2308" y="351"/>
                        <a:pt x="2308" y="351"/>
                      </a:cubicBezTo>
                      <a:cubicBezTo>
                        <a:pt x="2337" y="299"/>
                        <a:pt x="2350" y="244"/>
                        <a:pt x="2350" y="176"/>
                      </a:cubicBezTo>
                      <a:cubicBezTo>
                        <a:pt x="2350" y="137"/>
                        <a:pt x="2350" y="108"/>
                        <a:pt x="2337" y="69"/>
                      </a:cubicBezTo>
                      <a:cubicBezTo>
                        <a:pt x="1984" y="218"/>
                        <a:pt x="1592" y="257"/>
                        <a:pt x="1216" y="257"/>
                      </a:cubicBezTo>
                      <a:lnTo>
                        <a:pt x="1161" y="257"/>
                      </a:lnTo>
                      <a:cubicBezTo>
                        <a:pt x="1080" y="257"/>
                        <a:pt x="999" y="257"/>
                        <a:pt x="918" y="244"/>
                      </a:cubicBezTo>
                      <a:cubicBezTo>
                        <a:pt x="782" y="218"/>
                        <a:pt x="662" y="150"/>
                        <a:pt x="555" y="82"/>
                      </a:cubicBezTo>
                      <a:cubicBezTo>
                        <a:pt x="526" y="56"/>
                        <a:pt x="487" y="27"/>
                        <a:pt x="458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2554;p61">
                  <a:extLst>
                    <a:ext uri="{FF2B5EF4-FFF2-40B4-BE49-F238E27FC236}">
                      <a16:creationId xmlns:a16="http://schemas.microsoft.com/office/drawing/2014/main" id="{78E0A998-C8EF-4853-A188-B44B634C9EC9}"/>
                    </a:ext>
                  </a:extLst>
                </p:cNvPr>
                <p:cNvSpPr/>
                <p:nvPr/>
              </p:nvSpPr>
              <p:spPr>
                <a:xfrm>
                  <a:off x="-765708" y="3559516"/>
                  <a:ext cx="164522" cy="299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" h="2635" extrusionOk="0">
                      <a:moveTo>
                        <a:pt x="1" y="1"/>
                      </a:moveTo>
                      <a:lnTo>
                        <a:pt x="14" y="2619"/>
                      </a:lnTo>
                      <a:lnTo>
                        <a:pt x="1122" y="2635"/>
                      </a:lnTo>
                      <a:lnTo>
                        <a:pt x="1242" y="1702"/>
                      </a:lnTo>
                      <a:lnTo>
                        <a:pt x="1391" y="513"/>
                      </a:lnTo>
                      <a:lnTo>
                        <a:pt x="1446" y="1"/>
                      </a:ln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3" name="Google Shape;2555;p61">
                  <a:extLst>
                    <a:ext uri="{FF2B5EF4-FFF2-40B4-BE49-F238E27FC236}">
                      <a16:creationId xmlns:a16="http://schemas.microsoft.com/office/drawing/2014/main" id="{6B040117-CA66-4215-9E39-ACD68EC120F8}"/>
                    </a:ext>
                  </a:extLst>
                </p:cNvPr>
                <p:cNvSpPr/>
                <p:nvPr/>
              </p:nvSpPr>
              <p:spPr>
                <a:xfrm>
                  <a:off x="-781182" y="3771493"/>
                  <a:ext cx="230513" cy="165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" h="1452" extrusionOk="0">
                      <a:moveTo>
                        <a:pt x="111" y="1"/>
                      </a:moveTo>
                      <a:lnTo>
                        <a:pt x="124" y="772"/>
                      </a:lnTo>
                      <a:lnTo>
                        <a:pt x="98" y="879"/>
                      </a:lnTo>
                      <a:cubicBezTo>
                        <a:pt x="98" y="879"/>
                        <a:pt x="1" y="1161"/>
                        <a:pt x="43" y="1365"/>
                      </a:cubicBezTo>
                      <a:cubicBezTo>
                        <a:pt x="43" y="1365"/>
                        <a:pt x="976" y="1452"/>
                        <a:pt x="1480" y="1452"/>
                      </a:cubicBezTo>
                      <a:cubicBezTo>
                        <a:pt x="1606" y="1452"/>
                        <a:pt x="1705" y="1446"/>
                        <a:pt x="1757" y="1433"/>
                      </a:cubicBezTo>
                      <a:cubicBezTo>
                        <a:pt x="2026" y="1365"/>
                        <a:pt x="2026" y="1122"/>
                        <a:pt x="2026" y="1122"/>
                      </a:cubicBezTo>
                      <a:lnTo>
                        <a:pt x="1556" y="918"/>
                      </a:lnTo>
                      <a:lnTo>
                        <a:pt x="1394" y="798"/>
                      </a:lnTo>
                      <a:lnTo>
                        <a:pt x="1326" y="717"/>
                      </a:ln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4" name="Google Shape;2556;p61">
                  <a:extLst>
                    <a:ext uri="{FF2B5EF4-FFF2-40B4-BE49-F238E27FC236}">
                      <a16:creationId xmlns:a16="http://schemas.microsoft.com/office/drawing/2014/main" id="{99840A15-D00F-42E4-8243-3D358417597A}"/>
                    </a:ext>
                  </a:extLst>
                </p:cNvPr>
                <p:cNvSpPr/>
                <p:nvPr/>
              </p:nvSpPr>
              <p:spPr>
                <a:xfrm>
                  <a:off x="-781182" y="3860698"/>
                  <a:ext cx="270677" cy="8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9" h="735" extrusionOk="0">
                      <a:moveTo>
                        <a:pt x="1407" y="1"/>
                      </a:moveTo>
                      <a:cubicBezTo>
                        <a:pt x="1203" y="40"/>
                        <a:pt x="934" y="244"/>
                        <a:pt x="853" y="312"/>
                      </a:cubicBezTo>
                      <a:cubicBezTo>
                        <a:pt x="811" y="312"/>
                        <a:pt x="785" y="296"/>
                        <a:pt x="746" y="296"/>
                      </a:cubicBezTo>
                      <a:cubicBezTo>
                        <a:pt x="137" y="163"/>
                        <a:pt x="111" y="69"/>
                        <a:pt x="111" y="69"/>
                      </a:cubicBezTo>
                      <a:cubicBezTo>
                        <a:pt x="111" y="69"/>
                        <a:pt x="30" y="215"/>
                        <a:pt x="17" y="377"/>
                      </a:cubicBezTo>
                      <a:cubicBezTo>
                        <a:pt x="1" y="474"/>
                        <a:pt x="17" y="555"/>
                        <a:pt x="43" y="620"/>
                      </a:cubicBezTo>
                      <a:cubicBezTo>
                        <a:pt x="43" y="620"/>
                        <a:pt x="835" y="735"/>
                        <a:pt x="1523" y="735"/>
                      </a:cubicBezTo>
                      <a:cubicBezTo>
                        <a:pt x="1867" y="735"/>
                        <a:pt x="2185" y="706"/>
                        <a:pt x="2366" y="620"/>
                      </a:cubicBezTo>
                      <a:cubicBezTo>
                        <a:pt x="2366" y="620"/>
                        <a:pt x="2379" y="500"/>
                        <a:pt x="2188" y="406"/>
                      </a:cubicBezTo>
                      <a:cubicBezTo>
                        <a:pt x="2094" y="351"/>
                        <a:pt x="1945" y="283"/>
                        <a:pt x="1812" y="231"/>
                      </a:cubicBezTo>
                      <a:cubicBezTo>
                        <a:pt x="1663" y="176"/>
                        <a:pt x="1556" y="121"/>
                        <a:pt x="1556" y="121"/>
                      </a:cubicBezTo>
                      <a:cubicBezTo>
                        <a:pt x="1556" y="121"/>
                        <a:pt x="1417" y="329"/>
                        <a:pt x="1031" y="329"/>
                      </a:cubicBezTo>
                      <a:cubicBezTo>
                        <a:pt x="1000" y="329"/>
                        <a:pt x="968" y="328"/>
                        <a:pt x="934" y="325"/>
                      </a:cubicBezTo>
                      <a:cubicBezTo>
                        <a:pt x="1054" y="244"/>
                        <a:pt x="1284" y="95"/>
                        <a:pt x="1446" y="53"/>
                      </a:cubicBez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2557;p61">
                  <a:extLst>
                    <a:ext uri="{FF2B5EF4-FFF2-40B4-BE49-F238E27FC236}">
                      <a16:creationId xmlns:a16="http://schemas.microsoft.com/office/drawing/2014/main" id="{E7C7DD21-1990-4C11-B777-6E42B26DD4B1}"/>
                    </a:ext>
                  </a:extLst>
                </p:cNvPr>
                <p:cNvSpPr/>
                <p:nvPr/>
              </p:nvSpPr>
              <p:spPr>
                <a:xfrm>
                  <a:off x="-779361" y="3886868"/>
                  <a:ext cx="267377" cy="5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500" extrusionOk="0">
                      <a:moveTo>
                        <a:pt x="1796" y="1"/>
                      </a:moveTo>
                      <a:cubicBezTo>
                        <a:pt x="1754" y="40"/>
                        <a:pt x="1702" y="82"/>
                        <a:pt x="1660" y="121"/>
                      </a:cubicBezTo>
                      <a:cubicBezTo>
                        <a:pt x="1540" y="189"/>
                        <a:pt x="1417" y="257"/>
                        <a:pt x="1297" y="283"/>
                      </a:cubicBezTo>
                      <a:cubicBezTo>
                        <a:pt x="1216" y="296"/>
                        <a:pt x="1135" y="296"/>
                        <a:pt x="1054" y="296"/>
                      </a:cubicBezTo>
                      <a:lnTo>
                        <a:pt x="999" y="296"/>
                      </a:lnTo>
                      <a:cubicBezTo>
                        <a:pt x="662" y="296"/>
                        <a:pt x="309" y="270"/>
                        <a:pt x="1" y="147"/>
                      </a:cubicBezTo>
                      <a:lnTo>
                        <a:pt x="1" y="215"/>
                      </a:lnTo>
                      <a:cubicBezTo>
                        <a:pt x="1" y="283"/>
                        <a:pt x="1" y="338"/>
                        <a:pt x="27" y="390"/>
                      </a:cubicBezTo>
                      <a:cubicBezTo>
                        <a:pt x="27" y="390"/>
                        <a:pt x="824" y="500"/>
                        <a:pt x="1498" y="500"/>
                      </a:cubicBezTo>
                      <a:cubicBezTo>
                        <a:pt x="1848" y="500"/>
                        <a:pt x="2159" y="471"/>
                        <a:pt x="2350" y="390"/>
                      </a:cubicBezTo>
                      <a:cubicBezTo>
                        <a:pt x="2350" y="364"/>
                        <a:pt x="2334" y="257"/>
                        <a:pt x="2172" y="176"/>
                      </a:cubicBezTo>
                      <a:cubicBezTo>
                        <a:pt x="2078" y="121"/>
                        <a:pt x="1929" y="53"/>
                        <a:pt x="1796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6" name="Google Shape;2558;p61">
                  <a:extLst>
                    <a:ext uri="{FF2B5EF4-FFF2-40B4-BE49-F238E27FC236}">
                      <a16:creationId xmlns:a16="http://schemas.microsoft.com/office/drawing/2014/main" id="{137FEB66-1271-43E6-A275-BD9CCBB334A0}"/>
                    </a:ext>
                  </a:extLst>
                </p:cNvPr>
                <p:cNvSpPr/>
                <p:nvPr/>
              </p:nvSpPr>
              <p:spPr>
                <a:xfrm>
                  <a:off x="-1214325" y="3023475"/>
                  <a:ext cx="255207" cy="458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" h="4027" extrusionOk="0">
                      <a:moveTo>
                        <a:pt x="1298" y="1"/>
                      </a:moveTo>
                      <a:cubicBezTo>
                        <a:pt x="1285" y="69"/>
                        <a:pt x="1272" y="121"/>
                        <a:pt x="1243" y="176"/>
                      </a:cubicBezTo>
                      <a:cubicBezTo>
                        <a:pt x="1204" y="325"/>
                        <a:pt x="1162" y="461"/>
                        <a:pt x="1110" y="607"/>
                      </a:cubicBezTo>
                      <a:cubicBezTo>
                        <a:pt x="919" y="1242"/>
                        <a:pt x="731" y="1890"/>
                        <a:pt x="556" y="2525"/>
                      </a:cubicBezTo>
                      <a:lnTo>
                        <a:pt x="530" y="2606"/>
                      </a:lnTo>
                      <a:cubicBezTo>
                        <a:pt x="530" y="2606"/>
                        <a:pt x="57" y="3147"/>
                        <a:pt x="15" y="3280"/>
                      </a:cubicBezTo>
                      <a:cubicBezTo>
                        <a:pt x="1" y="3316"/>
                        <a:pt x="14" y="3329"/>
                        <a:pt x="40" y="3329"/>
                      </a:cubicBezTo>
                      <a:cubicBezTo>
                        <a:pt x="112" y="3329"/>
                        <a:pt x="287" y="3228"/>
                        <a:pt x="287" y="3228"/>
                      </a:cubicBezTo>
                      <a:lnTo>
                        <a:pt x="287" y="3228"/>
                      </a:lnTo>
                      <a:cubicBezTo>
                        <a:pt x="287" y="3228"/>
                        <a:pt x="44" y="3591"/>
                        <a:pt x="57" y="3659"/>
                      </a:cubicBezTo>
                      <a:cubicBezTo>
                        <a:pt x="59" y="3672"/>
                        <a:pt x="68" y="3678"/>
                        <a:pt x="83" y="3678"/>
                      </a:cubicBezTo>
                      <a:cubicBezTo>
                        <a:pt x="155" y="3678"/>
                        <a:pt x="354" y="3529"/>
                        <a:pt x="433" y="3416"/>
                      </a:cubicBezTo>
                      <a:lnTo>
                        <a:pt x="433" y="3416"/>
                      </a:lnTo>
                      <a:cubicBezTo>
                        <a:pt x="420" y="3442"/>
                        <a:pt x="245" y="3863"/>
                        <a:pt x="313" y="3915"/>
                      </a:cubicBezTo>
                      <a:cubicBezTo>
                        <a:pt x="317" y="3918"/>
                        <a:pt x="323" y="3920"/>
                        <a:pt x="329" y="3920"/>
                      </a:cubicBezTo>
                      <a:cubicBezTo>
                        <a:pt x="416" y="3920"/>
                        <a:pt x="650" y="3591"/>
                        <a:pt x="650" y="3591"/>
                      </a:cubicBezTo>
                      <a:lnTo>
                        <a:pt x="650" y="3591"/>
                      </a:lnTo>
                      <a:cubicBezTo>
                        <a:pt x="650" y="3591"/>
                        <a:pt x="543" y="3996"/>
                        <a:pt x="624" y="4025"/>
                      </a:cubicBezTo>
                      <a:cubicBezTo>
                        <a:pt x="627" y="4026"/>
                        <a:pt x="630" y="4027"/>
                        <a:pt x="633" y="4027"/>
                      </a:cubicBezTo>
                      <a:cubicBezTo>
                        <a:pt x="733" y="4027"/>
                        <a:pt x="961" y="3484"/>
                        <a:pt x="961" y="3484"/>
                      </a:cubicBezTo>
                      <a:cubicBezTo>
                        <a:pt x="961" y="3484"/>
                        <a:pt x="1060" y="3664"/>
                        <a:pt x="1139" y="3664"/>
                      </a:cubicBezTo>
                      <a:cubicBezTo>
                        <a:pt x="1147" y="3664"/>
                        <a:pt x="1154" y="3662"/>
                        <a:pt x="1162" y="3659"/>
                      </a:cubicBezTo>
                      <a:cubicBezTo>
                        <a:pt x="1243" y="3620"/>
                        <a:pt x="1178" y="2930"/>
                        <a:pt x="1178" y="2930"/>
                      </a:cubicBezTo>
                      <a:lnTo>
                        <a:pt x="1635" y="2120"/>
                      </a:lnTo>
                      <a:lnTo>
                        <a:pt x="2432" y="675"/>
                      </a:lnTo>
                      <a:cubicBezTo>
                        <a:pt x="2053" y="445"/>
                        <a:pt x="1677" y="231"/>
                        <a:pt x="1298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2559;p61">
                  <a:extLst>
                    <a:ext uri="{FF2B5EF4-FFF2-40B4-BE49-F238E27FC236}">
                      <a16:creationId xmlns:a16="http://schemas.microsoft.com/office/drawing/2014/main" id="{F1735E42-58FF-44F7-BD23-1EC3B9844E36}"/>
                    </a:ext>
                  </a:extLst>
                </p:cNvPr>
                <p:cNvSpPr/>
                <p:nvPr/>
              </p:nvSpPr>
              <p:spPr>
                <a:xfrm>
                  <a:off x="-644425" y="3009500"/>
                  <a:ext cx="261485" cy="45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4026" extrusionOk="0">
                      <a:moveTo>
                        <a:pt x="1135" y="1"/>
                      </a:moveTo>
                      <a:cubicBezTo>
                        <a:pt x="759" y="231"/>
                        <a:pt x="380" y="448"/>
                        <a:pt x="1" y="678"/>
                      </a:cubicBezTo>
                      <a:lnTo>
                        <a:pt x="811" y="2107"/>
                      </a:lnTo>
                      <a:lnTo>
                        <a:pt x="1258" y="2917"/>
                      </a:lnTo>
                      <a:cubicBezTo>
                        <a:pt x="1258" y="2917"/>
                        <a:pt x="1190" y="3607"/>
                        <a:pt x="1271" y="3646"/>
                      </a:cubicBezTo>
                      <a:cubicBezTo>
                        <a:pt x="1278" y="3650"/>
                        <a:pt x="1286" y="3651"/>
                        <a:pt x="1294" y="3651"/>
                      </a:cubicBezTo>
                      <a:cubicBezTo>
                        <a:pt x="1373" y="3651"/>
                        <a:pt x="1472" y="3484"/>
                        <a:pt x="1472" y="3484"/>
                      </a:cubicBezTo>
                      <a:cubicBezTo>
                        <a:pt x="1472" y="3484"/>
                        <a:pt x="1719" y="4026"/>
                        <a:pt x="1806" y="4026"/>
                      </a:cubicBezTo>
                      <a:cubicBezTo>
                        <a:pt x="1808" y="4026"/>
                        <a:pt x="1810" y="4025"/>
                        <a:pt x="1812" y="4025"/>
                      </a:cubicBezTo>
                      <a:cubicBezTo>
                        <a:pt x="1893" y="3986"/>
                        <a:pt x="1783" y="3581"/>
                        <a:pt x="1783" y="3581"/>
                      </a:cubicBezTo>
                      <a:lnTo>
                        <a:pt x="1783" y="3581"/>
                      </a:lnTo>
                      <a:cubicBezTo>
                        <a:pt x="1783" y="3581"/>
                        <a:pt x="2032" y="3910"/>
                        <a:pt x="2107" y="3910"/>
                      </a:cubicBezTo>
                      <a:cubicBezTo>
                        <a:pt x="2112" y="3910"/>
                        <a:pt x="2116" y="3908"/>
                        <a:pt x="2120" y="3905"/>
                      </a:cubicBezTo>
                      <a:cubicBezTo>
                        <a:pt x="2186" y="3864"/>
                        <a:pt x="2022" y="3455"/>
                        <a:pt x="2001" y="3421"/>
                      </a:cubicBezTo>
                      <a:lnTo>
                        <a:pt x="2001" y="3421"/>
                      </a:lnTo>
                      <a:cubicBezTo>
                        <a:pt x="2082" y="3534"/>
                        <a:pt x="2299" y="3676"/>
                        <a:pt x="2370" y="3676"/>
                      </a:cubicBezTo>
                      <a:cubicBezTo>
                        <a:pt x="2382" y="3676"/>
                        <a:pt x="2390" y="3671"/>
                        <a:pt x="2392" y="3662"/>
                      </a:cubicBezTo>
                      <a:cubicBezTo>
                        <a:pt x="2405" y="3581"/>
                        <a:pt x="2149" y="3215"/>
                        <a:pt x="2149" y="3215"/>
                      </a:cubicBezTo>
                      <a:lnTo>
                        <a:pt x="2149" y="3215"/>
                      </a:lnTo>
                      <a:cubicBezTo>
                        <a:pt x="2149" y="3215"/>
                        <a:pt x="2323" y="3324"/>
                        <a:pt x="2394" y="3324"/>
                      </a:cubicBezTo>
                      <a:cubicBezTo>
                        <a:pt x="2420" y="3324"/>
                        <a:pt x="2432" y="3310"/>
                        <a:pt x="2418" y="3270"/>
                      </a:cubicBezTo>
                      <a:cubicBezTo>
                        <a:pt x="2379" y="3134"/>
                        <a:pt x="1906" y="2609"/>
                        <a:pt x="1906" y="2609"/>
                      </a:cubicBezTo>
                      <a:lnTo>
                        <a:pt x="1877" y="2512"/>
                      </a:lnTo>
                      <a:cubicBezTo>
                        <a:pt x="1702" y="1880"/>
                        <a:pt x="1514" y="1245"/>
                        <a:pt x="1326" y="610"/>
                      </a:cubicBezTo>
                      <a:cubicBezTo>
                        <a:pt x="1284" y="461"/>
                        <a:pt x="1229" y="312"/>
                        <a:pt x="1190" y="163"/>
                      </a:cubicBezTo>
                      <a:cubicBezTo>
                        <a:pt x="1177" y="111"/>
                        <a:pt x="1148" y="56"/>
                        <a:pt x="1135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2561;p61">
                  <a:extLst>
                    <a:ext uri="{FF2B5EF4-FFF2-40B4-BE49-F238E27FC236}">
                      <a16:creationId xmlns:a16="http://schemas.microsoft.com/office/drawing/2014/main" id="{3CF5FFB2-88EA-4B90-8AD5-797D1516B6B2}"/>
                    </a:ext>
                  </a:extLst>
                </p:cNvPr>
                <p:cNvSpPr/>
                <p:nvPr/>
              </p:nvSpPr>
              <p:spPr>
                <a:xfrm>
                  <a:off x="-886995" y="2806731"/>
                  <a:ext cx="204344" cy="8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710" extrusionOk="0">
                      <a:moveTo>
                        <a:pt x="1796" y="1"/>
                      </a:moveTo>
                      <a:cubicBezTo>
                        <a:pt x="1472" y="218"/>
                        <a:pt x="1067" y="354"/>
                        <a:pt x="594" y="393"/>
                      </a:cubicBezTo>
                      <a:cubicBezTo>
                        <a:pt x="493" y="399"/>
                        <a:pt x="395" y="402"/>
                        <a:pt x="299" y="402"/>
                      </a:cubicBezTo>
                      <a:cubicBezTo>
                        <a:pt x="202" y="402"/>
                        <a:pt x="108" y="399"/>
                        <a:pt x="14" y="393"/>
                      </a:cubicBezTo>
                      <a:cubicBezTo>
                        <a:pt x="14" y="487"/>
                        <a:pt x="14" y="597"/>
                        <a:pt x="1" y="704"/>
                      </a:cubicBezTo>
                      <a:cubicBezTo>
                        <a:pt x="48" y="708"/>
                        <a:pt x="96" y="709"/>
                        <a:pt x="144" y="709"/>
                      </a:cubicBezTo>
                      <a:cubicBezTo>
                        <a:pt x="260" y="709"/>
                        <a:pt x="380" y="700"/>
                        <a:pt x="513" y="691"/>
                      </a:cubicBezTo>
                      <a:cubicBezTo>
                        <a:pt x="1028" y="665"/>
                        <a:pt x="1446" y="503"/>
                        <a:pt x="1796" y="244"/>
                      </a:cubicBez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0" name="Google Shape;2562;p61">
                  <a:extLst>
                    <a:ext uri="{FF2B5EF4-FFF2-40B4-BE49-F238E27FC236}">
                      <a16:creationId xmlns:a16="http://schemas.microsoft.com/office/drawing/2014/main" id="{07E72C61-A890-41D3-9924-B5F1CF63047B}"/>
                    </a:ext>
                  </a:extLst>
                </p:cNvPr>
                <p:cNvSpPr/>
                <p:nvPr/>
              </p:nvSpPr>
              <p:spPr>
                <a:xfrm>
                  <a:off x="-1106699" y="2372082"/>
                  <a:ext cx="275114" cy="33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2904" extrusionOk="0">
                      <a:moveTo>
                        <a:pt x="934" y="1"/>
                      </a:moveTo>
                      <a:lnTo>
                        <a:pt x="205" y="1190"/>
                      </a:lnTo>
                      <a:cubicBezTo>
                        <a:pt x="218" y="1190"/>
                        <a:pt x="218" y="1203"/>
                        <a:pt x="218" y="1216"/>
                      </a:cubicBezTo>
                      <a:cubicBezTo>
                        <a:pt x="231" y="1540"/>
                        <a:pt x="189" y="1877"/>
                        <a:pt x="82" y="2188"/>
                      </a:cubicBezTo>
                      <a:cubicBezTo>
                        <a:pt x="56" y="2256"/>
                        <a:pt x="43" y="2324"/>
                        <a:pt x="27" y="2405"/>
                      </a:cubicBezTo>
                      <a:cubicBezTo>
                        <a:pt x="1" y="2554"/>
                        <a:pt x="1" y="2716"/>
                        <a:pt x="27" y="2865"/>
                      </a:cubicBezTo>
                      <a:cubicBezTo>
                        <a:pt x="27" y="2877"/>
                        <a:pt x="40" y="2889"/>
                        <a:pt x="43" y="2901"/>
                      </a:cubicBezTo>
                      <a:lnTo>
                        <a:pt x="43" y="2901"/>
                      </a:lnTo>
                      <a:cubicBezTo>
                        <a:pt x="27" y="2727"/>
                        <a:pt x="56" y="2553"/>
                        <a:pt x="108" y="2405"/>
                      </a:cubicBezTo>
                      <a:cubicBezTo>
                        <a:pt x="218" y="2094"/>
                        <a:pt x="257" y="1757"/>
                        <a:pt x="244" y="1433"/>
                      </a:cubicBezTo>
                      <a:cubicBezTo>
                        <a:pt x="244" y="1420"/>
                        <a:pt x="244" y="1407"/>
                        <a:pt x="231" y="1407"/>
                      </a:cubicBezTo>
                      <a:lnTo>
                        <a:pt x="960" y="218"/>
                      </a:lnTo>
                      <a:cubicBezTo>
                        <a:pt x="960" y="218"/>
                        <a:pt x="1216" y="1216"/>
                        <a:pt x="2418" y="1420"/>
                      </a:cubicBezTo>
                      <a:lnTo>
                        <a:pt x="2175" y="1164"/>
                      </a:lnTo>
                      <a:cubicBezTo>
                        <a:pt x="1161" y="879"/>
                        <a:pt x="934" y="1"/>
                        <a:pt x="934" y="1"/>
                      </a:cubicBezTo>
                      <a:close/>
                      <a:moveTo>
                        <a:pt x="43" y="2901"/>
                      </a:moveTo>
                      <a:cubicBezTo>
                        <a:pt x="43" y="2902"/>
                        <a:pt x="43" y="2903"/>
                        <a:pt x="43" y="2904"/>
                      </a:cubicBezTo>
                      <a:cubicBezTo>
                        <a:pt x="43" y="2903"/>
                        <a:pt x="43" y="2902"/>
                        <a:pt x="43" y="2901"/>
                      </a:cubicBezTo>
                      <a:close/>
                    </a:path>
                  </a:pathLst>
                </a:custGeom>
                <a:solidFill>
                  <a:srgbClr val="EC82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2563;p61">
                  <a:extLst>
                    <a:ext uri="{FF2B5EF4-FFF2-40B4-BE49-F238E27FC236}">
                      <a16:creationId xmlns:a16="http://schemas.microsoft.com/office/drawing/2014/main" id="{2AB5CAA7-95AE-495F-B513-8840A2007DF3}"/>
                    </a:ext>
                  </a:extLst>
                </p:cNvPr>
                <p:cNvSpPr/>
                <p:nvPr/>
              </p:nvSpPr>
              <p:spPr>
                <a:xfrm>
                  <a:off x="-914643" y="2424422"/>
                  <a:ext cx="310499" cy="16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9" h="1472" extrusionOk="0">
                      <a:moveTo>
                        <a:pt x="1" y="1"/>
                      </a:moveTo>
                      <a:lnTo>
                        <a:pt x="461" y="487"/>
                      </a:lnTo>
                      <a:cubicBezTo>
                        <a:pt x="931" y="756"/>
                        <a:pt x="1715" y="1122"/>
                        <a:pt x="2486" y="1122"/>
                      </a:cubicBezTo>
                      <a:lnTo>
                        <a:pt x="2444" y="675"/>
                      </a:lnTo>
                      <a:lnTo>
                        <a:pt x="2444" y="675"/>
                      </a:lnTo>
                      <a:lnTo>
                        <a:pt x="2729" y="1472"/>
                      </a:lnTo>
                      <a:lnTo>
                        <a:pt x="2713" y="1297"/>
                      </a:lnTo>
                      <a:lnTo>
                        <a:pt x="2418" y="461"/>
                      </a:lnTo>
                      <a:lnTo>
                        <a:pt x="2457" y="905"/>
                      </a:lnTo>
                      <a:cubicBezTo>
                        <a:pt x="1242" y="8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EC82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" name="Google Shape;2564;p61">
                  <a:extLst>
                    <a:ext uri="{FF2B5EF4-FFF2-40B4-BE49-F238E27FC236}">
                      <a16:creationId xmlns:a16="http://schemas.microsoft.com/office/drawing/2014/main" id="{C3609BBD-38B2-48B5-86C0-86170A0F31B9}"/>
                    </a:ext>
                  </a:extLst>
                </p:cNvPr>
                <p:cNvSpPr/>
                <p:nvPr/>
              </p:nvSpPr>
              <p:spPr>
                <a:xfrm>
                  <a:off x="-819525" y="2518065"/>
                  <a:ext cx="144611" cy="12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1110" extrusionOk="0">
                      <a:moveTo>
                        <a:pt x="710" y="0"/>
                      </a:moveTo>
                      <a:cubicBezTo>
                        <a:pt x="402" y="0"/>
                        <a:pt x="29" y="292"/>
                        <a:pt x="14" y="594"/>
                      </a:cubicBezTo>
                      <a:cubicBezTo>
                        <a:pt x="1" y="892"/>
                        <a:pt x="380" y="1096"/>
                        <a:pt x="678" y="1109"/>
                      </a:cubicBezTo>
                      <a:cubicBezTo>
                        <a:pt x="686" y="1109"/>
                        <a:pt x="694" y="1109"/>
                        <a:pt x="703" y="1109"/>
                      </a:cubicBezTo>
                      <a:cubicBezTo>
                        <a:pt x="999" y="1109"/>
                        <a:pt x="1245" y="883"/>
                        <a:pt x="1258" y="581"/>
                      </a:cubicBezTo>
                      <a:cubicBezTo>
                        <a:pt x="1271" y="270"/>
                        <a:pt x="1028" y="14"/>
                        <a:pt x="730" y="1"/>
                      </a:cubicBezTo>
                      <a:cubicBezTo>
                        <a:pt x="723" y="1"/>
                        <a:pt x="717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2565;p61">
                  <a:extLst>
                    <a:ext uri="{FF2B5EF4-FFF2-40B4-BE49-F238E27FC236}">
                      <a16:creationId xmlns:a16="http://schemas.microsoft.com/office/drawing/2014/main" id="{C00898DB-D81E-46F2-82C4-48AECEAE2979}"/>
                    </a:ext>
                  </a:extLst>
                </p:cNvPr>
                <p:cNvSpPr/>
                <p:nvPr/>
              </p:nvSpPr>
              <p:spPr>
                <a:xfrm>
                  <a:off x="-819525" y="2515448"/>
                  <a:ext cx="146090" cy="110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970" extrusionOk="0">
                      <a:moveTo>
                        <a:pt x="717" y="0"/>
                      </a:moveTo>
                      <a:cubicBezTo>
                        <a:pt x="642" y="0"/>
                        <a:pt x="568" y="18"/>
                        <a:pt x="500" y="37"/>
                      </a:cubicBezTo>
                      <a:cubicBezTo>
                        <a:pt x="406" y="79"/>
                        <a:pt x="312" y="131"/>
                        <a:pt x="231" y="199"/>
                      </a:cubicBezTo>
                      <a:cubicBezTo>
                        <a:pt x="163" y="267"/>
                        <a:pt x="95" y="348"/>
                        <a:pt x="56" y="442"/>
                      </a:cubicBezTo>
                      <a:cubicBezTo>
                        <a:pt x="30" y="484"/>
                        <a:pt x="14" y="536"/>
                        <a:pt x="14" y="591"/>
                      </a:cubicBezTo>
                      <a:cubicBezTo>
                        <a:pt x="1" y="633"/>
                        <a:pt x="14" y="685"/>
                        <a:pt x="30" y="740"/>
                      </a:cubicBezTo>
                      <a:cubicBezTo>
                        <a:pt x="14" y="633"/>
                        <a:pt x="30" y="536"/>
                        <a:pt x="69" y="455"/>
                      </a:cubicBezTo>
                      <a:cubicBezTo>
                        <a:pt x="124" y="361"/>
                        <a:pt x="192" y="293"/>
                        <a:pt x="257" y="228"/>
                      </a:cubicBezTo>
                      <a:cubicBezTo>
                        <a:pt x="338" y="173"/>
                        <a:pt x="419" y="118"/>
                        <a:pt x="516" y="92"/>
                      </a:cubicBezTo>
                      <a:cubicBezTo>
                        <a:pt x="575" y="65"/>
                        <a:pt x="635" y="50"/>
                        <a:pt x="694" y="50"/>
                      </a:cubicBezTo>
                      <a:cubicBezTo>
                        <a:pt x="729" y="50"/>
                        <a:pt x="763" y="55"/>
                        <a:pt x="798" y="66"/>
                      </a:cubicBezTo>
                      <a:cubicBezTo>
                        <a:pt x="986" y="92"/>
                        <a:pt x="1148" y="241"/>
                        <a:pt x="1216" y="416"/>
                      </a:cubicBezTo>
                      <a:cubicBezTo>
                        <a:pt x="1271" y="591"/>
                        <a:pt x="1229" y="808"/>
                        <a:pt x="1096" y="970"/>
                      </a:cubicBezTo>
                      <a:cubicBezTo>
                        <a:pt x="1177" y="902"/>
                        <a:pt x="1229" y="808"/>
                        <a:pt x="1258" y="714"/>
                      </a:cubicBezTo>
                      <a:cubicBezTo>
                        <a:pt x="1284" y="604"/>
                        <a:pt x="1284" y="497"/>
                        <a:pt x="1245" y="403"/>
                      </a:cubicBezTo>
                      <a:cubicBezTo>
                        <a:pt x="1190" y="199"/>
                        <a:pt x="1015" y="37"/>
                        <a:pt x="811" y="11"/>
                      </a:cubicBezTo>
                      <a:cubicBezTo>
                        <a:pt x="779" y="3"/>
                        <a:pt x="748" y="0"/>
                        <a:pt x="717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2566;p61">
                  <a:extLst>
                    <a:ext uri="{FF2B5EF4-FFF2-40B4-BE49-F238E27FC236}">
                      <a16:creationId xmlns:a16="http://schemas.microsoft.com/office/drawing/2014/main" id="{E46BB535-BE5A-4DF6-AC4F-E6C3654AADED}"/>
                    </a:ext>
                  </a:extLst>
                </p:cNvPr>
                <p:cNvSpPr/>
                <p:nvPr/>
              </p:nvSpPr>
              <p:spPr>
                <a:xfrm>
                  <a:off x="-807009" y="2528761"/>
                  <a:ext cx="90453" cy="8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785" extrusionOk="0">
                      <a:moveTo>
                        <a:pt x="419" y="1"/>
                      </a:moveTo>
                      <a:cubicBezTo>
                        <a:pt x="309" y="1"/>
                        <a:pt x="228" y="30"/>
                        <a:pt x="147" y="95"/>
                      </a:cubicBezTo>
                      <a:cubicBezTo>
                        <a:pt x="82" y="150"/>
                        <a:pt x="40" y="218"/>
                        <a:pt x="14" y="312"/>
                      </a:cubicBezTo>
                      <a:lnTo>
                        <a:pt x="14" y="380"/>
                      </a:lnTo>
                      <a:cubicBezTo>
                        <a:pt x="1" y="461"/>
                        <a:pt x="27" y="555"/>
                        <a:pt x="82" y="623"/>
                      </a:cubicBezTo>
                      <a:cubicBezTo>
                        <a:pt x="147" y="704"/>
                        <a:pt x="228" y="759"/>
                        <a:pt x="338" y="772"/>
                      </a:cubicBezTo>
                      <a:cubicBezTo>
                        <a:pt x="351" y="785"/>
                        <a:pt x="364" y="785"/>
                        <a:pt x="377" y="785"/>
                      </a:cubicBezTo>
                      <a:cubicBezTo>
                        <a:pt x="594" y="785"/>
                        <a:pt x="782" y="623"/>
                        <a:pt x="795" y="406"/>
                      </a:cubicBezTo>
                      <a:cubicBezTo>
                        <a:pt x="795" y="380"/>
                        <a:pt x="795" y="338"/>
                        <a:pt x="782" y="312"/>
                      </a:cubicBezTo>
                      <a:cubicBezTo>
                        <a:pt x="756" y="192"/>
                        <a:pt x="675" y="82"/>
                        <a:pt x="568" y="43"/>
                      </a:cubicBezTo>
                      <a:cubicBezTo>
                        <a:pt x="526" y="14"/>
                        <a:pt x="471" y="1"/>
                        <a:pt x="419" y="1"/>
                      </a:cubicBezTo>
                      <a:close/>
                    </a:path>
                  </a:pathLst>
                </a:custGeom>
                <a:solidFill>
                  <a:srgbClr val="6CC4D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2567;p61">
                  <a:extLst>
                    <a:ext uri="{FF2B5EF4-FFF2-40B4-BE49-F238E27FC236}">
                      <a16:creationId xmlns:a16="http://schemas.microsoft.com/office/drawing/2014/main" id="{0CD29F16-C25F-4147-8617-004D043F7DE5}"/>
                    </a:ext>
                  </a:extLst>
                </p:cNvPr>
                <p:cNvSpPr/>
                <p:nvPr/>
              </p:nvSpPr>
              <p:spPr>
                <a:xfrm>
                  <a:off x="-805530" y="2539456"/>
                  <a:ext cx="41415" cy="3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286" extrusionOk="0">
                      <a:moveTo>
                        <a:pt x="134" y="1"/>
                      </a:moveTo>
                      <a:cubicBezTo>
                        <a:pt x="69" y="56"/>
                        <a:pt x="27" y="124"/>
                        <a:pt x="1" y="218"/>
                      </a:cubicBezTo>
                      <a:lnTo>
                        <a:pt x="364" y="286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" name="Google Shape;2568;p61">
                  <a:extLst>
                    <a:ext uri="{FF2B5EF4-FFF2-40B4-BE49-F238E27FC236}">
                      <a16:creationId xmlns:a16="http://schemas.microsoft.com/office/drawing/2014/main" id="{D6015C9D-870E-4452-AC72-A0A3093808BB}"/>
                    </a:ext>
                  </a:extLst>
                </p:cNvPr>
                <p:cNvSpPr/>
                <p:nvPr/>
              </p:nvSpPr>
              <p:spPr>
                <a:xfrm>
                  <a:off x="-797793" y="2571884"/>
                  <a:ext cx="33678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393" extrusionOk="0">
                      <a:moveTo>
                        <a:pt x="296" y="1"/>
                      </a:moveTo>
                      <a:lnTo>
                        <a:pt x="1" y="244"/>
                      </a:lnTo>
                      <a:cubicBezTo>
                        <a:pt x="66" y="325"/>
                        <a:pt x="147" y="380"/>
                        <a:pt x="257" y="393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2569;p61">
                  <a:extLst>
                    <a:ext uri="{FF2B5EF4-FFF2-40B4-BE49-F238E27FC236}">
                      <a16:creationId xmlns:a16="http://schemas.microsoft.com/office/drawing/2014/main" id="{35AD3ADC-8665-4397-A211-9ED7B5741DAB}"/>
                    </a:ext>
                  </a:extLst>
                </p:cNvPr>
                <p:cNvSpPr/>
                <p:nvPr/>
              </p:nvSpPr>
              <p:spPr>
                <a:xfrm>
                  <a:off x="-785619" y="2548672"/>
                  <a:ext cx="49152" cy="4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35" extrusionOk="0">
                      <a:moveTo>
                        <a:pt x="218" y="1"/>
                      </a:moveTo>
                      <a:cubicBezTo>
                        <a:pt x="108" y="1"/>
                        <a:pt x="1" y="82"/>
                        <a:pt x="1" y="205"/>
                      </a:cubicBezTo>
                      <a:cubicBezTo>
                        <a:pt x="1" y="325"/>
                        <a:pt x="82" y="422"/>
                        <a:pt x="202" y="435"/>
                      </a:cubicBezTo>
                      <a:cubicBezTo>
                        <a:pt x="325" y="435"/>
                        <a:pt x="419" y="341"/>
                        <a:pt x="419" y="218"/>
                      </a:cubicBezTo>
                      <a:cubicBezTo>
                        <a:pt x="432" y="111"/>
                        <a:pt x="338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2C03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2570;p61">
                  <a:extLst>
                    <a:ext uri="{FF2B5EF4-FFF2-40B4-BE49-F238E27FC236}">
                      <a16:creationId xmlns:a16="http://schemas.microsoft.com/office/drawing/2014/main" id="{24BACB0A-5168-4D70-9F18-5E8A097E4851}"/>
                    </a:ext>
                  </a:extLst>
                </p:cNvPr>
                <p:cNvSpPr/>
                <p:nvPr/>
              </p:nvSpPr>
              <p:spPr>
                <a:xfrm>
                  <a:off x="-745797" y="2576322"/>
                  <a:ext cx="14108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4" extrusionOk="0">
                      <a:moveTo>
                        <a:pt x="69" y="1"/>
                      </a:moveTo>
                      <a:cubicBezTo>
                        <a:pt x="43" y="1"/>
                        <a:pt x="14" y="30"/>
                        <a:pt x="1" y="56"/>
                      </a:cubicBezTo>
                      <a:cubicBezTo>
                        <a:pt x="1" y="98"/>
                        <a:pt x="30" y="124"/>
                        <a:pt x="69" y="124"/>
                      </a:cubicBezTo>
                      <a:cubicBezTo>
                        <a:pt x="95" y="124"/>
                        <a:pt x="124" y="98"/>
                        <a:pt x="124" y="69"/>
                      </a:cubicBezTo>
                      <a:cubicBezTo>
                        <a:pt x="124" y="30"/>
                        <a:pt x="95" y="1"/>
                        <a:pt x="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2571;p61">
                  <a:extLst>
                    <a:ext uri="{FF2B5EF4-FFF2-40B4-BE49-F238E27FC236}">
                      <a16:creationId xmlns:a16="http://schemas.microsoft.com/office/drawing/2014/main" id="{4D7C66C0-ED95-4690-BD5C-6DAFA67F73EC}"/>
                    </a:ext>
                  </a:extLst>
                </p:cNvPr>
                <p:cNvSpPr/>
                <p:nvPr/>
              </p:nvSpPr>
              <p:spPr>
                <a:xfrm>
                  <a:off x="-1060619" y="2507369"/>
                  <a:ext cx="143132" cy="12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1110" extrusionOk="0">
                      <a:moveTo>
                        <a:pt x="569" y="0"/>
                      </a:moveTo>
                      <a:cubicBezTo>
                        <a:pt x="272" y="0"/>
                        <a:pt x="26" y="226"/>
                        <a:pt x="14" y="526"/>
                      </a:cubicBezTo>
                      <a:cubicBezTo>
                        <a:pt x="1" y="837"/>
                        <a:pt x="231" y="1093"/>
                        <a:pt x="542" y="1109"/>
                      </a:cubicBezTo>
                      <a:cubicBezTo>
                        <a:pt x="553" y="1109"/>
                        <a:pt x="563" y="1110"/>
                        <a:pt x="574" y="1110"/>
                      </a:cubicBezTo>
                      <a:cubicBezTo>
                        <a:pt x="878" y="1110"/>
                        <a:pt x="1229" y="937"/>
                        <a:pt x="1242" y="649"/>
                      </a:cubicBezTo>
                      <a:cubicBezTo>
                        <a:pt x="1258" y="338"/>
                        <a:pt x="892" y="14"/>
                        <a:pt x="594" y="1"/>
                      </a:cubicBezTo>
                      <a:cubicBezTo>
                        <a:pt x="585" y="0"/>
                        <a:pt x="577" y="0"/>
                        <a:pt x="5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" name="Google Shape;2572;p61">
                  <a:extLst>
                    <a:ext uri="{FF2B5EF4-FFF2-40B4-BE49-F238E27FC236}">
                      <a16:creationId xmlns:a16="http://schemas.microsoft.com/office/drawing/2014/main" id="{E7586982-E7A3-4524-A76F-04BEA3BFBF8F}"/>
                    </a:ext>
                  </a:extLst>
                </p:cNvPr>
                <p:cNvSpPr/>
                <p:nvPr/>
              </p:nvSpPr>
              <p:spPr>
                <a:xfrm>
                  <a:off x="-1062098" y="2503956"/>
                  <a:ext cx="144611" cy="10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935" extrusionOk="0">
                      <a:moveTo>
                        <a:pt x="589" y="0"/>
                      </a:moveTo>
                      <a:cubicBezTo>
                        <a:pt x="568" y="0"/>
                        <a:pt x="547" y="2"/>
                        <a:pt x="526" y="5"/>
                      </a:cubicBezTo>
                      <a:cubicBezTo>
                        <a:pt x="312" y="18"/>
                        <a:pt x="121" y="167"/>
                        <a:pt x="56" y="355"/>
                      </a:cubicBezTo>
                      <a:cubicBezTo>
                        <a:pt x="14" y="449"/>
                        <a:pt x="1" y="556"/>
                        <a:pt x="14" y="666"/>
                      </a:cubicBezTo>
                      <a:cubicBezTo>
                        <a:pt x="40" y="760"/>
                        <a:pt x="82" y="854"/>
                        <a:pt x="150" y="935"/>
                      </a:cubicBezTo>
                      <a:cubicBezTo>
                        <a:pt x="27" y="773"/>
                        <a:pt x="1" y="543"/>
                        <a:pt x="82" y="368"/>
                      </a:cubicBezTo>
                      <a:cubicBezTo>
                        <a:pt x="163" y="193"/>
                        <a:pt x="338" y="70"/>
                        <a:pt x="526" y="57"/>
                      </a:cubicBezTo>
                      <a:cubicBezTo>
                        <a:pt x="543" y="54"/>
                        <a:pt x="560" y="53"/>
                        <a:pt x="577" y="53"/>
                      </a:cubicBezTo>
                      <a:cubicBezTo>
                        <a:pt x="656" y="53"/>
                        <a:pt x="733" y="77"/>
                        <a:pt x="811" y="112"/>
                      </a:cubicBezTo>
                      <a:cubicBezTo>
                        <a:pt x="892" y="151"/>
                        <a:pt x="973" y="206"/>
                        <a:pt x="1054" y="274"/>
                      </a:cubicBezTo>
                      <a:cubicBezTo>
                        <a:pt x="1122" y="342"/>
                        <a:pt x="1174" y="423"/>
                        <a:pt x="1216" y="504"/>
                      </a:cubicBezTo>
                      <a:cubicBezTo>
                        <a:pt x="1255" y="598"/>
                        <a:pt x="1271" y="705"/>
                        <a:pt x="1229" y="799"/>
                      </a:cubicBezTo>
                      <a:cubicBezTo>
                        <a:pt x="1255" y="747"/>
                        <a:pt x="1271" y="705"/>
                        <a:pt x="1271" y="653"/>
                      </a:cubicBezTo>
                      <a:cubicBezTo>
                        <a:pt x="1271" y="598"/>
                        <a:pt x="1255" y="543"/>
                        <a:pt x="1242" y="504"/>
                      </a:cubicBezTo>
                      <a:cubicBezTo>
                        <a:pt x="1203" y="410"/>
                        <a:pt x="1148" y="313"/>
                        <a:pt x="1080" y="248"/>
                      </a:cubicBezTo>
                      <a:cubicBezTo>
                        <a:pt x="1012" y="167"/>
                        <a:pt x="918" y="112"/>
                        <a:pt x="824" y="57"/>
                      </a:cubicBezTo>
                      <a:cubicBezTo>
                        <a:pt x="758" y="25"/>
                        <a:pt x="676" y="0"/>
                        <a:pt x="589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2573;p61">
                  <a:extLst>
                    <a:ext uri="{FF2B5EF4-FFF2-40B4-BE49-F238E27FC236}">
                      <a16:creationId xmlns:a16="http://schemas.microsoft.com/office/drawing/2014/main" id="{2BDD5C62-4D35-4EAF-B4A0-DED53382104B}"/>
                    </a:ext>
                  </a:extLst>
                </p:cNvPr>
                <p:cNvSpPr/>
                <p:nvPr/>
              </p:nvSpPr>
              <p:spPr>
                <a:xfrm>
                  <a:off x="-1055840" y="2518065"/>
                  <a:ext cx="88974" cy="8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86" extrusionOk="0">
                      <a:moveTo>
                        <a:pt x="406" y="1"/>
                      </a:moveTo>
                      <a:cubicBezTo>
                        <a:pt x="309" y="1"/>
                        <a:pt x="215" y="27"/>
                        <a:pt x="134" y="95"/>
                      </a:cubicBezTo>
                      <a:cubicBezTo>
                        <a:pt x="66" y="150"/>
                        <a:pt x="27" y="218"/>
                        <a:pt x="14" y="312"/>
                      </a:cubicBezTo>
                      <a:cubicBezTo>
                        <a:pt x="1" y="338"/>
                        <a:pt x="1" y="351"/>
                        <a:pt x="1" y="380"/>
                      </a:cubicBezTo>
                      <a:cubicBezTo>
                        <a:pt x="1" y="461"/>
                        <a:pt x="27" y="555"/>
                        <a:pt x="66" y="623"/>
                      </a:cubicBezTo>
                      <a:cubicBezTo>
                        <a:pt x="134" y="704"/>
                        <a:pt x="215" y="756"/>
                        <a:pt x="325" y="772"/>
                      </a:cubicBezTo>
                      <a:cubicBezTo>
                        <a:pt x="338" y="785"/>
                        <a:pt x="364" y="785"/>
                        <a:pt x="377" y="785"/>
                      </a:cubicBezTo>
                      <a:cubicBezTo>
                        <a:pt x="384" y="785"/>
                        <a:pt x="392" y="786"/>
                        <a:pt x="399" y="786"/>
                      </a:cubicBezTo>
                      <a:cubicBezTo>
                        <a:pt x="606" y="786"/>
                        <a:pt x="769" y="615"/>
                        <a:pt x="782" y="406"/>
                      </a:cubicBezTo>
                      <a:cubicBezTo>
                        <a:pt x="782" y="380"/>
                        <a:pt x="782" y="351"/>
                        <a:pt x="769" y="312"/>
                      </a:cubicBezTo>
                      <a:cubicBezTo>
                        <a:pt x="756" y="189"/>
                        <a:pt x="662" y="82"/>
                        <a:pt x="552" y="43"/>
                      </a:cubicBezTo>
                      <a:cubicBezTo>
                        <a:pt x="513" y="14"/>
                        <a:pt x="458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6CC4D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" name="Google Shape;2574;p61">
                  <a:extLst>
                    <a:ext uri="{FF2B5EF4-FFF2-40B4-BE49-F238E27FC236}">
                      <a16:creationId xmlns:a16="http://schemas.microsoft.com/office/drawing/2014/main" id="{31BFD336-8A26-49C6-866E-AC1DB51F38C1}"/>
                    </a:ext>
                  </a:extLst>
                </p:cNvPr>
                <p:cNvSpPr/>
                <p:nvPr/>
              </p:nvSpPr>
              <p:spPr>
                <a:xfrm>
                  <a:off x="-1054361" y="2528761"/>
                  <a:ext cx="41415" cy="3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286" extrusionOk="0">
                      <a:moveTo>
                        <a:pt x="121" y="1"/>
                      </a:moveTo>
                      <a:cubicBezTo>
                        <a:pt x="53" y="56"/>
                        <a:pt x="14" y="124"/>
                        <a:pt x="1" y="218"/>
                      </a:cubicBezTo>
                      <a:lnTo>
                        <a:pt x="364" y="286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" name="Google Shape;2575;p61">
                  <a:extLst>
                    <a:ext uri="{FF2B5EF4-FFF2-40B4-BE49-F238E27FC236}">
                      <a16:creationId xmlns:a16="http://schemas.microsoft.com/office/drawing/2014/main" id="{5FAA1FA2-6B33-468C-BA1F-346780DB2F75}"/>
                    </a:ext>
                  </a:extLst>
                </p:cNvPr>
                <p:cNvSpPr/>
                <p:nvPr/>
              </p:nvSpPr>
              <p:spPr>
                <a:xfrm>
                  <a:off x="-1048445" y="2561189"/>
                  <a:ext cx="35499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93" extrusionOk="0">
                      <a:moveTo>
                        <a:pt x="312" y="1"/>
                      </a:moveTo>
                      <a:lnTo>
                        <a:pt x="1" y="244"/>
                      </a:lnTo>
                      <a:cubicBezTo>
                        <a:pt x="69" y="325"/>
                        <a:pt x="150" y="377"/>
                        <a:pt x="260" y="393"/>
                      </a:cubicBezTo>
                      <a:lnTo>
                        <a:pt x="31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" name="Google Shape;2576;p61">
                  <a:extLst>
                    <a:ext uri="{FF2B5EF4-FFF2-40B4-BE49-F238E27FC236}">
                      <a16:creationId xmlns:a16="http://schemas.microsoft.com/office/drawing/2014/main" id="{BD113B1F-86B4-4828-95EB-9DADE646A988}"/>
                    </a:ext>
                  </a:extLst>
                </p:cNvPr>
                <p:cNvSpPr/>
                <p:nvPr/>
              </p:nvSpPr>
              <p:spPr>
                <a:xfrm>
                  <a:off x="-1035929" y="2537977"/>
                  <a:ext cx="49152" cy="4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35" extrusionOk="0">
                      <a:moveTo>
                        <a:pt x="231" y="1"/>
                      </a:moveTo>
                      <a:cubicBezTo>
                        <a:pt x="108" y="1"/>
                        <a:pt x="1" y="82"/>
                        <a:pt x="1" y="205"/>
                      </a:cubicBezTo>
                      <a:cubicBezTo>
                        <a:pt x="1" y="325"/>
                        <a:pt x="82" y="419"/>
                        <a:pt x="202" y="435"/>
                      </a:cubicBezTo>
                      <a:cubicBezTo>
                        <a:pt x="325" y="435"/>
                        <a:pt x="419" y="338"/>
                        <a:pt x="432" y="231"/>
                      </a:cubicBezTo>
                      <a:cubicBezTo>
                        <a:pt x="432" y="111"/>
                        <a:pt x="338" y="14"/>
                        <a:pt x="231" y="1"/>
                      </a:cubicBezTo>
                      <a:close/>
                    </a:path>
                  </a:pathLst>
                </a:custGeom>
                <a:solidFill>
                  <a:srgbClr val="2C03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5" name="Google Shape;2577;p61">
                  <a:extLst>
                    <a:ext uri="{FF2B5EF4-FFF2-40B4-BE49-F238E27FC236}">
                      <a16:creationId xmlns:a16="http://schemas.microsoft.com/office/drawing/2014/main" id="{5EACDE3C-4606-4323-9001-0FBFDAF4622D}"/>
                    </a:ext>
                  </a:extLst>
                </p:cNvPr>
                <p:cNvSpPr/>
                <p:nvPr/>
              </p:nvSpPr>
              <p:spPr>
                <a:xfrm>
                  <a:off x="-996107" y="2565626"/>
                  <a:ext cx="15588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124" extrusionOk="0">
                      <a:moveTo>
                        <a:pt x="69" y="1"/>
                      </a:moveTo>
                      <a:cubicBezTo>
                        <a:pt x="43" y="1"/>
                        <a:pt x="14" y="30"/>
                        <a:pt x="14" y="56"/>
                      </a:cubicBezTo>
                      <a:cubicBezTo>
                        <a:pt x="1" y="95"/>
                        <a:pt x="27" y="124"/>
                        <a:pt x="69" y="124"/>
                      </a:cubicBezTo>
                      <a:cubicBezTo>
                        <a:pt x="95" y="124"/>
                        <a:pt x="124" y="95"/>
                        <a:pt x="124" y="69"/>
                      </a:cubicBezTo>
                      <a:cubicBezTo>
                        <a:pt x="137" y="30"/>
                        <a:pt x="108" y="1"/>
                        <a:pt x="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" name="Google Shape;2578;p61">
                  <a:extLst>
                    <a:ext uri="{FF2B5EF4-FFF2-40B4-BE49-F238E27FC236}">
                      <a16:creationId xmlns:a16="http://schemas.microsoft.com/office/drawing/2014/main" id="{88F8C276-1278-4AEE-AE31-E02FD9DB8633}"/>
                    </a:ext>
                  </a:extLst>
                </p:cNvPr>
                <p:cNvSpPr/>
                <p:nvPr/>
              </p:nvSpPr>
              <p:spPr>
                <a:xfrm>
                  <a:off x="-735443" y="2421919"/>
                  <a:ext cx="63488" cy="52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459" extrusionOk="0">
                      <a:moveTo>
                        <a:pt x="185" y="1"/>
                      </a:moveTo>
                      <a:cubicBezTo>
                        <a:pt x="72" y="1"/>
                        <a:pt x="1" y="99"/>
                        <a:pt x="59" y="224"/>
                      </a:cubicBezTo>
                      <a:cubicBezTo>
                        <a:pt x="85" y="292"/>
                        <a:pt x="140" y="334"/>
                        <a:pt x="195" y="373"/>
                      </a:cubicBezTo>
                      <a:cubicBezTo>
                        <a:pt x="247" y="415"/>
                        <a:pt x="289" y="441"/>
                        <a:pt x="357" y="454"/>
                      </a:cubicBezTo>
                      <a:cubicBezTo>
                        <a:pt x="369" y="457"/>
                        <a:pt x="382" y="458"/>
                        <a:pt x="396" y="458"/>
                      </a:cubicBezTo>
                      <a:cubicBezTo>
                        <a:pt x="439" y="458"/>
                        <a:pt x="487" y="442"/>
                        <a:pt x="519" y="402"/>
                      </a:cubicBezTo>
                      <a:cubicBezTo>
                        <a:pt x="558" y="360"/>
                        <a:pt x="558" y="292"/>
                        <a:pt x="532" y="240"/>
                      </a:cubicBezTo>
                      <a:cubicBezTo>
                        <a:pt x="506" y="172"/>
                        <a:pt x="451" y="130"/>
                        <a:pt x="409" y="91"/>
                      </a:cubicBezTo>
                      <a:cubicBezTo>
                        <a:pt x="357" y="62"/>
                        <a:pt x="315" y="23"/>
                        <a:pt x="247" y="10"/>
                      </a:cubicBezTo>
                      <a:cubicBezTo>
                        <a:pt x="225" y="4"/>
                        <a:pt x="205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" name="Google Shape;2579;p61">
                  <a:extLst>
                    <a:ext uri="{FF2B5EF4-FFF2-40B4-BE49-F238E27FC236}">
                      <a16:creationId xmlns:a16="http://schemas.microsoft.com/office/drawing/2014/main" id="{FA390B70-6308-415C-A057-309356ED1CA6}"/>
                    </a:ext>
                  </a:extLst>
                </p:cNvPr>
                <p:cNvSpPr/>
                <p:nvPr/>
              </p:nvSpPr>
              <p:spPr>
                <a:xfrm>
                  <a:off x="-1054361" y="2408606"/>
                  <a:ext cx="65308" cy="5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442" extrusionOk="0">
                      <a:moveTo>
                        <a:pt x="365" y="0"/>
                      </a:moveTo>
                      <a:cubicBezTo>
                        <a:pt x="352" y="0"/>
                        <a:pt x="339" y="1"/>
                        <a:pt x="325" y="4"/>
                      </a:cubicBezTo>
                      <a:cubicBezTo>
                        <a:pt x="270" y="17"/>
                        <a:pt x="215" y="46"/>
                        <a:pt x="163" y="85"/>
                      </a:cubicBezTo>
                      <a:cubicBezTo>
                        <a:pt x="108" y="114"/>
                        <a:pt x="69" y="153"/>
                        <a:pt x="27" y="208"/>
                      </a:cubicBezTo>
                      <a:cubicBezTo>
                        <a:pt x="1" y="260"/>
                        <a:pt x="1" y="328"/>
                        <a:pt x="27" y="383"/>
                      </a:cubicBezTo>
                      <a:cubicBezTo>
                        <a:pt x="62" y="415"/>
                        <a:pt x="113" y="441"/>
                        <a:pt x="161" y="441"/>
                      </a:cubicBezTo>
                      <a:cubicBezTo>
                        <a:pt x="170" y="441"/>
                        <a:pt x="180" y="440"/>
                        <a:pt x="189" y="438"/>
                      </a:cubicBezTo>
                      <a:cubicBezTo>
                        <a:pt x="244" y="438"/>
                        <a:pt x="296" y="409"/>
                        <a:pt x="351" y="383"/>
                      </a:cubicBezTo>
                      <a:cubicBezTo>
                        <a:pt x="419" y="341"/>
                        <a:pt x="474" y="302"/>
                        <a:pt x="500" y="247"/>
                      </a:cubicBezTo>
                      <a:cubicBezTo>
                        <a:pt x="573" y="111"/>
                        <a:pt x="492" y="0"/>
                        <a:pt x="3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" name="Google Shape;2580;p61">
                  <a:extLst>
                    <a:ext uri="{FF2B5EF4-FFF2-40B4-BE49-F238E27FC236}">
                      <a16:creationId xmlns:a16="http://schemas.microsoft.com/office/drawing/2014/main" id="{774C14D5-EBE3-4177-BB82-B6466C3AADD4}"/>
                    </a:ext>
                  </a:extLst>
                </p:cNvPr>
                <p:cNvSpPr/>
                <p:nvPr/>
              </p:nvSpPr>
              <p:spPr>
                <a:xfrm>
                  <a:off x="-903947" y="2610229"/>
                  <a:ext cx="67584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12" extrusionOk="0">
                      <a:moveTo>
                        <a:pt x="299" y="1"/>
                      </a:moveTo>
                      <a:lnTo>
                        <a:pt x="244" y="14"/>
                      </a:lnTo>
                      <a:lnTo>
                        <a:pt x="176" y="14"/>
                      </a:lnTo>
                      <a:cubicBezTo>
                        <a:pt x="124" y="27"/>
                        <a:pt x="82" y="27"/>
                        <a:pt x="43" y="69"/>
                      </a:cubicBezTo>
                      <a:cubicBezTo>
                        <a:pt x="27" y="69"/>
                        <a:pt x="27" y="82"/>
                        <a:pt x="14" y="95"/>
                      </a:cubicBezTo>
                      <a:cubicBezTo>
                        <a:pt x="14" y="108"/>
                        <a:pt x="1" y="124"/>
                        <a:pt x="1" y="137"/>
                      </a:cubicBezTo>
                      <a:cubicBezTo>
                        <a:pt x="1" y="163"/>
                        <a:pt x="14" y="189"/>
                        <a:pt x="27" y="205"/>
                      </a:cubicBezTo>
                      <a:cubicBezTo>
                        <a:pt x="56" y="244"/>
                        <a:pt x="82" y="270"/>
                        <a:pt x="108" y="299"/>
                      </a:cubicBezTo>
                      <a:cubicBezTo>
                        <a:pt x="82" y="270"/>
                        <a:pt x="69" y="231"/>
                        <a:pt x="43" y="189"/>
                      </a:cubicBezTo>
                      <a:cubicBezTo>
                        <a:pt x="27" y="150"/>
                        <a:pt x="43" y="124"/>
                        <a:pt x="69" y="95"/>
                      </a:cubicBezTo>
                      <a:cubicBezTo>
                        <a:pt x="95" y="82"/>
                        <a:pt x="137" y="69"/>
                        <a:pt x="176" y="69"/>
                      </a:cubicBezTo>
                      <a:lnTo>
                        <a:pt x="244" y="56"/>
                      </a:lnTo>
                      <a:lnTo>
                        <a:pt x="299" y="56"/>
                      </a:lnTo>
                      <a:cubicBezTo>
                        <a:pt x="325" y="56"/>
                        <a:pt x="351" y="56"/>
                        <a:pt x="367" y="69"/>
                      </a:cubicBezTo>
                      <a:lnTo>
                        <a:pt x="432" y="69"/>
                      </a:lnTo>
                      <a:cubicBezTo>
                        <a:pt x="474" y="69"/>
                        <a:pt x="513" y="82"/>
                        <a:pt x="542" y="108"/>
                      </a:cubicBezTo>
                      <a:cubicBezTo>
                        <a:pt x="568" y="124"/>
                        <a:pt x="555" y="163"/>
                        <a:pt x="542" y="205"/>
                      </a:cubicBezTo>
                      <a:cubicBezTo>
                        <a:pt x="529" y="244"/>
                        <a:pt x="500" y="270"/>
                        <a:pt x="461" y="312"/>
                      </a:cubicBezTo>
                      <a:cubicBezTo>
                        <a:pt x="500" y="286"/>
                        <a:pt x="542" y="257"/>
                        <a:pt x="568" y="218"/>
                      </a:cubicBezTo>
                      <a:cubicBezTo>
                        <a:pt x="581" y="205"/>
                        <a:pt x="581" y="176"/>
                        <a:pt x="594" y="150"/>
                      </a:cubicBezTo>
                      <a:cubicBezTo>
                        <a:pt x="594" y="137"/>
                        <a:pt x="581" y="124"/>
                        <a:pt x="581" y="108"/>
                      </a:cubicBezTo>
                      <a:cubicBezTo>
                        <a:pt x="581" y="95"/>
                        <a:pt x="581" y="82"/>
                        <a:pt x="568" y="82"/>
                      </a:cubicBezTo>
                      <a:cubicBezTo>
                        <a:pt x="529" y="43"/>
                        <a:pt x="487" y="27"/>
                        <a:pt x="432" y="14"/>
                      </a:cubicBezTo>
                      <a:lnTo>
                        <a:pt x="367" y="14"/>
                      </a:lnTo>
                      <a:cubicBezTo>
                        <a:pt x="351" y="14"/>
                        <a:pt x="325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" name="Google Shape;2581;p61">
                  <a:extLst>
                    <a:ext uri="{FF2B5EF4-FFF2-40B4-BE49-F238E27FC236}">
                      <a16:creationId xmlns:a16="http://schemas.microsoft.com/office/drawing/2014/main" id="{74363444-89C4-41C6-9CD7-E4076B11559B}"/>
                    </a:ext>
                  </a:extLst>
                </p:cNvPr>
                <p:cNvSpPr/>
                <p:nvPr/>
              </p:nvSpPr>
              <p:spPr>
                <a:xfrm>
                  <a:off x="-585826" y="2564602"/>
                  <a:ext cx="86016" cy="102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901" extrusionOk="0">
                      <a:moveTo>
                        <a:pt x="506" y="0"/>
                      </a:moveTo>
                      <a:cubicBezTo>
                        <a:pt x="486" y="0"/>
                        <a:pt x="466" y="3"/>
                        <a:pt x="445" y="10"/>
                      </a:cubicBezTo>
                      <a:cubicBezTo>
                        <a:pt x="377" y="23"/>
                        <a:pt x="296" y="52"/>
                        <a:pt x="244" y="104"/>
                      </a:cubicBezTo>
                      <a:cubicBezTo>
                        <a:pt x="134" y="201"/>
                        <a:pt x="53" y="334"/>
                        <a:pt x="27" y="470"/>
                      </a:cubicBezTo>
                      <a:cubicBezTo>
                        <a:pt x="14" y="509"/>
                        <a:pt x="1" y="538"/>
                        <a:pt x="1" y="577"/>
                      </a:cubicBezTo>
                      <a:lnTo>
                        <a:pt x="1" y="687"/>
                      </a:lnTo>
                      <a:lnTo>
                        <a:pt x="1" y="794"/>
                      </a:lnTo>
                      <a:cubicBezTo>
                        <a:pt x="14" y="820"/>
                        <a:pt x="14" y="862"/>
                        <a:pt x="14" y="901"/>
                      </a:cubicBezTo>
                      <a:cubicBezTo>
                        <a:pt x="14" y="752"/>
                        <a:pt x="27" y="619"/>
                        <a:pt x="66" y="483"/>
                      </a:cubicBezTo>
                      <a:cubicBezTo>
                        <a:pt x="66" y="444"/>
                        <a:pt x="82" y="415"/>
                        <a:pt x="95" y="389"/>
                      </a:cubicBezTo>
                      <a:cubicBezTo>
                        <a:pt x="121" y="363"/>
                        <a:pt x="121" y="321"/>
                        <a:pt x="147" y="295"/>
                      </a:cubicBezTo>
                      <a:cubicBezTo>
                        <a:pt x="189" y="240"/>
                        <a:pt x="228" y="185"/>
                        <a:pt x="283" y="146"/>
                      </a:cubicBezTo>
                      <a:cubicBezTo>
                        <a:pt x="338" y="104"/>
                        <a:pt x="390" y="65"/>
                        <a:pt x="458" y="52"/>
                      </a:cubicBezTo>
                      <a:cubicBezTo>
                        <a:pt x="475" y="49"/>
                        <a:pt x="491" y="47"/>
                        <a:pt x="506" y="47"/>
                      </a:cubicBezTo>
                      <a:cubicBezTo>
                        <a:pt x="553" y="47"/>
                        <a:pt x="594" y="62"/>
                        <a:pt x="633" y="91"/>
                      </a:cubicBezTo>
                      <a:cubicBezTo>
                        <a:pt x="662" y="120"/>
                        <a:pt x="675" y="146"/>
                        <a:pt x="688" y="172"/>
                      </a:cubicBezTo>
                      <a:cubicBezTo>
                        <a:pt x="701" y="201"/>
                        <a:pt x="714" y="240"/>
                        <a:pt x="730" y="266"/>
                      </a:cubicBezTo>
                      <a:cubicBezTo>
                        <a:pt x="730" y="334"/>
                        <a:pt x="730" y="402"/>
                        <a:pt x="714" y="470"/>
                      </a:cubicBezTo>
                      <a:cubicBezTo>
                        <a:pt x="743" y="415"/>
                        <a:pt x="756" y="334"/>
                        <a:pt x="743" y="266"/>
                      </a:cubicBezTo>
                      <a:cubicBezTo>
                        <a:pt x="743" y="227"/>
                        <a:pt x="743" y="185"/>
                        <a:pt x="730" y="159"/>
                      </a:cubicBezTo>
                      <a:cubicBezTo>
                        <a:pt x="714" y="120"/>
                        <a:pt x="688" y="91"/>
                        <a:pt x="662" y="65"/>
                      </a:cubicBezTo>
                      <a:cubicBezTo>
                        <a:pt x="649" y="52"/>
                        <a:pt x="633" y="39"/>
                        <a:pt x="620" y="23"/>
                      </a:cubicBezTo>
                      <a:cubicBezTo>
                        <a:pt x="594" y="23"/>
                        <a:pt x="581" y="10"/>
                        <a:pt x="568" y="10"/>
                      </a:cubicBezTo>
                      <a:cubicBezTo>
                        <a:pt x="547" y="3"/>
                        <a:pt x="526" y="0"/>
                        <a:pt x="506" y="0"/>
                      </a:cubicBez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" name="Google Shape;2582;p61">
                  <a:extLst>
                    <a:ext uri="{FF2B5EF4-FFF2-40B4-BE49-F238E27FC236}">
                      <a16:creationId xmlns:a16="http://schemas.microsoft.com/office/drawing/2014/main" id="{FF1DB94B-E08D-4D06-9D7E-D0ACB7715237}"/>
                    </a:ext>
                  </a:extLst>
                </p:cNvPr>
                <p:cNvSpPr/>
                <p:nvPr/>
              </p:nvSpPr>
              <p:spPr>
                <a:xfrm>
                  <a:off x="-575130" y="2600785"/>
                  <a:ext cx="36978" cy="69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612" extrusionOk="0">
                      <a:moveTo>
                        <a:pt x="126" y="1"/>
                      </a:moveTo>
                      <a:cubicBezTo>
                        <a:pt x="84" y="1"/>
                        <a:pt x="40" y="8"/>
                        <a:pt x="1" y="16"/>
                      </a:cubicBezTo>
                      <a:cubicBezTo>
                        <a:pt x="69" y="16"/>
                        <a:pt x="150" y="29"/>
                        <a:pt x="202" y="58"/>
                      </a:cubicBezTo>
                      <a:cubicBezTo>
                        <a:pt x="257" y="84"/>
                        <a:pt x="270" y="152"/>
                        <a:pt x="257" y="220"/>
                      </a:cubicBezTo>
                      <a:cubicBezTo>
                        <a:pt x="257" y="272"/>
                        <a:pt x="231" y="340"/>
                        <a:pt x="215" y="408"/>
                      </a:cubicBezTo>
                      <a:cubicBezTo>
                        <a:pt x="189" y="476"/>
                        <a:pt x="163" y="544"/>
                        <a:pt x="134" y="612"/>
                      </a:cubicBezTo>
                      <a:cubicBezTo>
                        <a:pt x="189" y="557"/>
                        <a:pt x="215" y="489"/>
                        <a:pt x="257" y="421"/>
                      </a:cubicBezTo>
                      <a:cubicBezTo>
                        <a:pt x="283" y="369"/>
                        <a:pt x="312" y="288"/>
                        <a:pt x="312" y="220"/>
                      </a:cubicBezTo>
                      <a:cubicBezTo>
                        <a:pt x="325" y="178"/>
                        <a:pt x="312" y="139"/>
                        <a:pt x="296" y="97"/>
                      </a:cubicBezTo>
                      <a:cubicBezTo>
                        <a:pt x="283" y="71"/>
                        <a:pt x="257" y="29"/>
                        <a:pt x="215" y="16"/>
                      </a:cubicBezTo>
                      <a:cubicBezTo>
                        <a:pt x="187" y="5"/>
                        <a:pt x="157" y="1"/>
                        <a:pt x="126" y="1"/>
                      </a:cubicBez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" name="Google Shape;2583;p61">
                  <a:extLst>
                    <a:ext uri="{FF2B5EF4-FFF2-40B4-BE49-F238E27FC236}">
                      <a16:creationId xmlns:a16="http://schemas.microsoft.com/office/drawing/2014/main" id="{D53A1E0D-931B-4F7B-BDB1-39DDEC26C1E3}"/>
                    </a:ext>
                  </a:extLst>
                </p:cNvPr>
                <p:cNvSpPr/>
                <p:nvPr/>
              </p:nvSpPr>
              <p:spPr>
                <a:xfrm>
                  <a:off x="-969938" y="2662569"/>
                  <a:ext cx="198087" cy="83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730" extrusionOk="0">
                      <a:moveTo>
                        <a:pt x="270" y="1"/>
                      </a:moveTo>
                      <a:cubicBezTo>
                        <a:pt x="202" y="14"/>
                        <a:pt x="163" y="14"/>
                        <a:pt x="137" y="27"/>
                      </a:cubicBezTo>
                      <a:cubicBezTo>
                        <a:pt x="40" y="82"/>
                        <a:pt x="1" y="419"/>
                        <a:pt x="299" y="607"/>
                      </a:cubicBezTo>
                      <a:cubicBezTo>
                        <a:pt x="312" y="607"/>
                        <a:pt x="325" y="620"/>
                        <a:pt x="325" y="620"/>
                      </a:cubicBezTo>
                      <a:cubicBezTo>
                        <a:pt x="445" y="688"/>
                        <a:pt x="594" y="730"/>
                        <a:pt x="811" y="730"/>
                      </a:cubicBezTo>
                      <a:cubicBezTo>
                        <a:pt x="1054" y="730"/>
                        <a:pt x="1229" y="675"/>
                        <a:pt x="1352" y="620"/>
                      </a:cubicBezTo>
                      <a:cubicBezTo>
                        <a:pt x="1365" y="607"/>
                        <a:pt x="1378" y="607"/>
                        <a:pt x="1391" y="594"/>
                      </a:cubicBezTo>
                      <a:cubicBezTo>
                        <a:pt x="1741" y="393"/>
                        <a:pt x="1647" y="27"/>
                        <a:pt x="1498" y="1"/>
                      </a:cubicBezTo>
                      <a:lnTo>
                        <a:pt x="1433" y="1"/>
                      </a:lnTo>
                      <a:cubicBezTo>
                        <a:pt x="1365" y="1"/>
                        <a:pt x="1255" y="1"/>
                        <a:pt x="1174" y="14"/>
                      </a:cubicBezTo>
                      <a:cubicBezTo>
                        <a:pt x="1067" y="27"/>
                        <a:pt x="959" y="33"/>
                        <a:pt x="851" y="33"/>
                      </a:cubicBezTo>
                      <a:cubicBezTo>
                        <a:pt x="743" y="33"/>
                        <a:pt x="634" y="27"/>
                        <a:pt x="526" y="14"/>
                      </a:cubicBezTo>
                      <a:cubicBezTo>
                        <a:pt x="432" y="14"/>
                        <a:pt x="338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2" name="Google Shape;2584;p61">
                  <a:extLst>
                    <a:ext uri="{FF2B5EF4-FFF2-40B4-BE49-F238E27FC236}">
                      <a16:creationId xmlns:a16="http://schemas.microsoft.com/office/drawing/2014/main" id="{EC8A2E52-695C-4673-A5E9-83B560B677A5}"/>
                    </a:ext>
                  </a:extLst>
                </p:cNvPr>
                <p:cNvSpPr/>
                <p:nvPr/>
              </p:nvSpPr>
              <p:spPr>
                <a:xfrm>
                  <a:off x="-939332" y="2662569"/>
                  <a:ext cx="133916" cy="2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249" extrusionOk="0">
                      <a:moveTo>
                        <a:pt x="1" y="1"/>
                      </a:moveTo>
                      <a:cubicBezTo>
                        <a:pt x="1" y="95"/>
                        <a:pt x="30" y="231"/>
                        <a:pt x="176" y="244"/>
                      </a:cubicBezTo>
                      <a:cubicBezTo>
                        <a:pt x="236" y="247"/>
                        <a:pt x="315" y="248"/>
                        <a:pt x="402" y="248"/>
                      </a:cubicBezTo>
                      <a:cubicBezTo>
                        <a:pt x="689" y="248"/>
                        <a:pt x="1060" y="231"/>
                        <a:pt x="1122" y="189"/>
                      </a:cubicBezTo>
                      <a:cubicBezTo>
                        <a:pt x="1177" y="163"/>
                        <a:pt x="1177" y="82"/>
                        <a:pt x="1177" y="1"/>
                      </a:cubicBezTo>
                      <a:lnTo>
                        <a:pt x="1164" y="1"/>
                      </a:lnTo>
                      <a:cubicBezTo>
                        <a:pt x="1096" y="1"/>
                        <a:pt x="986" y="1"/>
                        <a:pt x="905" y="14"/>
                      </a:cubicBezTo>
                      <a:cubicBezTo>
                        <a:pt x="798" y="27"/>
                        <a:pt x="690" y="33"/>
                        <a:pt x="582" y="33"/>
                      </a:cubicBezTo>
                      <a:cubicBezTo>
                        <a:pt x="474" y="33"/>
                        <a:pt x="365" y="27"/>
                        <a:pt x="257" y="14"/>
                      </a:cubicBezTo>
                      <a:cubicBezTo>
                        <a:pt x="163" y="14"/>
                        <a:pt x="6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3" name="Google Shape;2585;p61">
                  <a:extLst>
                    <a:ext uri="{FF2B5EF4-FFF2-40B4-BE49-F238E27FC236}">
                      <a16:creationId xmlns:a16="http://schemas.microsoft.com/office/drawing/2014/main" id="{BA8565C6-A27A-4150-8FC5-33678E2DA4ED}"/>
                    </a:ext>
                  </a:extLst>
                </p:cNvPr>
                <p:cNvSpPr/>
                <p:nvPr/>
              </p:nvSpPr>
              <p:spPr>
                <a:xfrm>
                  <a:off x="-933074" y="2719232"/>
                  <a:ext cx="116963" cy="26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232" extrusionOk="0">
                      <a:moveTo>
                        <a:pt x="490" y="0"/>
                      </a:moveTo>
                      <a:cubicBezTo>
                        <a:pt x="258" y="0"/>
                        <a:pt x="91" y="73"/>
                        <a:pt x="1" y="122"/>
                      </a:cubicBezTo>
                      <a:cubicBezTo>
                        <a:pt x="121" y="190"/>
                        <a:pt x="270" y="232"/>
                        <a:pt x="487" y="232"/>
                      </a:cubicBezTo>
                      <a:cubicBezTo>
                        <a:pt x="730" y="232"/>
                        <a:pt x="905" y="177"/>
                        <a:pt x="1028" y="122"/>
                      </a:cubicBezTo>
                      <a:cubicBezTo>
                        <a:pt x="823" y="32"/>
                        <a:pt x="643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FF967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" name="Google Shape;2586;p61">
                  <a:extLst>
                    <a:ext uri="{FF2B5EF4-FFF2-40B4-BE49-F238E27FC236}">
                      <a16:creationId xmlns:a16="http://schemas.microsoft.com/office/drawing/2014/main" id="{566DA629-81AE-4568-9657-0F32C270A197}"/>
                    </a:ext>
                  </a:extLst>
                </p:cNvPr>
                <p:cNvSpPr/>
                <p:nvPr/>
              </p:nvSpPr>
              <p:spPr>
                <a:xfrm>
                  <a:off x="-1205116" y="2184796"/>
                  <a:ext cx="892584" cy="769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5" h="6763" extrusionOk="0">
                      <a:moveTo>
                        <a:pt x="3147" y="1"/>
                      </a:moveTo>
                      <a:cubicBezTo>
                        <a:pt x="2946" y="1"/>
                        <a:pt x="2755" y="14"/>
                        <a:pt x="2554" y="27"/>
                      </a:cubicBezTo>
                      <a:cubicBezTo>
                        <a:pt x="1987" y="95"/>
                        <a:pt x="1365" y="257"/>
                        <a:pt x="1054" y="743"/>
                      </a:cubicBezTo>
                      <a:cubicBezTo>
                        <a:pt x="973" y="866"/>
                        <a:pt x="921" y="999"/>
                        <a:pt x="892" y="1148"/>
                      </a:cubicBezTo>
                      <a:cubicBezTo>
                        <a:pt x="746" y="1715"/>
                        <a:pt x="908" y="2389"/>
                        <a:pt x="678" y="2956"/>
                      </a:cubicBezTo>
                      <a:cubicBezTo>
                        <a:pt x="568" y="3215"/>
                        <a:pt x="393" y="3429"/>
                        <a:pt x="260" y="3659"/>
                      </a:cubicBezTo>
                      <a:cubicBezTo>
                        <a:pt x="111" y="3889"/>
                        <a:pt x="1" y="4171"/>
                        <a:pt x="69" y="4430"/>
                      </a:cubicBezTo>
                      <a:cubicBezTo>
                        <a:pt x="98" y="4576"/>
                        <a:pt x="179" y="4699"/>
                        <a:pt x="218" y="4835"/>
                      </a:cubicBezTo>
                      <a:cubicBezTo>
                        <a:pt x="367" y="5305"/>
                        <a:pt x="56" y="5820"/>
                        <a:pt x="137" y="6319"/>
                      </a:cubicBezTo>
                      <a:cubicBezTo>
                        <a:pt x="218" y="6374"/>
                        <a:pt x="312" y="6426"/>
                        <a:pt x="406" y="6468"/>
                      </a:cubicBezTo>
                      <a:cubicBezTo>
                        <a:pt x="461" y="6494"/>
                        <a:pt x="516" y="6520"/>
                        <a:pt x="555" y="6536"/>
                      </a:cubicBezTo>
                      <a:cubicBezTo>
                        <a:pt x="584" y="6549"/>
                        <a:pt x="597" y="6549"/>
                        <a:pt x="610" y="6562"/>
                      </a:cubicBezTo>
                      <a:cubicBezTo>
                        <a:pt x="597" y="6400"/>
                        <a:pt x="584" y="5846"/>
                        <a:pt x="798" y="5535"/>
                      </a:cubicBezTo>
                      <a:lnTo>
                        <a:pt x="798" y="5535"/>
                      </a:lnTo>
                      <a:cubicBezTo>
                        <a:pt x="798" y="5535"/>
                        <a:pt x="746" y="6196"/>
                        <a:pt x="785" y="6536"/>
                      </a:cubicBezTo>
                      <a:cubicBezTo>
                        <a:pt x="798" y="6575"/>
                        <a:pt x="798" y="6601"/>
                        <a:pt x="811" y="6630"/>
                      </a:cubicBezTo>
                      <a:cubicBezTo>
                        <a:pt x="811" y="6630"/>
                        <a:pt x="827" y="6643"/>
                        <a:pt x="840" y="6643"/>
                      </a:cubicBezTo>
                      <a:cubicBezTo>
                        <a:pt x="934" y="6669"/>
                        <a:pt x="1015" y="6698"/>
                        <a:pt x="1109" y="6711"/>
                      </a:cubicBezTo>
                      <a:cubicBezTo>
                        <a:pt x="1232" y="6724"/>
                        <a:pt x="1339" y="6750"/>
                        <a:pt x="1459" y="6763"/>
                      </a:cubicBezTo>
                      <a:cubicBezTo>
                        <a:pt x="1608" y="6630"/>
                        <a:pt x="2055" y="6468"/>
                        <a:pt x="2269" y="6413"/>
                      </a:cubicBezTo>
                      <a:cubicBezTo>
                        <a:pt x="2311" y="6400"/>
                        <a:pt x="2337" y="6387"/>
                        <a:pt x="2350" y="6387"/>
                      </a:cubicBezTo>
                      <a:cubicBezTo>
                        <a:pt x="2473" y="6358"/>
                        <a:pt x="2567" y="6358"/>
                        <a:pt x="2567" y="6358"/>
                      </a:cubicBezTo>
                      <a:lnTo>
                        <a:pt x="2755" y="6358"/>
                      </a:lnTo>
                      <a:cubicBezTo>
                        <a:pt x="2810" y="6183"/>
                        <a:pt x="2810" y="5995"/>
                        <a:pt x="2810" y="5859"/>
                      </a:cubicBezTo>
                      <a:cubicBezTo>
                        <a:pt x="2648" y="5846"/>
                        <a:pt x="2486" y="5833"/>
                        <a:pt x="2337" y="5807"/>
                      </a:cubicBezTo>
                      <a:cubicBezTo>
                        <a:pt x="1812" y="5684"/>
                        <a:pt x="1446" y="5454"/>
                        <a:pt x="1203" y="5185"/>
                      </a:cubicBezTo>
                      <a:cubicBezTo>
                        <a:pt x="1203" y="5172"/>
                        <a:pt x="1190" y="5172"/>
                        <a:pt x="1190" y="5159"/>
                      </a:cubicBezTo>
                      <a:cubicBezTo>
                        <a:pt x="866" y="4738"/>
                        <a:pt x="811" y="4226"/>
                        <a:pt x="947" y="3834"/>
                      </a:cubicBezTo>
                      <a:cubicBezTo>
                        <a:pt x="973" y="3753"/>
                        <a:pt x="989" y="3685"/>
                        <a:pt x="1015" y="3604"/>
                      </a:cubicBezTo>
                      <a:cubicBezTo>
                        <a:pt x="1070" y="3377"/>
                        <a:pt x="1096" y="3134"/>
                        <a:pt x="1083" y="2891"/>
                      </a:cubicBezTo>
                      <a:lnTo>
                        <a:pt x="1083" y="2862"/>
                      </a:lnTo>
                      <a:cubicBezTo>
                        <a:pt x="1083" y="2849"/>
                        <a:pt x="1083" y="2836"/>
                        <a:pt x="1070" y="2836"/>
                      </a:cubicBezTo>
                      <a:lnTo>
                        <a:pt x="1096" y="2794"/>
                      </a:lnTo>
                      <a:lnTo>
                        <a:pt x="1799" y="1647"/>
                      </a:lnTo>
                      <a:cubicBezTo>
                        <a:pt x="1799" y="1647"/>
                        <a:pt x="1880" y="1971"/>
                        <a:pt x="2175" y="2295"/>
                      </a:cubicBezTo>
                      <a:cubicBezTo>
                        <a:pt x="2392" y="2525"/>
                        <a:pt x="2742" y="2768"/>
                        <a:pt x="3257" y="2849"/>
                      </a:cubicBezTo>
                      <a:lnTo>
                        <a:pt x="3215" y="2810"/>
                      </a:lnTo>
                      <a:lnTo>
                        <a:pt x="2554" y="2107"/>
                      </a:lnTo>
                      <a:lnTo>
                        <a:pt x="2554" y="2107"/>
                      </a:lnTo>
                      <a:cubicBezTo>
                        <a:pt x="2554" y="2107"/>
                        <a:pt x="2904" y="2363"/>
                        <a:pt x="3432" y="2606"/>
                      </a:cubicBezTo>
                      <a:cubicBezTo>
                        <a:pt x="3863" y="2810"/>
                        <a:pt x="4417" y="2998"/>
                        <a:pt x="4971" y="3011"/>
                      </a:cubicBezTo>
                      <a:lnTo>
                        <a:pt x="5010" y="3011"/>
                      </a:lnTo>
                      <a:lnTo>
                        <a:pt x="4971" y="2567"/>
                      </a:lnTo>
                      <a:lnTo>
                        <a:pt x="5023" y="2729"/>
                      </a:lnTo>
                      <a:lnTo>
                        <a:pt x="5266" y="3403"/>
                      </a:lnTo>
                      <a:lnTo>
                        <a:pt x="5295" y="3863"/>
                      </a:lnTo>
                      <a:cubicBezTo>
                        <a:pt x="5295" y="3863"/>
                        <a:pt x="5606" y="3552"/>
                        <a:pt x="5833" y="3280"/>
                      </a:cubicBezTo>
                      <a:cubicBezTo>
                        <a:pt x="5862" y="3254"/>
                        <a:pt x="5888" y="3228"/>
                        <a:pt x="5901" y="3199"/>
                      </a:cubicBezTo>
                      <a:cubicBezTo>
                        <a:pt x="5923" y="3194"/>
                        <a:pt x="5947" y="3190"/>
                        <a:pt x="5972" y="3190"/>
                      </a:cubicBezTo>
                      <a:cubicBezTo>
                        <a:pt x="6010" y="3190"/>
                        <a:pt x="6051" y="3197"/>
                        <a:pt x="6092" y="3215"/>
                      </a:cubicBezTo>
                      <a:cubicBezTo>
                        <a:pt x="6254" y="3267"/>
                        <a:pt x="6348" y="3523"/>
                        <a:pt x="6319" y="3808"/>
                      </a:cubicBezTo>
                      <a:cubicBezTo>
                        <a:pt x="6293" y="4077"/>
                        <a:pt x="6144" y="4388"/>
                        <a:pt x="5833" y="4524"/>
                      </a:cubicBezTo>
                      <a:cubicBezTo>
                        <a:pt x="5739" y="4550"/>
                        <a:pt x="5658" y="4576"/>
                        <a:pt x="5551" y="4576"/>
                      </a:cubicBezTo>
                      <a:lnTo>
                        <a:pt x="5402" y="4576"/>
                      </a:lnTo>
                      <a:cubicBezTo>
                        <a:pt x="5295" y="4780"/>
                        <a:pt x="5159" y="4968"/>
                        <a:pt x="4997" y="5130"/>
                      </a:cubicBezTo>
                      <a:cubicBezTo>
                        <a:pt x="4903" y="5224"/>
                        <a:pt x="4796" y="5321"/>
                        <a:pt x="4686" y="5402"/>
                      </a:cubicBezTo>
                      <a:cubicBezTo>
                        <a:pt x="4660" y="5415"/>
                        <a:pt x="4634" y="5441"/>
                        <a:pt x="4592" y="5467"/>
                      </a:cubicBezTo>
                      <a:cubicBezTo>
                        <a:pt x="4579" y="5671"/>
                        <a:pt x="4579" y="6102"/>
                        <a:pt x="4660" y="6387"/>
                      </a:cubicBezTo>
                      <a:cubicBezTo>
                        <a:pt x="4699" y="6387"/>
                        <a:pt x="4741" y="6400"/>
                        <a:pt x="4780" y="6413"/>
                      </a:cubicBezTo>
                      <a:lnTo>
                        <a:pt x="4809" y="6413"/>
                      </a:lnTo>
                      <a:cubicBezTo>
                        <a:pt x="4890" y="6426"/>
                        <a:pt x="4958" y="6455"/>
                        <a:pt x="5039" y="6481"/>
                      </a:cubicBezTo>
                      <a:cubicBezTo>
                        <a:pt x="5120" y="6507"/>
                        <a:pt x="5214" y="6549"/>
                        <a:pt x="5295" y="6588"/>
                      </a:cubicBezTo>
                      <a:lnTo>
                        <a:pt x="5428" y="6588"/>
                      </a:lnTo>
                      <a:cubicBezTo>
                        <a:pt x="5577" y="6588"/>
                        <a:pt x="5713" y="6575"/>
                        <a:pt x="5849" y="6562"/>
                      </a:cubicBezTo>
                      <a:cubicBezTo>
                        <a:pt x="5875" y="6562"/>
                        <a:pt x="5888" y="6549"/>
                        <a:pt x="5914" y="6549"/>
                      </a:cubicBezTo>
                      <a:cubicBezTo>
                        <a:pt x="6186" y="6507"/>
                        <a:pt x="6455" y="6455"/>
                        <a:pt x="6711" y="6374"/>
                      </a:cubicBezTo>
                      <a:cubicBezTo>
                        <a:pt x="6659" y="6170"/>
                        <a:pt x="6497" y="5684"/>
                        <a:pt x="6497" y="5548"/>
                      </a:cubicBezTo>
                      <a:lnTo>
                        <a:pt x="6497" y="5548"/>
                      </a:lnTo>
                      <a:lnTo>
                        <a:pt x="6902" y="6306"/>
                      </a:lnTo>
                      <a:cubicBezTo>
                        <a:pt x="7035" y="6251"/>
                        <a:pt x="7171" y="6196"/>
                        <a:pt x="7307" y="6131"/>
                      </a:cubicBezTo>
                      <a:cubicBezTo>
                        <a:pt x="7388" y="6089"/>
                        <a:pt x="7482" y="6050"/>
                        <a:pt x="7563" y="5995"/>
                      </a:cubicBezTo>
                      <a:cubicBezTo>
                        <a:pt x="7615" y="5969"/>
                        <a:pt x="7683" y="5927"/>
                        <a:pt x="7738" y="5901"/>
                      </a:cubicBezTo>
                      <a:cubicBezTo>
                        <a:pt x="7777" y="5872"/>
                        <a:pt x="7806" y="5846"/>
                        <a:pt x="7845" y="5820"/>
                      </a:cubicBezTo>
                      <a:cubicBezTo>
                        <a:pt x="7819" y="5441"/>
                        <a:pt x="7320" y="5198"/>
                        <a:pt x="7307" y="4806"/>
                      </a:cubicBezTo>
                      <a:cubicBezTo>
                        <a:pt x="7291" y="4592"/>
                        <a:pt x="7440" y="4388"/>
                        <a:pt x="7469" y="4171"/>
                      </a:cubicBezTo>
                      <a:cubicBezTo>
                        <a:pt x="7495" y="3902"/>
                        <a:pt x="7333" y="3659"/>
                        <a:pt x="7171" y="3458"/>
                      </a:cubicBezTo>
                      <a:cubicBezTo>
                        <a:pt x="6983" y="3215"/>
                        <a:pt x="6766" y="2985"/>
                        <a:pt x="6617" y="2729"/>
                      </a:cubicBezTo>
                      <a:cubicBezTo>
                        <a:pt x="6319" y="2243"/>
                        <a:pt x="6361" y="1378"/>
                        <a:pt x="5862" y="1028"/>
                      </a:cubicBezTo>
                      <a:cubicBezTo>
                        <a:pt x="5794" y="986"/>
                        <a:pt x="5713" y="947"/>
                        <a:pt x="5619" y="918"/>
                      </a:cubicBezTo>
                      <a:cubicBezTo>
                        <a:pt x="5606" y="918"/>
                        <a:pt x="5590" y="905"/>
                        <a:pt x="5564" y="905"/>
                      </a:cubicBezTo>
                      <a:lnTo>
                        <a:pt x="5525" y="866"/>
                      </a:lnTo>
                      <a:cubicBezTo>
                        <a:pt x="5146" y="513"/>
                        <a:pt x="4634" y="257"/>
                        <a:pt x="4148" y="137"/>
                      </a:cubicBezTo>
                      <a:cubicBezTo>
                        <a:pt x="4012" y="95"/>
                        <a:pt x="3876" y="69"/>
                        <a:pt x="3743" y="56"/>
                      </a:cubicBezTo>
                      <a:cubicBezTo>
                        <a:pt x="3539" y="27"/>
                        <a:pt x="3351" y="14"/>
                        <a:pt x="31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" name="Google Shape;2587;p61">
                  <a:extLst>
                    <a:ext uri="{FF2B5EF4-FFF2-40B4-BE49-F238E27FC236}">
                      <a16:creationId xmlns:a16="http://schemas.microsoft.com/office/drawing/2014/main" id="{61FA5FCF-DAE2-4782-9184-BE8EDE677BAA}"/>
                    </a:ext>
                  </a:extLst>
                </p:cNvPr>
                <p:cNvSpPr/>
                <p:nvPr/>
              </p:nvSpPr>
              <p:spPr>
                <a:xfrm>
                  <a:off x="-1115915" y="2774645"/>
                  <a:ext cx="176696" cy="16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1472" extrusionOk="0">
                      <a:moveTo>
                        <a:pt x="419" y="1"/>
                      </a:moveTo>
                      <a:cubicBezTo>
                        <a:pt x="419" y="69"/>
                        <a:pt x="393" y="137"/>
                        <a:pt x="380" y="189"/>
                      </a:cubicBezTo>
                      <a:cubicBezTo>
                        <a:pt x="299" y="474"/>
                        <a:pt x="176" y="743"/>
                        <a:pt x="82" y="1012"/>
                      </a:cubicBezTo>
                      <a:cubicBezTo>
                        <a:pt x="69" y="1054"/>
                        <a:pt x="56" y="1093"/>
                        <a:pt x="56" y="1135"/>
                      </a:cubicBezTo>
                      <a:cubicBezTo>
                        <a:pt x="27" y="1203"/>
                        <a:pt x="14" y="1284"/>
                        <a:pt x="1" y="1352"/>
                      </a:cubicBezTo>
                      <a:cubicBezTo>
                        <a:pt x="14" y="1391"/>
                        <a:pt x="14" y="1417"/>
                        <a:pt x="27" y="1446"/>
                      </a:cubicBezTo>
                      <a:cubicBezTo>
                        <a:pt x="27" y="1446"/>
                        <a:pt x="43" y="1459"/>
                        <a:pt x="56" y="1459"/>
                      </a:cubicBezTo>
                      <a:cubicBezTo>
                        <a:pt x="82" y="1459"/>
                        <a:pt x="95" y="1472"/>
                        <a:pt x="124" y="1472"/>
                      </a:cubicBezTo>
                      <a:cubicBezTo>
                        <a:pt x="393" y="1174"/>
                        <a:pt x="691" y="1093"/>
                        <a:pt x="918" y="1093"/>
                      </a:cubicBezTo>
                      <a:cubicBezTo>
                        <a:pt x="1122" y="1093"/>
                        <a:pt x="1284" y="1148"/>
                        <a:pt x="1378" y="1190"/>
                      </a:cubicBezTo>
                      <a:lnTo>
                        <a:pt x="1378" y="1174"/>
                      </a:lnTo>
                      <a:lnTo>
                        <a:pt x="1391" y="1174"/>
                      </a:lnTo>
                      <a:lnTo>
                        <a:pt x="1391" y="1148"/>
                      </a:lnTo>
                      <a:lnTo>
                        <a:pt x="1472" y="1148"/>
                      </a:lnTo>
                      <a:cubicBezTo>
                        <a:pt x="1459" y="973"/>
                        <a:pt x="1514" y="798"/>
                        <a:pt x="1553" y="623"/>
                      </a:cubicBezTo>
                      <a:cubicBezTo>
                        <a:pt x="1109" y="526"/>
                        <a:pt x="772" y="338"/>
                        <a:pt x="542" y="121"/>
                      </a:cubicBezTo>
                      <a:lnTo>
                        <a:pt x="529" y="108"/>
                      </a:lnTo>
                      <a:cubicBezTo>
                        <a:pt x="487" y="69"/>
                        <a:pt x="461" y="40"/>
                        <a:pt x="419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6" name="Google Shape;2588;p61">
                  <a:extLst>
                    <a:ext uri="{FF2B5EF4-FFF2-40B4-BE49-F238E27FC236}">
                      <a16:creationId xmlns:a16="http://schemas.microsoft.com/office/drawing/2014/main" id="{D2B6A526-B49B-44FB-9A60-546AC481EDA6}"/>
                    </a:ext>
                  </a:extLst>
                </p:cNvPr>
                <p:cNvSpPr/>
                <p:nvPr/>
              </p:nvSpPr>
              <p:spPr>
                <a:xfrm>
                  <a:off x="-1082009" y="2510328"/>
                  <a:ext cx="114" cy="3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" extrusionOk="0">
                      <a:moveTo>
                        <a:pt x="1" y="1"/>
                      </a:moveTo>
                      <a:lnTo>
                        <a:pt x="1" y="30"/>
                      </a:lnTo>
                      <a:lnTo>
                        <a:pt x="1" y="30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solidFill>
                  <a:srgbClr val="B08D9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" name="Google Shape;2589;p61">
                  <a:extLst>
                    <a:ext uri="{FF2B5EF4-FFF2-40B4-BE49-F238E27FC236}">
                      <a16:creationId xmlns:a16="http://schemas.microsoft.com/office/drawing/2014/main" id="{AEC2C118-ABA5-44F4-AD39-43BB17C3E2F1}"/>
                    </a:ext>
                  </a:extLst>
                </p:cNvPr>
                <p:cNvSpPr/>
                <p:nvPr/>
              </p:nvSpPr>
              <p:spPr>
                <a:xfrm>
                  <a:off x="-1083488" y="2502591"/>
                  <a:ext cx="3072" cy="1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98" extrusionOk="0">
                      <a:moveTo>
                        <a:pt x="27" y="1"/>
                      </a:moveTo>
                      <a:lnTo>
                        <a:pt x="1" y="43"/>
                      </a:lnTo>
                      <a:cubicBezTo>
                        <a:pt x="14" y="43"/>
                        <a:pt x="14" y="56"/>
                        <a:pt x="14" y="69"/>
                      </a:cubicBezTo>
                      <a:lnTo>
                        <a:pt x="14" y="98"/>
                      </a:lnTo>
                      <a:cubicBezTo>
                        <a:pt x="14" y="69"/>
                        <a:pt x="27" y="30"/>
                        <a:pt x="27" y="1"/>
                      </a:cubicBezTo>
                      <a:close/>
                    </a:path>
                  </a:pathLst>
                </a:custGeom>
                <a:solidFill>
                  <a:srgbClr val="A348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" name="Google Shape;2590;p61">
                  <a:extLst>
                    <a:ext uri="{FF2B5EF4-FFF2-40B4-BE49-F238E27FC236}">
                      <a16:creationId xmlns:a16="http://schemas.microsoft.com/office/drawing/2014/main" id="{9C6BAE52-EFC9-4ABA-8596-411547CE6B64}"/>
                    </a:ext>
                  </a:extLst>
                </p:cNvPr>
                <p:cNvSpPr/>
                <p:nvPr/>
              </p:nvSpPr>
              <p:spPr>
                <a:xfrm>
                  <a:off x="-1198859" y="2315305"/>
                  <a:ext cx="126179" cy="60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5321" extrusionOk="0">
                      <a:moveTo>
                        <a:pt x="837" y="1"/>
                      </a:moveTo>
                      <a:lnTo>
                        <a:pt x="837" y="1"/>
                      </a:lnTo>
                      <a:cubicBezTo>
                        <a:pt x="691" y="568"/>
                        <a:pt x="853" y="1242"/>
                        <a:pt x="623" y="1809"/>
                      </a:cubicBezTo>
                      <a:cubicBezTo>
                        <a:pt x="513" y="2068"/>
                        <a:pt x="338" y="2282"/>
                        <a:pt x="205" y="2512"/>
                      </a:cubicBezTo>
                      <a:cubicBezTo>
                        <a:pt x="82" y="2700"/>
                        <a:pt x="1" y="2917"/>
                        <a:pt x="1" y="3134"/>
                      </a:cubicBezTo>
                      <a:cubicBezTo>
                        <a:pt x="1" y="3186"/>
                        <a:pt x="1" y="3228"/>
                        <a:pt x="14" y="3283"/>
                      </a:cubicBezTo>
                      <a:cubicBezTo>
                        <a:pt x="43" y="3429"/>
                        <a:pt x="124" y="3552"/>
                        <a:pt x="163" y="3688"/>
                      </a:cubicBezTo>
                      <a:cubicBezTo>
                        <a:pt x="189" y="3782"/>
                        <a:pt x="205" y="3876"/>
                        <a:pt x="205" y="3970"/>
                      </a:cubicBezTo>
                      <a:cubicBezTo>
                        <a:pt x="205" y="4307"/>
                        <a:pt x="69" y="4660"/>
                        <a:pt x="69" y="4997"/>
                      </a:cubicBezTo>
                      <a:cubicBezTo>
                        <a:pt x="69" y="5065"/>
                        <a:pt x="69" y="5117"/>
                        <a:pt x="82" y="5172"/>
                      </a:cubicBezTo>
                      <a:cubicBezTo>
                        <a:pt x="163" y="5227"/>
                        <a:pt x="257" y="5279"/>
                        <a:pt x="351" y="5321"/>
                      </a:cubicBezTo>
                      <a:cubicBezTo>
                        <a:pt x="367" y="5308"/>
                        <a:pt x="367" y="5279"/>
                        <a:pt x="380" y="5253"/>
                      </a:cubicBezTo>
                      <a:cubicBezTo>
                        <a:pt x="461" y="4835"/>
                        <a:pt x="367" y="4388"/>
                        <a:pt x="312" y="3970"/>
                      </a:cubicBezTo>
                      <a:cubicBezTo>
                        <a:pt x="270" y="3578"/>
                        <a:pt x="257" y="3160"/>
                        <a:pt x="419" y="2797"/>
                      </a:cubicBezTo>
                      <a:cubicBezTo>
                        <a:pt x="581" y="2444"/>
                        <a:pt x="905" y="2162"/>
                        <a:pt x="1015" y="1770"/>
                      </a:cubicBezTo>
                      <a:cubicBezTo>
                        <a:pt x="1015" y="1757"/>
                        <a:pt x="1028" y="1757"/>
                        <a:pt x="1028" y="1744"/>
                      </a:cubicBezTo>
                      <a:lnTo>
                        <a:pt x="1028" y="1715"/>
                      </a:lnTo>
                      <a:cubicBezTo>
                        <a:pt x="1028" y="1702"/>
                        <a:pt x="1028" y="1689"/>
                        <a:pt x="1015" y="1689"/>
                      </a:cubicBezTo>
                      <a:lnTo>
                        <a:pt x="1041" y="1647"/>
                      </a:lnTo>
                      <a:cubicBezTo>
                        <a:pt x="1109" y="1216"/>
                        <a:pt x="918" y="772"/>
                        <a:pt x="853" y="325"/>
                      </a:cubicBezTo>
                      <a:cubicBezTo>
                        <a:pt x="837" y="218"/>
                        <a:pt x="837" y="108"/>
                        <a:pt x="837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" name="Google Shape;2591;p61">
                  <a:extLst>
                    <a:ext uri="{FF2B5EF4-FFF2-40B4-BE49-F238E27FC236}">
                      <a16:creationId xmlns:a16="http://schemas.microsoft.com/office/drawing/2014/main" id="{50B9476D-F5E1-4CE7-A111-88E147341F60}"/>
                    </a:ext>
                  </a:extLst>
                </p:cNvPr>
                <p:cNvSpPr/>
                <p:nvPr/>
              </p:nvSpPr>
              <p:spPr>
                <a:xfrm>
                  <a:off x="-923859" y="2304609"/>
                  <a:ext cx="287288" cy="22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1958" extrusionOk="0">
                      <a:moveTo>
                        <a:pt x="14" y="1"/>
                      </a:moveTo>
                      <a:cubicBezTo>
                        <a:pt x="1" y="82"/>
                        <a:pt x="1" y="163"/>
                        <a:pt x="14" y="244"/>
                      </a:cubicBezTo>
                      <a:cubicBezTo>
                        <a:pt x="56" y="419"/>
                        <a:pt x="137" y="581"/>
                        <a:pt x="231" y="730"/>
                      </a:cubicBezTo>
                      <a:cubicBezTo>
                        <a:pt x="406" y="1041"/>
                        <a:pt x="607" y="1323"/>
                        <a:pt x="905" y="1514"/>
                      </a:cubicBezTo>
                      <a:cubicBezTo>
                        <a:pt x="918" y="1527"/>
                        <a:pt x="931" y="1540"/>
                        <a:pt x="960" y="1553"/>
                      </a:cubicBezTo>
                      <a:cubicBezTo>
                        <a:pt x="1391" y="1757"/>
                        <a:pt x="1945" y="1945"/>
                        <a:pt x="2499" y="1958"/>
                      </a:cubicBezTo>
                      <a:lnTo>
                        <a:pt x="2525" y="1958"/>
                      </a:lnTo>
                      <a:cubicBezTo>
                        <a:pt x="2499" y="1796"/>
                        <a:pt x="2418" y="1647"/>
                        <a:pt x="2308" y="1527"/>
                      </a:cubicBezTo>
                      <a:lnTo>
                        <a:pt x="2295" y="1527"/>
                      </a:lnTo>
                      <a:cubicBezTo>
                        <a:pt x="2282" y="1498"/>
                        <a:pt x="2256" y="1485"/>
                        <a:pt x="2227" y="1472"/>
                      </a:cubicBezTo>
                      <a:cubicBezTo>
                        <a:pt x="2107" y="1378"/>
                        <a:pt x="1945" y="1323"/>
                        <a:pt x="1796" y="1271"/>
                      </a:cubicBezTo>
                      <a:cubicBezTo>
                        <a:pt x="1553" y="1190"/>
                        <a:pt x="1323" y="1080"/>
                        <a:pt x="1109" y="947"/>
                      </a:cubicBezTo>
                      <a:cubicBezTo>
                        <a:pt x="743" y="717"/>
                        <a:pt x="432" y="380"/>
                        <a:pt x="231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" name="Google Shape;2592;p61">
                  <a:extLst>
                    <a:ext uri="{FF2B5EF4-FFF2-40B4-BE49-F238E27FC236}">
                      <a16:creationId xmlns:a16="http://schemas.microsoft.com/office/drawing/2014/main" id="{D8517842-9C63-4389-B42A-9933A8E9F9BF}"/>
                    </a:ext>
                  </a:extLst>
                </p:cNvPr>
                <p:cNvSpPr/>
                <p:nvPr/>
              </p:nvSpPr>
              <p:spPr>
                <a:xfrm>
                  <a:off x="-976196" y="2307567"/>
                  <a:ext cx="141653" cy="201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1770" extrusionOk="0">
                      <a:moveTo>
                        <a:pt x="150" y="1"/>
                      </a:moveTo>
                      <a:cubicBezTo>
                        <a:pt x="124" y="1"/>
                        <a:pt x="95" y="14"/>
                        <a:pt x="69" y="14"/>
                      </a:cubicBezTo>
                      <a:cubicBezTo>
                        <a:pt x="30" y="244"/>
                        <a:pt x="1" y="474"/>
                        <a:pt x="30" y="717"/>
                      </a:cubicBezTo>
                      <a:cubicBezTo>
                        <a:pt x="56" y="879"/>
                        <a:pt x="95" y="1054"/>
                        <a:pt x="163" y="1216"/>
                      </a:cubicBezTo>
                      <a:cubicBezTo>
                        <a:pt x="380" y="1446"/>
                        <a:pt x="730" y="1689"/>
                        <a:pt x="1245" y="1770"/>
                      </a:cubicBezTo>
                      <a:lnTo>
                        <a:pt x="1203" y="1731"/>
                      </a:lnTo>
                      <a:cubicBezTo>
                        <a:pt x="1015" y="1582"/>
                        <a:pt x="824" y="1433"/>
                        <a:pt x="649" y="1245"/>
                      </a:cubicBezTo>
                      <a:cubicBezTo>
                        <a:pt x="435" y="1002"/>
                        <a:pt x="257" y="717"/>
                        <a:pt x="192" y="406"/>
                      </a:cubicBezTo>
                      <a:cubicBezTo>
                        <a:pt x="150" y="273"/>
                        <a:pt x="137" y="137"/>
                        <a:pt x="150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1" name="Google Shape;2593;p61">
                  <a:extLst>
                    <a:ext uri="{FF2B5EF4-FFF2-40B4-BE49-F238E27FC236}">
                      <a16:creationId xmlns:a16="http://schemas.microsoft.com/office/drawing/2014/main" id="{FACC493F-68A4-437E-8D61-EAB5089F62D3}"/>
                    </a:ext>
                  </a:extLst>
                </p:cNvPr>
                <p:cNvSpPr/>
                <p:nvPr/>
              </p:nvSpPr>
              <p:spPr>
                <a:xfrm>
                  <a:off x="-599820" y="2283218"/>
                  <a:ext cx="255203" cy="599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5266" extrusionOk="0">
                      <a:moveTo>
                        <a:pt x="205" y="1"/>
                      </a:moveTo>
                      <a:cubicBezTo>
                        <a:pt x="82" y="338"/>
                        <a:pt x="1" y="688"/>
                        <a:pt x="14" y="1067"/>
                      </a:cubicBezTo>
                      <a:cubicBezTo>
                        <a:pt x="14" y="1148"/>
                        <a:pt x="27" y="1242"/>
                        <a:pt x="43" y="1336"/>
                      </a:cubicBezTo>
                      <a:cubicBezTo>
                        <a:pt x="95" y="1485"/>
                        <a:pt x="137" y="1647"/>
                        <a:pt x="163" y="1809"/>
                      </a:cubicBezTo>
                      <a:cubicBezTo>
                        <a:pt x="257" y="2039"/>
                        <a:pt x="367" y="2240"/>
                        <a:pt x="513" y="2415"/>
                      </a:cubicBezTo>
                      <a:cubicBezTo>
                        <a:pt x="542" y="2389"/>
                        <a:pt x="568" y="2363"/>
                        <a:pt x="581" y="2334"/>
                      </a:cubicBezTo>
                      <a:cubicBezTo>
                        <a:pt x="594" y="2321"/>
                        <a:pt x="610" y="2321"/>
                        <a:pt x="636" y="2321"/>
                      </a:cubicBezTo>
                      <a:cubicBezTo>
                        <a:pt x="675" y="2321"/>
                        <a:pt x="717" y="2334"/>
                        <a:pt x="772" y="2350"/>
                      </a:cubicBezTo>
                      <a:cubicBezTo>
                        <a:pt x="918" y="2402"/>
                        <a:pt x="1015" y="2606"/>
                        <a:pt x="1015" y="2849"/>
                      </a:cubicBezTo>
                      <a:cubicBezTo>
                        <a:pt x="1015" y="2875"/>
                        <a:pt x="1015" y="2901"/>
                        <a:pt x="999" y="2943"/>
                      </a:cubicBezTo>
                      <a:cubicBezTo>
                        <a:pt x="1148" y="3092"/>
                        <a:pt x="1271" y="3241"/>
                        <a:pt x="1323" y="3442"/>
                      </a:cubicBezTo>
                      <a:cubicBezTo>
                        <a:pt x="1420" y="3727"/>
                        <a:pt x="1352" y="4022"/>
                        <a:pt x="1391" y="4307"/>
                      </a:cubicBezTo>
                      <a:cubicBezTo>
                        <a:pt x="1459" y="4683"/>
                        <a:pt x="1689" y="5023"/>
                        <a:pt x="1987" y="5266"/>
                      </a:cubicBezTo>
                      <a:cubicBezTo>
                        <a:pt x="2068" y="5224"/>
                        <a:pt x="2162" y="5185"/>
                        <a:pt x="2243" y="5130"/>
                      </a:cubicBezTo>
                      <a:cubicBezTo>
                        <a:pt x="2133" y="5007"/>
                        <a:pt x="2026" y="4887"/>
                        <a:pt x="1932" y="4751"/>
                      </a:cubicBezTo>
                      <a:cubicBezTo>
                        <a:pt x="1757" y="4495"/>
                        <a:pt x="1663" y="4184"/>
                        <a:pt x="1663" y="3860"/>
                      </a:cubicBezTo>
                      <a:cubicBezTo>
                        <a:pt x="1647" y="3617"/>
                        <a:pt x="1702" y="3374"/>
                        <a:pt x="1676" y="3131"/>
                      </a:cubicBezTo>
                      <a:cubicBezTo>
                        <a:pt x="1647" y="2917"/>
                        <a:pt x="1553" y="2713"/>
                        <a:pt x="1404" y="2538"/>
                      </a:cubicBezTo>
                      <a:cubicBezTo>
                        <a:pt x="1271" y="2389"/>
                        <a:pt x="1096" y="2269"/>
                        <a:pt x="947" y="2133"/>
                      </a:cubicBezTo>
                      <a:cubicBezTo>
                        <a:pt x="623" y="1822"/>
                        <a:pt x="419" y="1391"/>
                        <a:pt x="338" y="944"/>
                      </a:cubicBezTo>
                      <a:cubicBezTo>
                        <a:pt x="286" y="649"/>
                        <a:pt x="270" y="351"/>
                        <a:pt x="299" y="53"/>
                      </a:cubicBezTo>
                      <a:cubicBezTo>
                        <a:pt x="286" y="53"/>
                        <a:pt x="270" y="40"/>
                        <a:pt x="244" y="40"/>
                      </a:cubicBez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" name="Google Shape;2594;p61">
                  <a:extLst>
                    <a:ext uri="{FF2B5EF4-FFF2-40B4-BE49-F238E27FC236}">
                      <a16:creationId xmlns:a16="http://schemas.microsoft.com/office/drawing/2014/main" id="{4B830C80-AC22-403C-A8E7-53A8B414EDE8}"/>
                    </a:ext>
                  </a:extLst>
                </p:cNvPr>
                <p:cNvSpPr/>
                <p:nvPr/>
              </p:nvSpPr>
              <p:spPr>
                <a:xfrm>
                  <a:off x="-610515" y="2699434"/>
                  <a:ext cx="81578" cy="208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835" extrusionOk="0">
                      <a:moveTo>
                        <a:pt x="607" y="1"/>
                      </a:moveTo>
                      <a:cubicBezTo>
                        <a:pt x="513" y="27"/>
                        <a:pt x="432" y="53"/>
                        <a:pt x="325" y="53"/>
                      </a:cubicBezTo>
                      <a:lnTo>
                        <a:pt x="325" y="69"/>
                      </a:lnTo>
                      <a:cubicBezTo>
                        <a:pt x="312" y="445"/>
                        <a:pt x="108" y="798"/>
                        <a:pt x="27" y="1174"/>
                      </a:cubicBezTo>
                      <a:cubicBezTo>
                        <a:pt x="14" y="1229"/>
                        <a:pt x="14" y="1284"/>
                        <a:pt x="14" y="1349"/>
                      </a:cubicBezTo>
                      <a:cubicBezTo>
                        <a:pt x="1" y="1485"/>
                        <a:pt x="14" y="1634"/>
                        <a:pt x="56" y="1754"/>
                      </a:cubicBezTo>
                      <a:lnTo>
                        <a:pt x="189" y="1754"/>
                      </a:lnTo>
                      <a:cubicBezTo>
                        <a:pt x="312" y="1754"/>
                        <a:pt x="445" y="1770"/>
                        <a:pt x="594" y="1835"/>
                      </a:cubicBezTo>
                      <a:cubicBezTo>
                        <a:pt x="513" y="1621"/>
                        <a:pt x="487" y="1391"/>
                        <a:pt x="542" y="1174"/>
                      </a:cubicBezTo>
                      <a:cubicBezTo>
                        <a:pt x="568" y="1012"/>
                        <a:pt x="636" y="863"/>
                        <a:pt x="662" y="717"/>
                      </a:cubicBezTo>
                      <a:cubicBezTo>
                        <a:pt x="717" y="474"/>
                        <a:pt x="688" y="215"/>
                        <a:pt x="607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" name="Google Shape;2595;p61">
                  <a:extLst>
                    <a:ext uri="{FF2B5EF4-FFF2-40B4-BE49-F238E27FC236}">
                      <a16:creationId xmlns:a16="http://schemas.microsoft.com/office/drawing/2014/main" id="{019A6E02-5083-4CCA-9F6D-58EBAF97E861}"/>
                    </a:ext>
                  </a:extLst>
                </p:cNvPr>
                <p:cNvSpPr/>
                <p:nvPr/>
              </p:nvSpPr>
              <p:spPr>
                <a:xfrm>
                  <a:off x="-1091225" y="2246352"/>
                  <a:ext cx="511430" cy="251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5" h="2214" extrusionOk="0">
                      <a:moveTo>
                        <a:pt x="1984" y="1"/>
                      </a:moveTo>
                      <a:cubicBezTo>
                        <a:pt x="1485" y="1"/>
                        <a:pt x="1106" y="95"/>
                        <a:pt x="837" y="228"/>
                      </a:cubicBezTo>
                      <a:cubicBezTo>
                        <a:pt x="1" y="633"/>
                        <a:pt x="40" y="1472"/>
                        <a:pt x="40" y="1472"/>
                      </a:cubicBezTo>
                      <a:cubicBezTo>
                        <a:pt x="215" y="957"/>
                        <a:pt x="662" y="594"/>
                        <a:pt x="1203" y="539"/>
                      </a:cubicBezTo>
                      <a:cubicBezTo>
                        <a:pt x="1255" y="526"/>
                        <a:pt x="1310" y="526"/>
                        <a:pt x="1365" y="513"/>
                      </a:cubicBezTo>
                      <a:cubicBezTo>
                        <a:pt x="1527" y="513"/>
                        <a:pt x="1702" y="513"/>
                        <a:pt x="1890" y="526"/>
                      </a:cubicBezTo>
                      <a:cubicBezTo>
                        <a:pt x="2227" y="552"/>
                        <a:pt x="2538" y="662"/>
                        <a:pt x="2823" y="782"/>
                      </a:cubicBezTo>
                      <a:cubicBezTo>
                        <a:pt x="3241" y="986"/>
                        <a:pt x="3591" y="1242"/>
                        <a:pt x="3847" y="1459"/>
                      </a:cubicBezTo>
                      <a:cubicBezTo>
                        <a:pt x="4064" y="1647"/>
                        <a:pt x="4265" y="1877"/>
                        <a:pt x="4427" y="2120"/>
                      </a:cubicBezTo>
                      <a:lnTo>
                        <a:pt x="4495" y="2214"/>
                      </a:lnTo>
                      <a:cubicBezTo>
                        <a:pt x="4388" y="1459"/>
                        <a:pt x="3970" y="782"/>
                        <a:pt x="3335" y="390"/>
                      </a:cubicBezTo>
                      <a:cubicBezTo>
                        <a:pt x="3241" y="338"/>
                        <a:pt x="3147" y="283"/>
                        <a:pt x="3037" y="228"/>
                      </a:cubicBezTo>
                      <a:cubicBezTo>
                        <a:pt x="2726" y="95"/>
                        <a:pt x="2376" y="1"/>
                        <a:pt x="1984" y="1"/>
                      </a:cubicBezTo>
                      <a:close/>
                    </a:path>
                  </a:pathLst>
                </a:custGeom>
                <a:solidFill>
                  <a:srgbClr val="F7727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4" name="Google Shape;2596;p61">
                  <a:extLst>
                    <a:ext uri="{FF2B5EF4-FFF2-40B4-BE49-F238E27FC236}">
                      <a16:creationId xmlns:a16="http://schemas.microsoft.com/office/drawing/2014/main" id="{D02CE5CF-CCA5-4777-9B21-A0B216161074}"/>
                    </a:ext>
                  </a:extLst>
                </p:cNvPr>
                <p:cNvSpPr/>
                <p:nvPr/>
              </p:nvSpPr>
              <p:spPr>
                <a:xfrm>
                  <a:off x="-1086788" y="2272181"/>
                  <a:ext cx="150869" cy="14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45" extrusionOk="0">
                      <a:moveTo>
                        <a:pt x="798" y="1"/>
                      </a:moveTo>
                      <a:cubicBezTo>
                        <a:pt x="43" y="380"/>
                        <a:pt x="1" y="1096"/>
                        <a:pt x="1" y="1216"/>
                      </a:cubicBezTo>
                      <a:lnTo>
                        <a:pt x="1" y="1245"/>
                      </a:lnTo>
                      <a:cubicBezTo>
                        <a:pt x="176" y="730"/>
                        <a:pt x="623" y="367"/>
                        <a:pt x="1164" y="312"/>
                      </a:cubicBezTo>
                      <a:cubicBezTo>
                        <a:pt x="1216" y="299"/>
                        <a:pt x="1271" y="299"/>
                        <a:pt x="1326" y="286"/>
                      </a:cubicBezTo>
                      <a:cubicBezTo>
                        <a:pt x="1190" y="231"/>
                        <a:pt x="1054" y="163"/>
                        <a:pt x="934" y="82"/>
                      </a:cubicBezTo>
                      <a:cubicBezTo>
                        <a:pt x="879" y="56"/>
                        <a:pt x="840" y="43"/>
                        <a:pt x="798" y="1"/>
                      </a:cubicBezTo>
                      <a:close/>
                    </a:path>
                  </a:pathLst>
                </a:custGeom>
                <a:solidFill>
                  <a:srgbClr val="F3525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" name="Google Shape;2597;p61">
                  <a:extLst>
                    <a:ext uri="{FF2B5EF4-FFF2-40B4-BE49-F238E27FC236}">
                      <a16:creationId xmlns:a16="http://schemas.microsoft.com/office/drawing/2014/main" id="{59D5249C-7601-4152-B151-9DCD2C344218}"/>
                    </a:ext>
                  </a:extLst>
                </p:cNvPr>
                <p:cNvSpPr/>
                <p:nvPr/>
              </p:nvSpPr>
              <p:spPr>
                <a:xfrm>
                  <a:off x="-770145" y="2290614"/>
                  <a:ext cx="190350" cy="20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825" extrusionOk="0">
                      <a:moveTo>
                        <a:pt x="513" y="1"/>
                      </a:moveTo>
                      <a:cubicBezTo>
                        <a:pt x="526" y="82"/>
                        <a:pt x="487" y="163"/>
                        <a:pt x="419" y="231"/>
                      </a:cubicBezTo>
                      <a:cubicBezTo>
                        <a:pt x="325" y="325"/>
                        <a:pt x="189" y="367"/>
                        <a:pt x="40" y="393"/>
                      </a:cubicBezTo>
                      <a:lnTo>
                        <a:pt x="1" y="393"/>
                      </a:lnTo>
                      <a:cubicBezTo>
                        <a:pt x="419" y="597"/>
                        <a:pt x="769" y="853"/>
                        <a:pt x="1025" y="1070"/>
                      </a:cubicBezTo>
                      <a:cubicBezTo>
                        <a:pt x="1242" y="1258"/>
                        <a:pt x="1443" y="1488"/>
                        <a:pt x="1605" y="1731"/>
                      </a:cubicBezTo>
                      <a:lnTo>
                        <a:pt x="1673" y="1825"/>
                      </a:lnTo>
                      <a:cubicBezTo>
                        <a:pt x="1673" y="1799"/>
                        <a:pt x="1673" y="1770"/>
                        <a:pt x="1660" y="1744"/>
                      </a:cubicBezTo>
                      <a:cubicBezTo>
                        <a:pt x="1634" y="1582"/>
                        <a:pt x="1592" y="1420"/>
                        <a:pt x="1540" y="1271"/>
                      </a:cubicBezTo>
                      <a:cubicBezTo>
                        <a:pt x="1349" y="746"/>
                        <a:pt x="986" y="299"/>
                        <a:pt x="513" y="1"/>
                      </a:cubicBezTo>
                      <a:close/>
                    </a:path>
                  </a:pathLst>
                </a:custGeom>
                <a:solidFill>
                  <a:srgbClr val="F3525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" name="Google Shape;2598;p61">
                  <a:extLst>
                    <a:ext uri="{FF2B5EF4-FFF2-40B4-BE49-F238E27FC236}">
                      <a16:creationId xmlns:a16="http://schemas.microsoft.com/office/drawing/2014/main" id="{D1A355D5-6569-4436-9395-BBAFF04D51A4}"/>
                    </a:ext>
                  </a:extLst>
                </p:cNvPr>
                <p:cNvSpPr/>
                <p:nvPr/>
              </p:nvSpPr>
              <p:spPr>
                <a:xfrm>
                  <a:off x="-930116" y="2905153"/>
                  <a:ext cx="261461" cy="25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8" h="2230" extrusionOk="0">
                      <a:moveTo>
                        <a:pt x="150" y="1"/>
                      </a:moveTo>
                      <a:lnTo>
                        <a:pt x="1" y="675"/>
                      </a:lnTo>
                      <a:lnTo>
                        <a:pt x="299" y="1906"/>
                      </a:lnTo>
                      <a:lnTo>
                        <a:pt x="879" y="2230"/>
                      </a:lnTo>
                      <a:lnTo>
                        <a:pt x="1825" y="2120"/>
                      </a:lnTo>
                      <a:lnTo>
                        <a:pt x="2094" y="1446"/>
                      </a:lnTo>
                      <a:lnTo>
                        <a:pt x="2298" y="299"/>
                      </a:lnTo>
                      <a:lnTo>
                        <a:pt x="2120" y="1"/>
                      </a:lnTo>
                      <a:cubicBezTo>
                        <a:pt x="2055" y="367"/>
                        <a:pt x="1919" y="623"/>
                        <a:pt x="1783" y="798"/>
                      </a:cubicBezTo>
                      <a:cubicBezTo>
                        <a:pt x="1635" y="987"/>
                        <a:pt x="1403" y="1082"/>
                        <a:pt x="1170" y="1082"/>
                      </a:cubicBezTo>
                      <a:cubicBezTo>
                        <a:pt x="937" y="1082"/>
                        <a:pt x="704" y="987"/>
                        <a:pt x="555" y="798"/>
                      </a:cubicBezTo>
                      <a:cubicBezTo>
                        <a:pt x="273" y="461"/>
                        <a:pt x="150" y="1"/>
                        <a:pt x="150" y="1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" name="Google Shape;2599;p61">
                  <a:extLst>
                    <a:ext uri="{FF2B5EF4-FFF2-40B4-BE49-F238E27FC236}">
                      <a16:creationId xmlns:a16="http://schemas.microsoft.com/office/drawing/2014/main" id="{8ED3FCF8-5582-4ABE-AE95-3F82018C9215}"/>
                    </a:ext>
                  </a:extLst>
                </p:cNvPr>
                <p:cNvSpPr/>
                <p:nvPr/>
              </p:nvSpPr>
              <p:spPr>
                <a:xfrm>
                  <a:off x="-1181906" y="3032020"/>
                  <a:ext cx="230456" cy="9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1961" extrusionOk="0">
                      <a:moveTo>
                        <a:pt x="1506" y="0"/>
                      </a:moveTo>
                      <a:cubicBezTo>
                        <a:pt x="1259" y="0"/>
                        <a:pt x="957" y="88"/>
                        <a:pt x="675" y="406"/>
                      </a:cubicBezTo>
                      <a:cubicBezTo>
                        <a:pt x="1" y="1177"/>
                        <a:pt x="743" y="1637"/>
                        <a:pt x="743" y="1637"/>
                      </a:cubicBezTo>
                      <a:lnTo>
                        <a:pt x="555" y="1961"/>
                      </a:lnTo>
                      <a:lnTo>
                        <a:pt x="1919" y="1961"/>
                      </a:lnTo>
                      <a:lnTo>
                        <a:pt x="1796" y="1718"/>
                      </a:lnTo>
                      <a:lnTo>
                        <a:pt x="2188" y="1663"/>
                      </a:lnTo>
                      <a:lnTo>
                        <a:pt x="2376" y="1028"/>
                      </a:lnTo>
                      <a:lnTo>
                        <a:pt x="2039" y="137"/>
                      </a:lnTo>
                      <a:cubicBezTo>
                        <a:pt x="2039" y="137"/>
                        <a:pt x="1814" y="0"/>
                        <a:pt x="1506" y="0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" name="Google Shape;2600;p61">
                  <a:extLst>
                    <a:ext uri="{FF2B5EF4-FFF2-40B4-BE49-F238E27FC236}">
                      <a16:creationId xmlns:a16="http://schemas.microsoft.com/office/drawing/2014/main" id="{1ECF7CD4-F394-452A-B6CF-2A33F58A6BCB}"/>
                    </a:ext>
                  </a:extLst>
                </p:cNvPr>
                <p:cNvSpPr/>
                <p:nvPr/>
              </p:nvSpPr>
              <p:spPr>
                <a:xfrm>
                  <a:off x="-1117394" y="3090960"/>
                  <a:ext cx="17067" cy="29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257" extrusionOk="0">
                      <a:moveTo>
                        <a:pt x="150" y="1"/>
                      </a:moveTo>
                      <a:lnTo>
                        <a:pt x="150" y="1"/>
                      </a:lnTo>
                      <a:lnTo>
                        <a:pt x="1" y="257"/>
                      </a:lnTo>
                      <a:lnTo>
                        <a:pt x="1" y="257"/>
                      </a:lnTo>
                      <a:close/>
                    </a:path>
                  </a:pathLst>
                </a:custGeom>
                <a:solidFill>
                  <a:srgbClr val="9F7A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9" name="Google Shape;2601;p61">
                  <a:extLst>
                    <a:ext uri="{FF2B5EF4-FFF2-40B4-BE49-F238E27FC236}">
                      <a16:creationId xmlns:a16="http://schemas.microsoft.com/office/drawing/2014/main" id="{9151A8B9-6007-4017-B975-9ABEC122320F}"/>
                    </a:ext>
                  </a:extLst>
                </p:cNvPr>
                <p:cNvSpPr/>
                <p:nvPr/>
              </p:nvSpPr>
              <p:spPr>
                <a:xfrm>
                  <a:off x="-1118873" y="3020529"/>
                  <a:ext cx="153486" cy="10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892" extrusionOk="0">
                      <a:moveTo>
                        <a:pt x="1284" y="1"/>
                      </a:moveTo>
                      <a:cubicBezTo>
                        <a:pt x="1080" y="309"/>
                        <a:pt x="743" y="568"/>
                        <a:pt x="163" y="620"/>
                      </a:cubicBezTo>
                      <a:lnTo>
                        <a:pt x="14" y="876"/>
                      </a:lnTo>
                      <a:lnTo>
                        <a:pt x="1" y="892"/>
                      </a:lnTo>
                      <a:lnTo>
                        <a:pt x="1349" y="892"/>
                      </a:lnTo>
                      <a:lnTo>
                        <a:pt x="1336" y="876"/>
                      </a:lnTo>
                      <a:cubicBezTo>
                        <a:pt x="1242" y="769"/>
                        <a:pt x="1203" y="620"/>
                        <a:pt x="1229" y="487"/>
                      </a:cubicBezTo>
                      <a:lnTo>
                        <a:pt x="1284" y="1"/>
                      </a:ln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" name="Google Shape;2602;p61">
                  <a:extLst>
                    <a:ext uri="{FF2B5EF4-FFF2-40B4-BE49-F238E27FC236}">
                      <a16:creationId xmlns:a16="http://schemas.microsoft.com/office/drawing/2014/main" id="{81D007A3-CC97-497C-BBB7-8D8BC709BD3D}"/>
                    </a:ext>
                  </a:extLst>
                </p:cNvPr>
                <p:cNvSpPr/>
                <p:nvPr/>
              </p:nvSpPr>
              <p:spPr>
                <a:xfrm>
                  <a:off x="-1032971" y="2920627"/>
                  <a:ext cx="72362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176" extrusionOk="0">
                      <a:moveTo>
                        <a:pt x="406" y="1"/>
                      </a:moveTo>
                      <a:cubicBezTo>
                        <a:pt x="150" y="1"/>
                        <a:pt x="1" y="134"/>
                        <a:pt x="1" y="134"/>
                      </a:cubicBezTo>
                      <a:cubicBezTo>
                        <a:pt x="82" y="95"/>
                        <a:pt x="163" y="82"/>
                        <a:pt x="244" y="82"/>
                      </a:cubicBezTo>
                      <a:cubicBezTo>
                        <a:pt x="380" y="82"/>
                        <a:pt x="500" y="134"/>
                        <a:pt x="568" y="176"/>
                      </a:cubicBezTo>
                      <a:lnTo>
                        <a:pt x="623" y="176"/>
                      </a:lnTo>
                      <a:lnTo>
                        <a:pt x="636" y="40"/>
                      </a:lnTo>
                      <a:cubicBezTo>
                        <a:pt x="555" y="14"/>
                        <a:pt x="474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" name="Google Shape;2603;p61">
                  <a:extLst>
                    <a:ext uri="{FF2B5EF4-FFF2-40B4-BE49-F238E27FC236}">
                      <a16:creationId xmlns:a16="http://schemas.microsoft.com/office/drawing/2014/main" id="{04B955C7-FF5A-4234-BAA0-688FCFF70BA2}"/>
                    </a:ext>
                  </a:extLst>
                </p:cNvPr>
                <p:cNvSpPr/>
                <p:nvPr/>
              </p:nvSpPr>
              <p:spPr>
                <a:xfrm>
                  <a:off x="-1028192" y="2939060"/>
                  <a:ext cx="66105" cy="18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63" extrusionOk="0">
                      <a:moveTo>
                        <a:pt x="406" y="1"/>
                      </a:moveTo>
                      <a:cubicBezTo>
                        <a:pt x="163" y="1"/>
                        <a:pt x="1" y="134"/>
                        <a:pt x="1" y="134"/>
                      </a:cubicBezTo>
                      <a:cubicBezTo>
                        <a:pt x="95" y="95"/>
                        <a:pt x="176" y="82"/>
                        <a:pt x="257" y="82"/>
                      </a:cubicBezTo>
                      <a:cubicBezTo>
                        <a:pt x="377" y="82"/>
                        <a:pt x="487" y="121"/>
                        <a:pt x="552" y="163"/>
                      </a:cubicBezTo>
                      <a:lnTo>
                        <a:pt x="581" y="27"/>
                      </a:lnTo>
                      <a:cubicBezTo>
                        <a:pt x="568" y="27"/>
                        <a:pt x="552" y="14"/>
                        <a:pt x="526" y="14"/>
                      </a:cubicBezTo>
                      <a:cubicBezTo>
                        <a:pt x="487" y="1"/>
                        <a:pt x="445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" name="Google Shape;2604;p61">
                  <a:extLst>
                    <a:ext uri="{FF2B5EF4-FFF2-40B4-BE49-F238E27FC236}">
                      <a16:creationId xmlns:a16="http://schemas.microsoft.com/office/drawing/2014/main" id="{E190B1A3-F3AA-4704-83CF-4C1C4478D970}"/>
                    </a:ext>
                  </a:extLst>
                </p:cNvPr>
                <p:cNvSpPr/>
                <p:nvPr/>
              </p:nvSpPr>
              <p:spPr>
                <a:xfrm>
                  <a:off x="-968459" y="2940539"/>
                  <a:ext cx="6372" cy="1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4" extrusionOk="0">
                      <a:moveTo>
                        <a:pt x="1" y="1"/>
                      </a:moveTo>
                      <a:cubicBezTo>
                        <a:pt x="27" y="1"/>
                        <a:pt x="43" y="14"/>
                        <a:pt x="56" y="14"/>
                      </a:cubicBezTo>
                      <a:lnTo>
                        <a:pt x="56" y="1"/>
                      </a:lnTo>
                      <a:close/>
                    </a:path>
                  </a:pathLst>
                </a:custGeom>
                <a:solidFill>
                  <a:srgbClr val="29C5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" name="Google Shape;2605;p61">
                  <a:extLst>
                    <a:ext uri="{FF2B5EF4-FFF2-40B4-BE49-F238E27FC236}">
                      <a16:creationId xmlns:a16="http://schemas.microsoft.com/office/drawing/2014/main" id="{390D299E-4889-4D32-B40C-D05BC146CBA0}"/>
                    </a:ext>
                  </a:extLst>
                </p:cNvPr>
                <p:cNvSpPr/>
                <p:nvPr/>
              </p:nvSpPr>
              <p:spPr>
                <a:xfrm>
                  <a:off x="-691980" y="2898895"/>
                  <a:ext cx="281372" cy="223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" h="1961" extrusionOk="0">
                      <a:moveTo>
                        <a:pt x="904" y="0"/>
                      </a:moveTo>
                      <a:cubicBezTo>
                        <a:pt x="584" y="0"/>
                        <a:pt x="351" y="137"/>
                        <a:pt x="351" y="137"/>
                      </a:cubicBezTo>
                      <a:lnTo>
                        <a:pt x="1" y="1028"/>
                      </a:lnTo>
                      <a:lnTo>
                        <a:pt x="189" y="1663"/>
                      </a:lnTo>
                      <a:lnTo>
                        <a:pt x="594" y="1718"/>
                      </a:lnTo>
                      <a:lnTo>
                        <a:pt x="474" y="1961"/>
                      </a:lnTo>
                      <a:lnTo>
                        <a:pt x="1890" y="1961"/>
                      </a:lnTo>
                      <a:lnTo>
                        <a:pt x="1702" y="1637"/>
                      </a:lnTo>
                      <a:cubicBezTo>
                        <a:pt x="1702" y="1637"/>
                        <a:pt x="2473" y="1177"/>
                        <a:pt x="1770" y="406"/>
                      </a:cubicBezTo>
                      <a:cubicBezTo>
                        <a:pt x="1475" y="88"/>
                        <a:pt x="1162" y="0"/>
                        <a:pt x="904" y="0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" name="Google Shape;2606;p61">
                  <a:extLst>
                    <a:ext uri="{FF2B5EF4-FFF2-40B4-BE49-F238E27FC236}">
                      <a16:creationId xmlns:a16="http://schemas.microsoft.com/office/drawing/2014/main" id="{4ABFA40A-86E4-4343-932F-58A5BA4C3762}"/>
                    </a:ext>
                  </a:extLst>
                </p:cNvPr>
                <p:cNvSpPr/>
                <p:nvPr/>
              </p:nvSpPr>
              <p:spPr>
                <a:xfrm>
                  <a:off x="-484450" y="3110872"/>
                  <a:ext cx="7509" cy="1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98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66" y="98"/>
                      </a:lnTo>
                      <a:close/>
                    </a:path>
                  </a:pathLst>
                </a:custGeom>
                <a:solidFill>
                  <a:srgbClr val="ACE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5" name="Google Shape;2607;p61">
                  <a:extLst>
                    <a:ext uri="{FF2B5EF4-FFF2-40B4-BE49-F238E27FC236}">
                      <a16:creationId xmlns:a16="http://schemas.microsoft.com/office/drawing/2014/main" id="{A821272A-38DA-4820-A27F-7B9DF2CBB903}"/>
                    </a:ext>
                  </a:extLst>
                </p:cNvPr>
                <p:cNvSpPr/>
                <p:nvPr/>
              </p:nvSpPr>
              <p:spPr>
                <a:xfrm>
                  <a:off x="-495486" y="3090960"/>
                  <a:ext cx="11150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6" extrusionOk="0">
                      <a:moveTo>
                        <a:pt x="1" y="1"/>
                      </a:moveTo>
                      <a:lnTo>
                        <a:pt x="98" y="176"/>
                      </a:lnTo>
                      <a:lnTo>
                        <a:pt x="98" y="176"/>
                      </a:lnTo>
                      <a:close/>
                    </a:path>
                  </a:pathLst>
                </a:custGeom>
                <a:solidFill>
                  <a:srgbClr val="9F7A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6" name="Google Shape;2608;p61">
                  <a:extLst>
                    <a:ext uri="{FF2B5EF4-FFF2-40B4-BE49-F238E27FC236}">
                      <a16:creationId xmlns:a16="http://schemas.microsoft.com/office/drawing/2014/main" id="{4AFF290F-0EF4-450E-9A9A-5E46D4EBD2AE}"/>
                    </a:ext>
                  </a:extLst>
                </p:cNvPr>
                <p:cNvSpPr/>
                <p:nvPr/>
              </p:nvSpPr>
              <p:spPr>
                <a:xfrm>
                  <a:off x="-636684" y="3023487"/>
                  <a:ext cx="159744" cy="98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866" extrusionOk="0">
                      <a:moveTo>
                        <a:pt x="95" y="1"/>
                      </a:moveTo>
                      <a:lnTo>
                        <a:pt x="150" y="432"/>
                      </a:lnTo>
                      <a:lnTo>
                        <a:pt x="150" y="500"/>
                      </a:lnTo>
                      <a:cubicBezTo>
                        <a:pt x="150" y="607"/>
                        <a:pt x="108" y="730"/>
                        <a:pt x="27" y="824"/>
                      </a:cubicBezTo>
                      <a:lnTo>
                        <a:pt x="1" y="866"/>
                      </a:lnTo>
                      <a:lnTo>
                        <a:pt x="1404" y="866"/>
                      </a:lnTo>
                      <a:lnTo>
                        <a:pt x="1339" y="769"/>
                      </a:lnTo>
                      <a:lnTo>
                        <a:pt x="1242" y="594"/>
                      </a:lnTo>
                      <a:cubicBezTo>
                        <a:pt x="662" y="542"/>
                        <a:pt x="312" y="299"/>
                        <a:pt x="95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7" name="Google Shape;2609;p61">
                  <a:extLst>
                    <a:ext uri="{FF2B5EF4-FFF2-40B4-BE49-F238E27FC236}">
                      <a16:creationId xmlns:a16="http://schemas.microsoft.com/office/drawing/2014/main" id="{33A4D03D-A757-41BD-9651-C7E7E5D0D4A3}"/>
                    </a:ext>
                  </a:extLst>
                </p:cNvPr>
                <p:cNvSpPr/>
                <p:nvPr/>
              </p:nvSpPr>
              <p:spPr>
                <a:xfrm>
                  <a:off x="-638163" y="2920627"/>
                  <a:ext cx="72362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176" extrusionOk="0">
                      <a:moveTo>
                        <a:pt x="218" y="1"/>
                      </a:moveTo>
                      <a:cubicBezTo>
                        <a:pt x="150" y="1"/>
                        <a:pt x="82" y="14"/>
                        <a:pt x="1" y="27"/>
                      </a:cubicBezTo>
                      <a:lnTo>
                        <a:pt x="14" y="176"/>
                      </a:lnTo>
                      <a:lnTo>
                        <a:pt x="40" y="176"/>
                      </a:lnTo>
                      <a:cubicBezTo>
                        <a:pt x="121" y="134"/>
                        <a:pt x="244" y="82"/>
                        <a:pt x="380" y="82"/>
                      </a:cubicBezTo>
                      <a:cubicBezTo>
                        <a:pt x="461" y="82"/>
                        <a:pt x="542" y="95"/>
                        <a:pt x="636" y="134"/>
                      </a:cubicBezTo>
                      <a:cubicBezTo>
                        <a:pt x="636" y="134"/>
                        <a:pt x="474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" name="Google Shape;2610;p61">
                  <a:extLst>
                    <a:ext uri="{FF2B5EF4-FFF2-40B4-BE49-F238E27FC236}">
                      <a16:creationId xmlns:a16="http://schemas.microsoft.com/office/drawing/2014/main" id="{69448F6A-1526-4FD8-93B1-C8897FD41B64}"/>
                    </a:ext>
                  </a:extLst>
                </p:cNvPr>
                <p:cNvSpPr/>
                <p:nvPr/>
              </p:nvSpPr>
              <p:spPr>
                <a:xfrm>
                  <a:off x="-636684" y="2939060"/>
                  <a:ext cx="64626" cy="1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150" extrusionOk="0">
                      <a:moveTo>
                        <a:pt x="163" y="1"/>
                      </a:moveTo>
                      <a:cubicBezTo>
                        <a:pt x="124" y="1"/>
                        <a:pt x="69" y="1"/>
                        <a:pt x="27" y="14"/>
                      </a:cubicBezTo>
                      <a:lnTo>
                        <a:pt x="1" y="14"/>
                      </a:lnTo>
                      <a:lnTo>
                        <a:pt x="14" y="150"/>
                      </a:lnTo>
                      <a:cubicBezTo>
                        <a:pt x="95" y="121"/>
                        <a:pt x="205" y="82"/>
                        <a:pt x="312" y="82"/>
                      </a:cubicBezTo>
                      <a:cubicBezTo>
                        <a:pt x="393" y="82"/>
                        <a:pt x="487" y="95"/>
                        <a:pt x="568" y="134"/>
                      </a:cubicBezTo>
                      <a:cubicBezTo>
                        <a:pt x="568" y="134"/>
                        <a:pt x="419" y="1"/>
                        <a:pt x="163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" name="Google Shape;2611;p61">
                  <a:extLst>
                    <a:ext uri="{FF2B5EF4-FFF2-40B4-BE49-F238E27FC236}">
                      <a16:creationId xmlns:a16="http://schemas.microsoft.com/office/drawing/2014/main" id="{D5A848E7-7EC8-4CBC-8943-B4E0EF4C2228}"/>
                    </a:ext>
                  </a:extLst>
                </p:cNvPr>
                <p:cNvSpPr/>
                <p:nvPr/>
              </p:nvSpPr>
              <p:spPr>
                <a:xfrm>
                  <a:off x="-636684" y="2940539"/>
                  <a:ext cx="3072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1" extrusionOk="0">
                      <a:moveTo>
                        <a:pt x="27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9C5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0" name="Google Shape;2612;p61">
                  <a:extLst>
                    <a:ext uri="{FF2B5EF4-FFF2-40B4-BE49-F238E27FC236}">
                      <a16:creationId xmlns:a16="http://schemas.microsoft.com/office/drawing/2014/main" id="{76DAC4EB-02C7-4C3F-858C-E5BC537B08AB}"/>
                    </a:ext>
                  </a:extLst>
                </p:cNvPr>
                <p:cNvSpPr/>
                <p:nvPr/>
              </p:nvSpPr>
              <p:spPr>
                <a:xfrm>
                  <a:off x="-1198859" y="3461094"/>
                  <a:ext cx="784951" cy="229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015" extrusionOk="0">
                      <a:moveTo>
                        <a:pt x="1135" y="1"/>
                      </a:moveTo>
                      <a:lnTo>
                        <a:pt x="513" y="325"/>
                      </a:lnTo>
                      <a:lnTo>
                        <a:pt x="1" y="1054"/>
                      </a:lnTo>
                      <a:cubicBezTo>
                        <a:pt x="1" y="1054"/>
                        <a:pt x="1256" y="2014"/>
                        <a:pt x="3338" y="2014"/>
                      </a:cubicBezTo>
                      <a:cubicBezTo>
                        <a:pt x="3382" y="2014"/>
                        <a:pt x="3426" y="2014"/>
                        <a:pt x="3471" y="2013"/>
                      </a:cubicBezTo>
                      <a:cubicBezTo>
                        <a:pt x="3515" y="2014"/>
                        <a:pt x="3559" y="2014"/>
                        <a:pt x="3602" y="2014"/>
                      </a:cubicBezTo>
                      <a:cubicBezTo>
                        <a:pt x="5668" y="2014"/>
                        <a:pt x="6899" y="1054"/>
                        <a:pt x="6899" y="1054"/>
                      </a:cubicBezTo>
                      <a:lnTo>
                        <a:pt x="6426" y="325"/>
                      </a:lnTo>
                      <a:lnTo>
                        <a:pt x="5794" y="1"/>
                      </a:lnTo>
                      <a:lnTo>
                        <a:pt x="3552" y="325"/>
                      </a:lnTo>
                      <a:lnTo>
                        <a:pt x="3471" y="1028"/>
                      </a:lnTo>
                      <a:lnTo>
                        <a:pt x="3390" y="325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" name="Google Shape;2613;p61">
                  <a:extLst>
                    <a:ext uri="{FF2B5EF4-FFF2-40B4-BE49-F238E27FC236}">
                      <a16:creationId xmlns:a16="http://schemas.microsoft.com/office/drawing/2014/main" id="{EC6EB782-AF13-4B9D-8605-496C889408BA}"/>
                    </a:ext>
                  </a:extLst>
                </p:cNvPr>
                <p:cNvSpPr/>
                <p:nvPr/>
              </p:nvSpPr>
              <p:spPr>
                <a:xfrm>
                  <a:off x="-1154258" y="3514913"/>
                  <a:ext cx="714181" cy="26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7" h="231" extrusionOk="0">
                      <a:moveTo>
                        <a:pt x="6131" y="1"/>
                      </a:moveTo>
                      <a:lnTo>
                        <a:pt x="6131" y="1"/>
                      </a:lnTo>
                      <a:lnTo>
                        <a:pt x="6277" y="231"/>
                      </a:lnTo>
                      <a:lnTo>
                        <a:pt x="6277" y="231"/>
                      </a:lnTo>
                      <a:lnTo>
                        <a:pt x="6131" y="1"/>
                      </a:lnTo>
                      <a:close/>
                      <a:moveTo>
                        <a:pt x="14" y="1"/>
                      </a:moveTo>
                      <a:lnTo>
                        <a:pt x="1" y="43"/>
                      </a:lnTo>
                      <a:lnTo>
                        <a:pt x="1" y="43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ACE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2614;p61">
                  <a:extLst>
                    <a:ext uri="{FF2B5EF4-FFF2-40B4-BE49-F238E27FC236}">
                      <a16:creationId xmlns:a16="http://schemas.microsoft.com/office/drawing/2014/main" id="{058D16A0-7611-46D6-9D1D-E93F8E7ED05E}"/>
                    </a:ext>
                  </a:extLst>
                </p:cNvPr>
                <p:cNvSpPr/>
                <p:nvPr/>
              </p:nvSpPr>
              <p:spPr>
                <a:xfrm>
                  <a:off x="-1154258" y="3514913"/>
                  <a:ext cx="714181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7" h="921" extrusionOk="0">
                      <a:moveTo>
                        <a:pt x="14" y="1"/>
                      </a:moveTo>
                      <a:lnTo>
                        <a:pt x="1" y="43"/>
                      </a:lnTo>
                      <a:cubicBezTo>
                        <a:pt x="542" y="367"/>
                        <a:pt x="1527" y="840"/>
                        <a:pt x="2904" y="892"/>
                      </a:cubicBezTo>
                      <a:cubicBezTo>
                        <a:pt x="3092" y="921"/>
                        <a:pt x="3280" y="921"/>
                        <a:pt x="3471" y="921"/>
                      </a:cubicBezTo>
                      <a:cubicBezTo>
                        <a:pt x="4929" y="921"/>
                        <a:pt x="5953" y="435"/>
                        <a:pt x="6277" y="231"/>
                      </a:cubicBezTo>
                      <a:lnTo>
                        <a:pt x="6131" y="1"/>
                      </a:lnTo>
                      <a:cubicBezTo>
                        <a:pt x="5739" y="231"/>
                        <a:pt x="4754" y="691"/>
                        <a:pt x="3267" y="691"/>
                      </a:cubicBezTo>
                      <a:lnTo>
                        <a:pt x="2891" y="691"/>
                      </a:lnTo>
                      <a:cubicBezTo>
                        <a:pt x="1391" y="691"/>
                        <a:pt x="406" y="231"/>
                        <a:pt x="14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2615;p61">
                  <a:extLst>
                    <a:ext uri="{FF2B5EF4-FFF2-40B4-BE49-F238E27FC236}">
                      <a16:creationId xmlns:a16="http://schemas.microsoft.com/office/drawing/2014/main" id="{476333A0-BFDE-46EB-AF13-45A53CD047CB}"/>
                    </a:ext>
                  </a:extLst>
                </p:cNvPr>
                <p:cNvSpPr/>
                <p:nvPr/>
              </p:nvSpPr>
              <p:spPr>
                <a:xfrm>
                  <a:off x="-1174169" y="3227726"/>
                  <a:ext cx="740350" cy="366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7" h="3218" extrusionOk="0">
                      <a:moveTo>
                        <a:pt x="2444" y="1"/>
                      </a:moveTo>
                      <a:lnTo>
                        <a:pt x="1783" y="244"/>
                      </a:lnTo>
                      <a:cubicBezTo>
                        <a:pt x="1783" y="244"/>
                        <a:pt x="824" y="717"/>
                        <a:pt x="1" y="2405"/>
                      </a:cubicBezTo>
                      <a:cubicBezTo>
                        <a:pt x="1" y="2405"/>
                        <a:pt x="1082" y="3217"/>
                        <a:pt x="3072" y="3217"/>
                      </a:cubicBezTo>
                      <a:cubicBezTo>
                        <a:pt x="3132" y="3217"/>
                        <a:pt x="3192" y="3216"/>
                        <a:pt x="3254" y="3215"/>
                      </a:cubicBezTo>
                      <a:cubicBezTo>
                        <a:pt x="3315" y="3216"/>
                        <a:pt x="3376" y="3217"/>
                        <a:pt x="3436" y="3217"/>
                      </a:cubicBezTo>
                      <a:cubicBezTo>
                        <a:pt x="5426" y="3217"/>
                        <a:pt x="6507" y="2405"/>
                        <a:pt x="6507" y="2405"/>
                      </a:cubicBezTo>
                      <a:cubicBezTo>
                        <a:pt x="5629" y="623"/>
                        <a:pt x="4725" y="244"/>
                        <a:pt x="4725" y="244"/>
                      </a:cubicBezTo>
                      <a:lnTo>
                        <a:pt x="40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2616;p61">
                  <a:extLst>
                    <a:ext uri="{FF2B5EF4-FFF2-40B4-BE49-F238E27FC236}">
                      <a16:creationId xmlns:a16="http://schemas.microsoft.com/office/drawing/2014/main" id="{3B55F5B7-C054-4D9E-BEBE-0389B3802DB4}"/>
                    </a:ext>
                  </a:extLst>
                </p:cNvPr>
                <p:cNvSpPr/>
                <p:nvPr/>
              </p:nvSpPr>
              <p:spPr>
                <a:xfrm>
                  <a:off x="-1174169" y="3252417"/>
                  <a:ext cx="740350" cy="34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7" h="2998" extrusionOk="0">
                      <a:moveTo>
                        <a:pt x="4657" y="1"/>
                      </a:moveTo>
                      <a:lnTo>
                        <a:pt x="4657" y="1"/>
                      </a:lnTo>
                      <a:cubicBezTo>
                        <a:pt x="5360" y="973"/>
                        <a:pt x="4699" y="2402"/>
                        <a:pt x="3254" y="2512"/>
                      </a:cubicBezTo>
                      <a:cubicBezTo>
                        <a:pt x="3079" y="2525"/>
                        <a:pt x="2888" y="2525"/>
                        <a:pt x="2700" y="2525"/>
                      </a:cubicBezTo>
                      <a:lnTo>
                        <a:pt x="2321" y="2525"/>
                      </a:lnTo>
                      <a:cubicBezTo>
                        <a:pt x="1336" y="2525"/>
                        <a:pt x="568" y="2321"/>
                        <a:pt x="27" y="2120"/>
                      </a:cubicBezTo>
                      <a:cubicBezTo>
                        <a:pt x="27" y="2146"/>
                        <a:pt x="14" y="2175"/>
                        <a:pt x="1" y="2188"/>
                      </a:cubicBezTo>
                      <a:cubicBezTo>
                        <a:pt x="1" y="2188"/>
                        <a:pt x="1080" y="2998"/>
                        <a:pt x="3066" y="2998"/>
                      </a:cubicBezTo>
                      <a:lnTo>
                        <a:pt x="3442" y="2998"/>
                      </a:lnTo>
                      <a:cubicBezTo>
                        <a:pt x="5428" y="2998"/>
                        <a:pt x="6507" y="2188"/>
                        <a:pt x="6507" y="2188"/>
                      </a:cubicBezTo>
                      <a:cubicBezTo>
                        <a:pt x="6358" y="1903"/>
                        <a:pt x="6225" y="1647"/>
                        <a:pt x="6076" y="1430"/>
                      </a:cubicBezTo>
                      <a:cubicBezTo>
                        <a:pt x="6021" y="1323"/>
                        <a:pt x="5953" y="1229"/>
                        <a:pt x="5885" y="1148"/>
                      </a:cubicBezTo>
                      <a:cubicBezTo>
                        <a:pt x="5253" y="244"/>
                        <a:pt x="4725" y="27"/>
                        <a:pt x="4725" y="27"/>
                      </a:cubicBezTo>
                      <a:lnTo>
                        <a:pt x="4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2617;p61">
                  <a:extLst>
                    <a:ext uri="{FF2B5EF4-FFF2-40B4-BE49-F238E27FC236}">
                      <a16:creationId xmlns:a16="http://schemas.microsoft.com/office/drawing/2014/main" id="{19A16D3D-525A-4DE0-9777-6BEB25DB99E5}"/>
                    </a:ext>
                  </a:extLst>
                </p:cNvPr>
                <p:cNvSpPr/>
                <p:nvPr/>
              </p:nvSpPr>
              <p:spPr>
                <a:xfrm>
                  <a:off x="-728844" y="3261634"/>
                  <a:ext cx="78620" cy="1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1067" extrusionOk="0">
                      <a:moveTo>
                        <a:pt x="244" y="1"/>
                      </a:moveTo>
                      <a:lnTo>
                        <a:pt x="108" y="14"/>
                      </a:lnTo>
                      <a:cubicBezTo>
                        <a:pt x="69" y="14"/>
                        <a:pt x="43" y="27"/>
                        <a:pt x="1" y="27"/>
                      </a:cubicBezTo>
                      <a:cubicBezTo>
                        <a:pt x="286" y="82"/>
                        <a:pt x="594" y="1067"/>
                        <a:pt x="594" y="1067"/>
                      </a:cubicBezTo>
                      <a:cubicBezTo>
                        <a:pt x="691" y="351"/>
                        <a:pt x="244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2618;p61">
                  <a:extLst>
                    <a:ext uri="{FF2B5EF4-FFF2-40B4-BE49-F238E27FC236}">
                      <a16:creationId xmlns:a16="http://schemas.microsoft.com/office/drawing/2014/main" id="{2128E002-0F5F-4AFF-A5C1-A1C198E487F1}"/>
                    </a:ext>
                  </a:extLst>
                </p:cNvPr>
                <p:cNvSpPr/>
                <p:nvPr/>
              </p:nvSpPr>
              <p:spPr>
                <a:xfrm>
                  <a:off x="-926817" y="3261634"/>
                  <a:ext cx="72021" cy="1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1067" extrusionOk="0">
                      <a:moveTo>
                        <a:pt x="419" y="1"/>
                      </a:moveTo>
                      <a:cubicBezTo>
                        <a:pt x="351" y="69"/>
                        <a:pt x="1" y="419"/>
                        <a:pt x="82" y="1067"/>
                      </a:cubicBezTo>
                      <a:cubicBezTo>
                        <a:pt x="82" y="1067"/>
                        <a:pt x="364" y="163"/>
                        <a:pt x="633" y="40"/>
                      </a:cubicBezTo>
                      <a:cubicBezTo>
                        <a:pt x="568" y="27"/>
                        <a:pt x="487" y="14"/>
                        <a:pt x="4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2619;p61">
                  <a:extLst>
                    <a:ext uri="{FF2B5EF4-FFF2-40B4-BE49-F238E27FC236}">
                      <a16:creationId xmlns:a16="http://schemas.microsoft.com/office/drawing/2014/main" id="{A936A3D0-2EE0-42B2-A746-BD88D176E910}"/>
                    </a:ext>
                  </a:extLst>
                </p:cNvPr>
                <p:cNvSpPr/>
                <p:nvPr/>
              </p:nvSpPr>
              <p:spPr>
                <a:xfrm>
                  <a:off x="-980633" y="2905153"/>
                  <a:ext cx="362495" cy="3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3207" extrusionOk="0">
                      <a:moveTo>
                        <a:pt x="202" y="1"/>
                      </a:moveTo>
                      <a:lnTo>
                        <a:pt x="14" y="1472"/>
                      </a:lnTo>
                      <a:cubicBezTo>
                        <a:pt x="1" y="1608"/>
                        <a:pt x="40" y="1757"/>
                        <a:pt x="134" y="1864"/>
                      </a:cubicBezTo>
                      <a:lnTo>
                        <a:pt x="393" y="2175"/>
                      </a:lnTo>
                      <a:lnTo>
                        <a:pt x="393" y="3024"/>
                      </a:lnTo>
                      <a:cubicBezTo>
                        <a:pt x="393" y="3024"/>
                        <a:pt x="960" y="3186"/>
                        <a:pt x="1459" y="3202"/>
                      </a:cubicBezTo>
                      <a:cubicBezTo>
                        <a:pt x="1518" y="3205"/>
                        <a:pt x="1576" y="3207"/>
                        <a:pt x="1633" y="3207"/>
                      </a:cubicBezTo>
                      <a:cubicBezTo>
                        <a:pt x="2274" y="3207"/>
                        <a:pt x="2807" y="3024"/>
                        <a:pt x="2807" y="3024"/>
                      </a:cubicBezTo>
                      <a:lnTo>
                        <a:pt x="2807" y="2175"/>
                      </a:lnTo>
                      <a:lnTo>
                        <a:pt x="3050" y="1864"/>
                      </a:lnTo>
                      <a:cubicBezTo>
                        <a:pt x="3147" y="1757"/>
                        <a:pt x="3186" y="1608"/>
                        <a:pt x="3173" y="1472"/>
                      </a:cubicBezTo>
                      <a:lnTo>
                        <a:pt x="2985" y="1"/>
                      </a:lnTo>
                      <a:lnTo>
                        <a:pt x="2564" y="1"/>
                      </a:lnTo>
                      <a:lnTo>
                        <a:pt x="2444" y="866"/>
                      </a:lnTo>
                      <a:cubicBezTo>
                        <a:pt x="2402" y="1161"/>
                        <a:pt x="2201" y="1420"/>
                        <a:pt x="1916" y="1553"/>
                      </a:cubicBezTo>
                      <a:cubicBezTo>
                        <a:pt x="1770" y="1621"/>
                        <a:pt x="1673" y="1634"/>
                        <a:pt x="1621" y="1634"/>
                      </a:cubicBezTo>
                      <a:lnTo>
                        <a:pt x="1621" y="1608"/>
                      </a:lnTo>
                      <a:cubicBezTo>
                        <a:pt x="1621" y="1608"/>
                        <a:pt x="1621" y="1621"/>
                        <a:pt x="1592" y="1621"/>
                      </a:cubicBezTo>
                      <a:cubicBezTo>
                        <a:pt x="1579" y="1621"/>
                        <a:pt x="1566" y="1608"/>
                        <a:pt x="1566" y="1608"/>
                      </a:cubicBezTo>
                      <a:lnTo>
                        <a:pt x="1566" y="1634"/>
                      </a:lnTo>
                      <a:cubicBezTo>
                        <a:pt x="1511" y="1634"/>
                        <a:pt x="1430" y="1621"/>
                        <a:pt x="1284" y="1553"/>
                      </a:cubicBezTo>
                      <a:cubicBezTo>
                        <a:pt x="986" y="1420"/>
                        <a:pt x="798" y="1161"/>
                        <a:pt x="756" y="866"/>
                      </a:cubicBezTo>
                      <a:lnTo>
                        <a:pt x="63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2620;p61">
                  <a:extLst>
                    <a:ext uri="{FF2B5EF4-FFF2-40B4-BE49-F238E27FC236}">
                      <a16:creationId xmlns:a16="http://schemas.microsoft.com/office/drawing/2014/main" id="{3DA0A8DC-2C34-4B24-BEF8-F80383011367}"/>
                    </a:ext>
                  </a:extLst>
                </p:cNvPr>
                <p:cNvSpPr/>
                <p:nvPr/>
              </p:nvSpPr>
              <p:spPr>
                <a:xfrm>
                  <a:off x="-701196" y="2905153"/>
                  <a:ext cx="81578" cy="35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3121" extrusionOk="0">
                      <a:moveTo>
                        <a:pt x="351" y="1"/>
                      </a:moveTo>
                      <a:lnTo>
                        <a:pt x="448" y="1459"/>
                      </a:lnTo>
                      <a:cubicBezTo>
                        <a:pt x="461" y="1608"/>
                        <a:pt x="406" y="1744"/>
                        <a:pt x="312" y="1851"/>
                      </a:cubicBezTo>
                      <a:lnTo>
                        <a:pt x="43" y="2149"/>
                      </a:lnTo>
                      <a:lnTo>
                        <a:pt x="1" y="3121"/>
                      </a:lnTo>
                      <a:cubicBezTo>
                        <a:pt x="218" y="3066"/>
                        <a:pt x="351" y="3024"/>
                        <a:pt x="351" y="3024"/>
                      </a:cubicBezTo>
                      <a:lnTo>
                        <a:pt x="351" y="2175"/>
                      </a:lnTo>
                      <a:lnTo>
                        <a:pt x="594" y="1864"/>
                      </a:lnTo>
                      <a:cubicBezTo>
                        <a:pt x="675" y="1770"/>
                        <a:pt x="717" y="1647"/>
                        <a:pt x="717" y="1540"/>
                      </a:cubicBezTo>
                      <a:lnTo>
                        <a:pt x="717" y="1472"/>
                      </a:lnTo>
                      <a:lnTo>
                        <a:pt x="568" y="312"/>
                      </a:lnTo>
                      <a:lnTo>
                        <a:pt x="555" y="163"/>
                      </a:lnTo>
                      <a:lnTo>
                        <a:pt x="542" y="27"/>
                      </a:ln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2621;p61">
                  <a:extLst>
                    <a:ext uri="{FF2B5EF4-FFF2-40B4-BE49-F238E27FC236}">
                      <a16:creationId xmlns:a16="http://schemas.microsoft.com/office/drawing/2014/main" id="{F4722571-6E24-4A0F-AD7F-30ED9100C448}"/>
                    </a:ext>
                  </a:extLst>
                </p:cNvPr>
                <p:cNvSpPr/>
                <p:nvPr/>
              </p:nvSpPr>
              <p:spPr>
                <a:xfrm>
                  <a:off x="-959243" y="2908111"/>
                  <a:ext cx="1593" cy="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7" extrusionOk="0">
                      <a:moveTo>
                        <a:pt x="1" y="1"/>
                      </a:moveTo>
                      <a:lnTo>
                        <a:pt x="1" y="17"/>
                      </a:lnTo>
                      <a:lnTo>
                        <a:pt x="14" y="17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3A0D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2622;p61">
                  <a:extLst>
                    <a:ext uri="{FF2B5EF4-FFF2-40B4-BE49-F238E27FC236}">
                      <a16:creationId xmlns:a16="http://schemas.microsoft.com/office/drawing/2014/main" id="{372BEC25-7528-4766-9E1F-63545FA31EAF}"/>
                    </a:ext>
                  </a:extLst>
                </p:cNvPr>
                <p:cNvSpPr/>
                <p:nvPr/>
              </p:nvSpPr>
              <p:spPr>
                <a:xfrm>
                  <a:off x="-977675" y="3094260"/>
                  <a:ext cx="114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753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2623;p61">
                  <a:extLst>
                    <a:ext uri="{FF2B5EF4-FFF2-40B4-BE49-F238E27FC236}">
                      <a16:creationId xmlns:a16="http://schemas.microsoft.com/office/drawing/2014/main" id="{AC06114F-2329-4F26-9A79-F24A9D666B5D}"/>
                    </a:ext>
                  </a:extLst>
                </p:cNvPr>
                <p:cNvSpPr/>
                <p:nvPr/>
              </p:nvSpPr>
              <p:spPr>
                <a:xfrm>
                  <a:off x="-966980" y="3115651"/>
                  <a:ext cx="31061" cy="127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" h="1122" extrusionOk="0">
                      <a:moveTo>
                        <a:pt x="1" y="1"/>
                      </a:moveTo>
                      <a:lnTo>
                        <a:pt x="30" y="56"/>
                      </a:lnTo>
                      <a:lnTo>
                        <a:pt x="14" y="56"/>
                      </a:lnTo>
                      <a:lnTo>
                        <a:pt x="257" y="351"/>
                      </a:lnTo>
                      <a:lnTo>
                        <a:pt x="257" y="1122"/>
                      </a:lnTo>
                      <a:lnTo>
                        <a:pt x="273" y="1122"/>
                      </a:lnTo>
                      <a:lnTo>
                        <a:pt x="273" y="325"/>
                      </a:lnTo>
                      <a:lnTo>
                        <a:pt x="14" y="14"/>
                      </a:lnTo>
                      <a:cubicBezTo>
                        <a:pt x="14" y="14"/>
                        <a:pt x="14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DAE5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2624;p61">
                  <a:extLst>
                    <a:ext uri="{FF2B5EF4-FFF2-40B4-BE49-F238E27FC236}">
                      <a16:creationId xmlns:a16="http://schemas.microsoft.com/office/drawing/2014/main" id="{7E35E011-A752-42E2-98DC-93F7683B9F6F}"/>
                    </a:ext>
                  </a:extLst>
                </p:cNvPr>
                <p:cNvSpPr/>
                <p:nvPr/>
              </p:nvSpPr>
              <p:spPr>
                <a:xfrm>
                  <a:off x="-972897" y="2909932"/>
                  <a:ext cx="15246" cy="11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973" extrusionOk="0">
                      <a:moveTo>
                        <a:pt x="121" y="1"/>
                      </a:move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4" y="1"/>
                      </a:lnTo>
                      <a:close/>
                      <a:moveTo>
                        <a:pt x="66" y="419"/>
                      </a:moveTo>
                      <a:lnTo>
                        <a:pt x="1" y="967"/>
                      </a:lnTo>
                      <a:lnTo>
                        <a:pt x="1" y="967"/>
                      </a:lnTo>
                      <a:cubicBezTo>
                        <a:pt x="4" y="957"/>
                        <a:pt x="14" y="957"/>
                        <a:pt x="14" y="957"/>
                      </a:cubicBezTo>
                      <a:lnTo>
                        <a:pt x="82" y="419"/>
                      </a:lnTo>
                      <a:close/>
                      <a:moveTo>
                        <a:pt x="1" y="967"/>
                      </a:moveTo>
                      <a:cubicBezTo>
                        <a:pt x="1" y="969"/>
                        <a:pt x="1" y="971"/>
                        <a:pt x="1" y="973"/>
                      </a:cubicBezTo>
                      <a:lnTo>
                        <a:pt x="1" y="967"/>
                      </a:lnTo>
                      <a:close/>
                    </a:path>
                  </a:pathLst>
                </a:custGeom>
                <a:solidFill>
                  <a:srgbClr val="4DC9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2625;p61">
                  <a:extLst>
                    <a:ext uri="{FF2B5EF4-FFF2-40B4-BE49-F238E27FC236}">
                      <a16:creationId xmlns:a16="http://schemas.microsoft.com/office/drawing/2014/main" id="{F8C2C78A-BA5F-410B-AE22-D04EB986038D}"/>
                    </a:ext>
                  </a:extLst>
                </p:cNvPr>
                <p:cNvSpPr/>
                <p:nvPr/>
              </p:nvSpPr>
              <p:spPr>
                <a:xfrm>
                  <a:off x="-982113" y="3018708"/>
                  <a:ext cx="18546" cy="10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908" extrusionOk="0">
                      <a:moveTo>
                        <a:pt x="95" y="1"/>
                      </a:moveTo>
                      <a:cubicBezTo>
                        <a:pt x="95" y="1"/>
                        <a:pt x="82" y="1"/>
                        <a:pt x="82" y="17"/>
                      </a:cubicBezTo>
                      <a:lnTo>
                        <a:pt x="42" y="365"/>
                      </a:lnTo>
                      <a:lnTo>
                        <a:pt x="95" y="1"/>
                      </a:lnTo>
                      <a:close/>
                      <a:moveTo>
                        <a:pt x="42" y="365"/>
                      </a:moveTo>
                      <a:lnTo>
                        <a:pt x="27" y="474"/>
                      </a:lnTo>
                      <a:cubicBezTo>
                        <a:pt x="27" y="484"/>
                        <a:pt x="27" y="493"/>
                        <a:pt x="27" y="503"/>
                      </a:cubicBezTo>
                      <a:lnTo>
                        <a:pt x="27" y="503"/>
                      </a:lnTo>
                      <a:lnTo>
                        <a:pt x="42" y="365"/>
                      </a:lnTo>
                      <a:close/>
                      <a:moveTo>
                        <a:pt x="27" y="503"/>
                      </a:moveTo>
                      <a:lnTo>
                        <a:pt x="27" y="503"/>
                      </a:lnTo>
                      <a:cubicBezTo>
                        <a:pt x="1" y="636"/>
                        <a:pt x="40" y="785"/>
                        <a:pt x="134" y="892"/>
                      </a:cubicBezTo>
                      <a:lnTo>
                        <a:pt x="147" y="908"/>
                      </a:lnTo>
                      <a:lnTo>
                        <a:pt x="163" y="908"/>
                      </a:lnTo>
                      <a:lnTo>
                        <a:pt x="134" y="853"/>
                      </a:lnTo>
                      <a:cubicBezTo>
                        <a:pt x="95" y="798"/>
                        <a:pt x="66" y="730"/>
                        <a:pt x="40" y="665"/>
                      </a:cubicBezTo>
                      <a:cubicBezTo>
                        <a:pt x="29" y="607"/>
                        <a:pt x="27" y="558"/>
                        <a:pt x="27" y="503"/>
                      </a:cubicBez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2626;p61">
                  <a:extLst>
                    <a:ext uri="{FF2B5EF4-FFF2-40B4-BE49-F238E27FC236}">
                      <a16:creationId xmlns:a16="http://schemas.microsoft.com/office/drawing/2014/main" id="{67CA5F27-EF91-4006-9BD6-F07B3F99B6CF}"/>
                    </a:ext>
                  </a:extLst>
                </p:cNvPr>
                <p:cNvSpPr/>
                <p:nvPr/>
              </p:nvSpPr>
              <p:spPr>
                <a:xfrm>
                  <a:off x="-962202" y="2925065"/>
                  <a:ext cx="3072" cy="15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137" extrusionOk="0">
                      <a:moveTo>
                        <a:pt x="14" y="1"/>
                      </a:moveTo>
                      <a:lnTo>
                        <a:pt x="1" y="137"/>
                      </a:lnTo>
                      <a:lnTo>
                        <a:pt x="27" y="1"/>
                      </a:ln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2627;p61">
                  <a:extLst>
                    <a:ext uri="{FF2B5EF4-FFF2-40B4-BE49-F238E27FC236}">
                      <a16:creationId xmlns:a16="http://schemas.microsoft.com/office/drawing/2014/main" id="{C295A91B-5B56-4C10-AB52-0022D6CDB93D}"/>
                    </a:ext>
                  </a:extLst>
                </p:cNvPr>
                <p:cNvSpPr/>
                <p:nvPr/>
              </p:nvSpPr>
              <p:spPr>
                <a:xfrm>
                  <a:off x="-965501" y="2942019"/>
                  <a:ext cx="3413" cy="15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137" extrusionOk="0">
                      <a:moveTo>
                        <a:pt x="30" y="1"/>
                      </a:moveTo>
                      <a:lnTo>
                        <a:pt x="1" y="137"/>
                      </a:lnTo>
                      <a:lnTo>
                        <a:pt x="17" y="137"/>
                      </a:lnTo>
                      <a:lnTo>
                        <a:pt x="30" y="14"/>
                      </a:lnTo>
                      <a:lnTo>
                        <a:pt x="30" y="1"/>
                      </a:ln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2628;p61">
                  <a:extLst>
                    <a:ext uri="{FF2B5EF4-FFF2-40B4-BE49-F238E27FC236}">
                      <a16:creationId xmlns:a16="http://schemas.microsoft.com/office/drawing/2014/main" id="{ED516033-0780-40B7-A277-0C633C94A0FA}"/>
                    </a:ext>
                  </a:extLst>
                </p:cNvPr>
                <p:cNvSpPr/>
                <p:nvPr/>
              </p:nvSpPr>
              <p:spPr>
                <a:xfrm>
                  <a:off x="-962202" y="2940539"/>
                  <a:ext cx="114" cy="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" extrusionOk="0">
                      <a:moveTo>
                        <a:pt x="1" y="1"/>
                      </a:moveTo>
                      <a:lnTo>
                        <a:pt x="1" y="14"/>
                      </a:lnTo>
                      <a:lnTo>
                        <a:pt x="1" y="27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3B1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2629;p61">
                  <a:extLst>
                    <a:ext uri="{FF2B5EF4-FFF2-40B4-BE49-F238E27FC236}">
                      <a16:creationId xmlns:a16="http://schemas.microsoft.com/office/drawing/2014/main" id="{7A61BC00-E72E-4CC7-822C-8EF43F1FD4B5}"/>
                    </a:ext>
                  </a:extLst>
                </p:cNvPr>
                <p:cNvSpPr/>
                <p:nvPr/>
              </p:nvSpPr>
              <p:spPr>
                <a:xfrm>
                  <a:off x="-937853" y="3243201"/>
                  <a:ext cx="40277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76" extrusionOk="0">
                      <a:moveTo>
                        <a:pt x="1" y="1"/>
                      </a:moveTo>
                      <a:lnTo>
                        <a:pt x="1" y="82"/>
                      </a:lnTo>
                      <a:cubicBezTo>
                        <a:pt x="1" y="82"/>
                        <a:pt x="137" y="121"/>
                        <a:pt x="354" y="176"/>
                      </a:cubicBezTo>
                      <a:lnTo>
                        <a:pt x="354" y="134"/>
                      </a:lnTo>
                      <a:cubicBezTo>
                        <a:pt x="150" y="95"/>
                        <a:pt x="17" y="53"/>
                        <a:pt x="17" y="53"/>
                      </a:cubicBezTo>
                      <a:lnTo>
                        <a:pt x="17" y="1"/>
                      </a:lnTo>
                      <a:close/>
                    </a:path>
                  </a:pathLst>
                </a:custGeom>
                <a:solidFill>
                  <a:srgbClr val="D3665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2630;p61">
                  <a:extLst>
                    <a:ext uri="{FF2B5EF4-FFF2-40B4-BE49-F238E27FC236}">
                      <a16:creationId xmlns:a16="http://schemas.microsoft.com/office/drawing/2014/main" id="{EAA8B272-8578-4707-96FB-006E59BD09AC}"/>
                    </a:ext>
                  </a:extLst>
                </p:cNvPr>
                <p:cNvSpPr/>
                <p:nvPr/>
              </p:nvSpPr>
              <p:spPr>
                <a:xfrm>
                  <a:off x="-979154" y="2908111"/>
                  <a:ext cx="81578" cy="350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3079" extrusionOk="0">
                      <a:moveTo>
                        <a:pt x="189" y="1"/>
                      </a:moveTo>
                      <a:lnTo>
                        <a:pt x="189" y="17"/>
                      </a:lnTo>
                      <a:lnTo>
                        <a:pt x="176" y="150"/>
                      </a:lnTo>
                      <a:lnTo>
                        <a:pt x="150" y="286"/>
                      </a:lnTo>
                      <a:lnTo>
                        <a:pt x="150" y="312"/>
                      </a:lnTo>
                      <a:lnTo>
                        <a:pt x="137" y="435"/>
                      </a:lnTo>
                      <a:lnTo>
                        <a:pt x="69" y="973"/>
                      </a:lnTo>
                      <a:lnTo>
                        <a:pt x="1" y="1446"/>
                      </a:lnTo>
                      <a:cubicBezTo>
                        <a:pt x="1" y="1514"/>
                        <a:pt x="1" y="1569"/>
                        <a:pt x="14" y="1637"/>
                      </a:cubicBezTo>
                      <a:cubicBezTo>
                        <a:pt x="40" y="1702"/>
                        <a:pt x="69" y="1770"/>
                        <a:pt x="108" y="1825"/>
                      </a:cubicBezTo>
                      <a:cubicBezTo>
                        <a:pt x="121" y="1825"/>
                        <a:pt x="121" y="1838"/>
                        <a:pt x="121" y="1838"/>
                      </a:cubicBezTo>
                      <a:lnTo>
                        <a:pt x="380" y="2149"/>
                      </a:lnTo>
                      <a:lnTo>
                        <a:pt x="380" y="2946"/>
                      </a:lnTo>
                      <a:lnTo>
                        <a:pt x="380" y="2998"/>
                      </a:lnTo>
                      <a:cubicBezTo>
                        <a:pt x="380" y="2998"/>
                        <a:pt x="513" y="3040"/>
                        <a:pt x="717" y="3079"/>
                      </a:cubicBezTo>
                      <a:lnTo>
                        <a:pt x="662" y="2149"/>
                      </a:lnTo>
                      <a:lnTo>
                        <a:pt x="406" y="1851"/>
                      </a:lnTo>
                      <a:cubicBezTo>
                        <a:pt x="299" y="1744"/>
                        <a:pt x="257" y="1608"/>
                        <a:pt x="257" y="1459"/>
                      </a:cubicBez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2631;p61">
                  <a:extLst>
                    <a:ext uri="{FF2B5EF4-FFF2-40B4-BE49-F238E27FC236}">
                      <a16:creationId xmlns:a16="http://schemas.microsoft.com/office/drawing/2014/main" id="{9D3FB501-34B7-42B0-9498-06F5F679A92A}"/>
                    </a:ext>
                  </a:extLst>
                </p:cNvPr>
                <p:cNvSpPr/>
                <p:nvPr/>
              </p:nvSpPr>
              <p:spPr>
                <a:xfrm>
                  <a:off x="-870042" y="3141821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53" y="1"/>
                      </a:moveTo>
                      <a:lnTo>
                        <a:pt x="1" y="53"/>
                      </a:lnTo>
                      <a:cubicBezTo>
                        <a:pt x="14" y="53"/>
                        <a:pt x="406" y="393"/>
                        <a:pt x="1378" y="393"/>
                      </a:cubicBezTo>
                      <a:lnTo>
                        <a:pt x="1378" y="325"/>
                      </a:lnTo>
                      <a:cubicBezTo>
                        <a:pt x="892" y="325"/>
                        <a:pt x="568" y="244"/>
                        <a:pt x="351" y="163"/>
                      </a:cubicBezTo>
                      <a:cubicBezTo>
                        <a:pt x="244" y="121"/>
                        <a:pt x="163" y="82"/>
                        <a:pt x="121" y="53"/>
                      </a:cubicBezTo>
                      <a:cubicBezTo>
                        <a:pt x="95" y="40"/>
                        <a:pt x="82" y="27"/>
                        <a:pt x="69" y="14"/>
                      </a:cubicBezTo>
                      <a:lnTo>
                        <a:pt x="53" y="14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2632;p61">
                  <a:extLst>
                    <a:ext uri="{FF2B5EF4-FFF2-40B4-BE49-F238E27FC236}">
                      <a16:creationId xmlns:a16="http://schemas.microsoft.com/office/drawing/2014/main" id="{90FA548A-A3F2-4BDE-8B38-45F406D651A1}"/>
                    </a:ext>
                  </a:extLst>
                </p:cNvPr>
                <p:cNvSpPr/>
                <p:nvPr/>
              </p:nvSpPr>
              <p:spPr>
                <a:xfrm>
                  <a:off x="-867084" y="3141821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1339" y="1"/>
                      </a:moveTo>
                      <a:cubicBezTo>
                        <a:pt x="1310" y="27"/>
                        <a:pt x="934" y="325"/>
                        <a:pt x="1" y="325"/>
                      </a:cubicBezTo>
                      <a:lnTo>
                        <a:pt x="1" y="393"/>
                      </a:lnTo>
                      <a:cubicBezTo>
                        <a:pt x="986" y="393"/>
                        <a:pt x="1365" y="53"/>
                        <a:pt x="1378" y="53"/>
                      </a:cubicBezTo>
                      <a:lnTo>
                        <a:pt x="1339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2633;p61">
                  <a:extLst>
                    <a:ext uri="{FF2B5EF4-FFF2-40B4-BE49-F238E27FC236}">
                      <a16:creationId xmlns:a16="http://schemas.microsoft.com/office/drawing/2014/main" id="{82BC2923-8D9D-4A1F-B23B-F66E5FA8F608}"/>
                    </a:ext>
                  </a:extLst>
                </p:cNvPr>
                <p:cNvSpPr/>
                <p:nvPr/>
              </p:nvSpPr>
              <p:spPr>
                <a:xfrm>
                  <a:off x="-870042" y="3178686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53" y="1"/>
                      </a:moveTo>
                      <a:lnTo>
                        <a:pt x="1" y="53"/>
                      </a:lnTo>
                      <a:cubicBezTo>
                        <a:pt x="14" y="53"/>
                        <a:pt x="406" y="393"/>
                        <a:pt x="1378" y="393"/>
                      </a:cubicBezTo>
                      <a:lnTo>
                        <a:pt x="1378" y="325"/>
                      </a:lnTo>
                      <a:cubicBezTo>
                        <a:pt x="892" y="325"/>
                        <a:pt x="568" y="244"/>
                        <a:pt x="351" y="163"/>
                      </a:cubicBezTo>
                      <a:cubicBezTo>
                        <a:pt x="244" y="121"/>
                        <a:pt x="163" y="82"/>
                        <a:pt x="121" y="53"/>
                      </a:cubicBezTo>
                      <a:cubicBezTo>
                        <a:pt x="95" y="40"/>
                        <a:pt x="82" y="27"/>
                        <a:pt x="69" y="14"/>
                      </a:cubicBezTo>
                      <a:cubicBezTo>
                        <a:pt x="53" y="14"/>
                        <a:pt x="53" y="14"/>
                        <a:pt x="53" y="1"/>
                      </a:cubicBez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2634;p61">
                  <a:extLst>
                    <a:ext uri="{FF2B5EF4-FFF2-40B4-BE49-F238E27FC236}">
                      <a16:creationId xmlns:a16="http://schemas.microsoft.com/office/drawing/2014/main" id="{97B5FEDB-54E3-4DD2-AEEE-3F8329074EA8}"/>
                    </a:ext>
                  </a:extLst>
                </p:cNvPr>
                <p:cNvSpPr/>
                <p:nvPr/>
              </p:nvSpPr>
              <p:spPr>
                <a:xfrm>
                  <a:off x="-867084" y="3178686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1339" y="1"/>
                      </a:moveTo>
                      <a:cubicBezTo>
                        <a:pt x="1310" y="14"/>
                        <a:pt x="934" y="325"/>
                        <a:pt x="1" y="325"/>
                      </a:cubicBezTo>
                      <a:lnTo>
                        <a:pt x="1" y="393"/>
                      </a:lnTo>
                      <a:cubicBezTo>
                        <a:pt x="986" y="393"/>
                        <a:pt x="1365" y="53"/>
                        <a:pt x="1378" y="53"/>
                      </a:cubicBezTo>
                      <a:lnTo>
                        <a:pt x="1339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A4059E6-C037-16D6-F37C-A794BC3F6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" y="6373906"/>
                <a:ext cx="648182" cy="542357"/>
              </a:xfrm>
              <a:prstGeom prst="rect">
                <a:avLst/>
              </a:prstGeom>
            </p:spPr>
          </p:pic>
        </p:grpSp>
      </p:grpSp>
      <p:pic>
        <p:nvPicPr>
          <p:cNvPr id="7168" name="vỗ tay khen">
            <a:hlinkClick r:id="" action="ppaction://media"/>
            <a:extLst>
              <a:ext uri="{FF2B5EF4-FFF2-40B4-BE49-F238E27FC236}">
                <a16:creationId xmlns:a16="http://schemas.microsoft.com/office/drawing/2014/main" id="{D6EA41C2-9919-BA4B-464C-70163B4025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815" y="5470506"/>
            <a:ext cx="398929" cy="3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1989"/>
      </p:ext>
    </p:extLst>
  </p:cSld>
  <p:clrMapOvr>
    <a:masterClrMapping/>
  </p:clrMapOvr>
  <p:transition>
    <p:wipe/>
    <p:sndAc>
      <p:stSnd>
        <p:snd r:embed="rId9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75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34" fill="hold"/>
                                        <p:tgtEl>
                                          <p:spTgt spid="7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853082" y="1871433"/>
            <a:ext cx="3854823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zebu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55437-4BEC-A61D-EA69-784AE0898EF6}"/>
              </a:ext>
            </a:extLst>
          </p:cNvPr>
          <p:cNvGrpSpPr/>
          <p:nvPr/>
        </p:nvGrpSpPr>
        <p:grpSpPr>
          <a:xfrm>
            <a:off x="609600" y="-325306"/>
            <a:ext cx="5315987" cy="4269482"/>
            <a:chOff x="553140" y="-325307"/>
            <a:chExt cx="5372447" cy="4544363"/>
          </a:xfrm>
        </p:grpSpPr>
        <p:sp>
          <p:nvSpPr>
            <p:cNvPr id="3" name="Cloud Callout 2"/>
            <p:cNvSpPr/>
            <p:nvPr/>
          </p:nvSpPr>
          <p:spPr>
            <a:xfrm rot="630258">
              <a:off x="553140" y="-325307"/>
              <a:ext cx="5372447" cy="3665225"/>
            </a:xfrm>
            <a:prstGeom prst="cloudCallout">
              <a:avLst>
                <a:gd name="adj1" fmla="val -6102"/>
                <a:gd name="adj2" fmla="val 6725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26" name="Picture 2" descr="Premium Vector | Zebu bull brahman cattle vector illustration">
              <a:extLst>
                <a:ext uri="{FF2B5EF4-FFF2-40B4-BE49-F238E27FC236}">
                  <a16:creationId xmlns:a16="http://schemas.microsoft.com/office/drawing/2014/main" id="{8C1B9C71-4B9A-EA29-4274-176F3A2BC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381" y="144301"/>
              <a:ext cx="3608118" cy="263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A5CAB3-343A-E81D-B088-670B90141430}"/>
                </a:ext>
              </a:extLst>
            </p:cNvPr>
            <p:cNvSpPr txBox="1"/>
            <p:nvPr/>
          </p:nvSpPr>
          <p:spPr>
            <a:xfrm>
              <a:off x="3136542" y="2895616"/>
              <a:ext cx="2521844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zueb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823" y="5835187"/>
            <a:ext cx="463606" cy="463606"/>
          </a:xfrm>
          <a:prstGeom prst="rect">
            <a:avLst/>
          </a:prstGeom>
        </p:spPr>
      </p:pic>
      <p:pic>
        <p:nvPicPr>
          <p:cNvPr id="14" name="zebu">
            <a:hlinkClick r:id="" action="ppaction://media"/>
            <a:extLst>
              <a:ext uri="{FF2B5EF4-FFF2-40B4-BE49-F238E27FC236}">
                <a16:creationId xmlns:a16="http://schemas.microsoft.com/office/drawing/2014/main" id="{874185BF-FAFD-620F-881D-7BECEDE10F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9072" y="6532936"/>
            <a:ext cx="365211" cy="3813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D77D8B0-6538-2F0D-2685-77C05497E1DC}"/>
              </a:ext>
            </a:extLst>
          </p:cNvPr>
          <p:cNvGrpSpPr/>
          <p:nvPr/>
        </p:nvGrpSpPr>
        <p:grpSpPr>
          <a:xfrm>
            <a:off x="-30405" y="-617369"/>
            <a:ext cx="10071022" cy="7519019"/>
            <a:chOff x="-30405" y="-617369"/>
            <a:chExt cx="10071022" cy="7519019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166188-640C-228D-8FB2-C78CF64F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5" y="6366135"/>
              <a:ext cx="640005" cy="535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614326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772400" y="1871433"/>
            <a:ext cx="4419600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zebra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429" y="5733460"/>
            <a:ext cx="394746" cy="39474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425EBD5-0E07-C714-4FCA-7E34B9AAA617}"/>
              </a:ext>
            </a:extLst>
          </p:cNvPr>
          <p:cNvGrpSpPr/>
          <p:nvPr/>
        </p:nvGrpSpPr>
        <p:grpSpPr>
          <a:xfrm>
            <a:off x="1671314" y="162763"/>
            <a:ext cx="5088167" cy="4143910"/>
            <a:chOff x="1614494" y="53627"/>
            <a:chExt cx="4783070" cy="45674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FD5A3-E590-3DE2-C898-1C6DB9F5AB2B}"/>
                </a:ext>
              </a:extLst>
            </p:cNvPr>
            <p:cNvSpPr txBox="1"/>
            <p:nvPr/>
          </p:nvSpPr>
          <p:spPr>
            <a:xfrm>
              <a:off x="3647575" y="3297588"/>
              <a:ext cx="26869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brzae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2B643A6-233F-AB96-C8B6-DBBE7FF662BC}"/>
                </a:ext>
              </a:extLst>
            </p:cNvPr>
            <p:cNvSpPr/>
            <p:nvPr/>
          </p:nvSpPr>
          <p:spPr>
            <a:xfrm>
              <a:off x="2984739" y="53627"/>
              <a:ext cx="3412825" cy="2992272"/>
            </a:xfrm>
            <a:prstGeom prst="wedgeRoundRectCallout">
              <a:avLst>
                <a:gd name="adj1" fmla="val -62336"/>
                <a:gd name="adj2" fmla="val 7568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99C470-1B40-6778-E848-4D93E8A67DAC}"/>
                </a:ext>
              </a:extLst>
            </p:cNvPr>
            <p:cNvSpPr txBox="1"/>
            <p:nvPr/>
          </p:nvSpPr>
          <p:spPr>
            <a:xfrm>
              <a:off x="1614494" y="1772367"/>
              <a:ext cx="1269231" cy="2442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.VnCentury Schoolbook" panose="020B7200000000000000" pitchFamily="34" charset="0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4DFBB7-D5F2-E11E-AD27-4AE0C9D3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108" y="95603"/>
              <a:ext cx="3255456" cy="3202894"/>
            </a:xfrm>
            <a:prstGeom prst="rect">
              <a:avLst/>
            </a:prstGeom>
          </p:spPr>
        </p:pic>
      </p:grpSp>
      <p:pic>
        <p:nvPicPr>
          <p:cNvPr id="23" name="zebra">
            <a:hlinkClick r:id="" action="ppaction://media"/>
            <a:extLst>
              <a:ext uri="{FF2B5EF4-FFF2-40B4-BE49-F238E27FC236}">
                <a16:creationId xmlns:a16="http://schemas.microsoft.com/office/drawing/2014/main" id="{4B524187-6AF0-B0D6-92B0-4D5697468F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199" y="6563686"/>
            <a:ext cx="385482" cy="385482"/>
          </a:xfrm>
          <a:prstGeom prst="rect">
            <a:avLst/>
          </a:prstGeom>
        </p:spPr>
      </p:pic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5B28EDBB-3015-374E-FC38-BDCEF9A43906}"/>
              </a:ext>
            </a:extLst>
          </p:cNvPr>
          <p:cNvGrpSpPr/>
          <p:nvPr/>
        </p:nvGrpSpPr>
        <p:grpSpPr>
          <a:xfrm>
            <a:off x="-131570" y="23000"/>
            <a:ext cx="10174398" cy="6901650"/>
            <a:chOff x="-133781" y="0"/>
            <a:chExt cx="10174398" cy="6901650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-133781" y="0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171" name="Picture 7170">
              <a:extLst>
                <a:ext uri="{FF2B5EF4-FFF2-40B4-BE49-F238E27FC236}">
                  <a16:creationId xmlns:a16="http://schemas.microsoft.com/office/drawing/2014/main" id="{F09B13B9-DF9D-A29A-A934-DCC4AAFB8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09612"/>
              <a:ext cx="707556" cy="592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51968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BE294C-33B9-4215-D351-54CB7668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C5A43-79B7-D112-30F7-D311CBAC2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DDA1ABE-1209-DF17-C3E2-3709C942C260}"/>
              </a:ext>
            </a:extLst>
          </p:cNvPr>
          <p:cNvGrpSpPr/>
          <p:nvPr/>
        </p:nvGrpSpPr>
        <p:grpSpPr>
          <a:xfrm>
            <a:off x="39760" y="42058"/>
            <a:ext cx="12112480" cy="6815941"/>
            <a:chOff x="216215" y="559315"/>
            <a:chExt cx="10932514" cy="59202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215" y="559315"/>
              <a:ext cx="10932514" cy="592024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FF"/>
              </a:solidFill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932D83-7376-2FF5-1F4D-EECDBB6DC79E}"/>
                </a:ext>
              </a:extLst>
            </p:cNvPr>
            <p:cNvGrpSpPr/>
            <p:nvPr/>
          </p:nvGrpSpPr>
          <p:grpSpPr>
            <a:xfrm>
              <a:off x="731520" y="695860"/>
              <a:ext cx="3620063" cy="866457"/>
              <a:chOff x="731520" y="695860"/>
              <a:chExt cx="3620063" cy="86645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E90FED2-8CE3-B19D-B768-DDCE2A6AEBA3}"/>
                  </a:ext>
                </a:extLst>
              </p:cNvPr>
              <p:cNvGrpSpPr/>
              <p:nvPr/>
            </p:nvGrpSpPr>
            <p:grpSpPr>
              <a:xfrm>
                <a:off x="1261872" y="722673"/>
                <a:ext cx="3089711" cy="839644"/>
                <a:chOff x="1261872" y="722673"/>
                <a:chExt cx="3089711" cy="83964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FDB9422-3DC7-48BD-A0D2-EC4D547EBECB}"/>
                    </a:ext>
                  </a:extLst>
                </p:cNvPr>
                <p:cNvSpPr txBox="1"/>
                <p:nvPr/>
              </p:nvSpPr>
              <p:spPr>
                <a:xfrm>
                  <a:off x="1261872" y="722673"/>
                  <a:ext cx="30897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effectLst>
                        <a:glow rad="127000">
                          <a:schemeClr val="bg1"/>
                        </a:glow>
                      </a:effectLst>
                      <a:latin typeface="Comic Sans MS" panose="030F0702030302020204" pitchFamily="66" charset="0"/>
                    </a:rPr>
                    <a:t>Listen and repeat.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4D738B0-FFFA-4A57-8095-54ED2D61A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153" y="1093850"/>
                  <a:ext cx="950039" cy="468467"/>
                </a:xfrm>
                <a:prstGeom prst="rect">
                  <a:avLst/>
                </a:prstGeom>
              </p:spPr>
            </p:pic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C9DB05-D132-3DAF-17E3-BBAF7FE4BA19}"/>
                  </a:ext>
                </a:extLst>
              </p:cNvPr>
              <p:cNvSpPr/>
              <p:nvPr/>
            </p:nvSpPr>
            <p:spPr>
              <a:xfrm>
                <a:off x="731520" y="695860"/>
                <a:ext cx="530352" cy="51528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.VnBodoni" panose="020B7200000000000000" pitchFamily="34" charset="0"/>
                  </a:rPr>
                  <a:t>1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DDA1ABE-1209-DF17-C3E2-3709C942C260}"/>
              </a:ext>
            </a:extLst>
          </p:cNvPr>
          <p:cNvGrpSpPr/>
          <p:nvPr/>
        </p:nvGrpSpPr>
        <p:grpSpPr>
          <a:xfrm>
            <a:off x="0" y="1"/>
            <a:ext cx="12152240" cy="6814128"/>
            <a:chOff x="216215" y="559315"/>
            <a:chExt cx="10932514" cy="59202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215" y="559315"/>
              <a:ext cx="10932514" cy="592024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FF"/>
              </a:solidFill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932D83-7376-2FF5-1F4D-EECDBB6DC79E}"/>
                </a:ext>
              </a:extLst>
            </p:cNvPr>
            <p:cNvGrpSpPr/>
            <p:nvPr/>
          </p:nvGrpSpPr>
          <p:grpSpPr>
            <a:xfrm>
              <a:off x="731520" y="695860"/>
              <a:ext cx="3620063" cy="866457"/>
              <a:chOff x="731520" y="695860"/>
              <a:chExt cx="3620063" cy="86645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E90FED2-8CE3-B19D-B768-DDCE2A6AEBA3}"/>
                  </a:ext>
                </a:extLst>
              </p:cNvPr>
              <p:cNvGrpSpPr/>
              <p:nvPr/>
            </p:nvGrpSpPr>
            <p:grpSpPr>
              <a:xfrm>
                <a:off x="1261872" y="722673"/>
                <a:ext cx="3089711" cy="839644"/>
                <a:chOff x="1261872" y="722673"/>
                <a:chExt cx="3089711" cy="83964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FDB9422-3DC7-48BD-A0D2-EC4D547EBECB}"/>
                    </a:ext>
                  </a:extLst>
                </p:cNvPr>
                <p:cNvSpPr txBox="1"/>
                <p:nvPr/>
              </p:nvSpPr>
              <p:spPr>
                <a:xfrm>
                  <a:off x="1261872" y="722673"/>
                  <a:ext cx="30897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effectLst>
                        <a:glow rad="127000">
                          <a:schemeClr val="bg1"/>
                        </a:glow>
                      </a:effectLst>
                      <a:latin typeface="Comic Sans MS" panose="030F0702030302020204" pitchFamily="66" charset="0"/>
                    </a:rPr>
                    <a:t>Listen and repeat.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4D738B0-FFFA-4A57-8095-54ED2D61A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153" y="1093850"/>
                  <a:ext cx="950039" cy="468467"/>
                </a:xfrm>
                <a:prstGeom prst="rect">
                  <a:avLst/>
                </a:prstGeom>
              </p:spPr>
            </p:pic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C9DB05-D132-3DAF-17E3-BBAF7FE4BA19}"/>
                  </a:ext>
                </a:extLst>
              </p:cNvPr>
              <p:cNvSpPr/>
              <p:nvPr/>
            </p:nvSpPr>
            <p:spPr>
              <a:xfrm>
                <a:off x="731520" y="695860"/>
                <a:ext cx="530352" cy="51528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.VnBodoni" panose="020B7200000000000000" pitchFamily="34" charset="0"/>
                  </a:rPr>
                  <a:t>1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6656542" y="487702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006" y="521944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441" y="2699604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sl</a:t>
            </a:r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17404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6001159" y="6328308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6" y="6310478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315" y="675338"/>
            <a:ext cx="1154344" cy="1154344"/>
          </a:xfrm>
          <a:prstGeom prst="rect">
            <a:avLst/>
          </a:prstGeom>
        </p:spPr>
      </p:pic>
      <p:pic>
        <p:nvPicPr>
          <p:cNvPr id="27" name="Track 58">
            <a:hlinkClick r:id="" action="ppaction://media"/>
            <a:extLst>
              <a:ext uri="{FF2B5EF4-FFF2-40B4-BE49-F238E27FC236}">
                <a16:creationId xmlns:a16="http://schemas.microsoft.com/office/drawing/2014/main" id="{36C1346A-26A0-B8E1-ACD8-91E09E5E6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573" y="1171280"/>
            <a:ext cx="387865" cy="3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IV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20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3"/>
          <p:cNvGrpSpPr/>
          <p:nvPr/>
        </p:nvGrpSpPr>
        <p:grpSpPr>
          <a:xfrm>
            <a:off x="2690258" y="1572548"/>
            <a:ext cx="6399753" cy="4305335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023501" y="324470"/>
            <a:ext cx="7733266" cy="6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445964" y="4452070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18126" y="251130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421;p36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423;p36"/>
          <p:cNvSpPr/>
          <p:nvPr/>
        </p:nvSpPr>
        <p:spPr>
          <a:xfrm>
            <a:off x="756028" y="4910442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ADE79-3CAF-A032-561D-876AF29EB4FE}"/>
              </a:ext>
            </a:extLst>
          </p:cNvPr>
          <p:cNvSpPr txBox="1"/>
          <p:nvPr/>
        </p:nvSpPr>
        <p:spPr>
          <a:xfrm>
            <a:off x="3118616" y="2619359"/>
            <a:ext cx="5543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EA2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IN THE PLAYGROUND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41E-1870-1835-088A-B15750FDAA76}"/>
              </a:ext>
            </a:extLst>
          </p:cNvPr>
          <p:cNvSpPr txBox="1"/>
          <p:nvPr/>
        </p:nvSpPr>
        <p:spPr>
          <a:xfrm>
            <a:off x="4981818" y="1849268"/>
            <a:ext cx="163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Unit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DB33-9D74-4737-F80B-DC7BCC4B6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65" y="6320395"/>
            <a:ext cx="723179" cy="6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1F15-2881-CEED-AC3A-6462F98EBAD1}"/>
              </a:ext>
            </a:extLst>
          </p:cNvPr>
          <p:cNvSpPr txBox="1"/>
          <p:nvPr/>
        </p:nvSpPr>
        <p:spPr>
          <a:xfrm>
            <a:off x="4659314" y="4452070"/>
            <a:ext cx="246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Lesson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A410F-C1FD-1D45-C8D4-34F988565B2A}"/>
              </a:ext>
            </a:extLst>
          </p:cNvPr>
          <p:cNvGrpSpPr/>
          <p:nvPr/>
        </p:nvGrpSpPr>
        <p:grpSpPr>
          <a:xfrm rot="21372778">
            <a:off x="1685557" y="244884"/>
            <a:ext cx="3191436" cy="1568824"/>
            <a:chOff x="514276" y="424442"/>
            <a:chExt cx="3188147" cy="1745017"/>
          </a:xfrm>
          <a:solidFill>
            <a:srgbClr val="FFFF00"/>
          </a:solidFill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B2F847DF-A02C-513A-6F68-CF3914A78C82}"/>
                </a:ext>
              </a:extLst>
            </p:cNvPr>
            <p:cNvSpPr/>
            <p:nvPr/>
          </p:nvSpPr>
          <p:spPr>
            <a:xfrm>
              <a:off x="514276" y="424442"/>
              <a:ext cx="3188147" cy="1745017"/>
            </a:xfrm>
            <a:prstGeom prst="cloud">
              <a:avLst/>
            </a:prstGeom>
            <a:grpFill/>
            <a:ln w="25400" cap="flat" cmpd="sng" algn="ctr">
              <a:solidFill>
                <a:srgbClr val="02718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Google Shape;1206;p34">
              <a:extLst>
                <a:ext uri="{FF2B5EF4-FFF2-40B4-BE49-F238E27FC236}">
                  <a16:creationId xmlns:a16="http://schemas.microsoft.com/office/drawing/2014/main" id="{0FCF0112-B1AC-6149-D22E-5297D9DD8868}"/>
                </a:ext>
              </a:extLst>
            </p:cNvPr>
            <p:cNvSpPr txBox="1">
              <a:spLocks/>
            </p:cNvSpPr>
            <p:nvPr/>
          </p:nvSpPr>
          <p:spPr>
            <a:xfrm>
              <a:off x="888558" y="832754"/>
              <a:ext cx="2698115" cy="661035"/>
            </a:xfrm>
            <a:prstGeom prst="rect">
              <a:avLst/>
            </a:prstGeom>
            <a:grpFill/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vi-VN" altLang="en-GB" sz="4800" dirty="0">
                  <a:solidFill>
                    <a:schemeClr val="accent1">
                      <a:lumMod val="50000"/>
                    </a:schemeClr>
                  </a:solidFill>
                  <a:latin typeface="Cooper Black" panose="0208090404030B020404" charset="0"/>
                  <a:cs typeface="Cooper Black" panose="0208090404030B020404" charset="0"/>
                </a:rPr>
                <a:t>Letter</a:t>
              </a:r>
            </a:p>
          </p:txBody>
        </p:sp>
      </p:grpSp>
      <p:pic>
        <p:nvPicPr>
          <p:cNvPr id="10" name="unit 11 (p1) listen and repeat - Copy (mp3cut.net)">
            <a:hlinkClick r:id="" action="ppaction://media"/>
            <a:extLst>
              <a:ext uri="{FF2B5EF4-FFF2-40B4-BE49-F238E27FC236}">
                <a16:creationId xmlns:a16="http://schemas.microsoft.com/office/drawing/2014/main" id="{25029545-9EEA-1E13-7DB2-76D923D1D46B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241" y="5741604"/>
            <a:ext cx="1470759" cy="1116396"/>
          </a:xfrm>
          <a:prstGeom prst="rect">
            <a:avLst/>
          </a:prstGeom>
        </p:spPr>
      </p:pic>
      <p:sp>
        <p:nvSpPr>
          <p:cNvPr id="14" name="Google Shape;1212;p35">
            <a:extLst>
              <a:ext uri="{FF2B5EF4-FFF2-40B4-BE49-F238E27FC236}">
                <a16:creationId xmlns:a16="http://schemas.microsoft.com/office/drawing/2014/main" id="{D93D9DCE-DD83-2D1C-CBD8-992FB77FED43}"/>
              </a:ext>
            </a:extLst>
          </p:cNvPr>
          <p:cNvSpPr txBox="1">
            <a:spLocks/>
          </p:cNvSpPr>
          <p:nvPr/>
        </p:nvSpPr>
        <p:spPr>
          <a:xfrm>
            <a:off x="4076703" y="2801362"/>
            <a:ext cx="6020590" cy="1009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14000" b="0" i="0" u="none" strike="noStrike" cap="none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3500"/>
              <a:buFont typeface="Chau Philomene One" panose="02000806040000020003"/>
              <a:buNone/>
              <a:tabLst/>
              <a:defRPr/>
            </a:pPr>
            <a:r>
              <a:rPr kumimoji="0" lang="en-US" altLang="en-GB" sz="41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I</a:t>
            </a:r>
            <a:r>
              <a:rPr kumimoji="0" lang="en-US" altLang="en-GB" sz="41800" b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 </a:t>
            </a:r>
            <a:r>
              <a:rPr kumimoji="0" lang="en-US" altLang="en-GB" sz="418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i</a:t>
            </a:r>
            <a:endParaRPr kumimoji="0" lang="vi-VN" altLang="en-GB" sz="4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siva" panose="020B0500000000000000" pitchFamily="34" charset="0"/>
              <a:ea typeface="Corsiva" panose="020B0500000000000000" pitchFamily="34" charset="0"/>
              <a:cs typeface="Corsiva" panose="020B0500000000000000" pitchFamily="34" charset="0"/>
              <a:sym typeface="Chau Philomene One" panose="020008060400000200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6E51C3-22BB-11EF-D912-D8236B2BB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5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06;p34">
            <a:extLst>
              <a:ext uri="{FF2B5EF4-FFF2-40B4-BE49-F238E27FC236}">
                <a16:creationId xmlns:a16="http://schemas.microsoft.com/office/drawing/2014/main" id="{8CF30478-9A37-C0C3-3EDE-35A2A762B19E}"/>
              </a:ext>
            </a:extLst>
          </p:cNvPr>
          <p:cNvSpPr txBox="1">
            <a:spLocks/>
          </p:cNvSpPr>
          <p:nvPr/>
        </p:nvSpPr>
        <p:spPr>
          <a:xfrm>
            <a:off x="1716775" y="209851"/>
            <a:ext cx="2256522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8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8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7" name="Picture 6" descr="pixlr-bg-result">
            <a:extLst>
              <a:ext uri="{FF2B5EF4-FFF2-40B4-BE49-F238E27FC236}">
                <a16:creationId xmlns:a16="http://schemas.microsoft.com/office/drawing/2014/main" id="{836E4F45-40D0-CEBB-2FFB-281E24793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894" y="1893786"/>
            <a:ext cx="6656294" cy="5106907"/>
          </a:xfrm>
          <a:prstGeom prst="rect">
            <a:avLst/>
          </a:prstGeom>
        </p:spPr>
      </p:pic>
      <p:sp>
        <p:nvSpPr>
          <p:cNvPr id="9" name="Google Shape;1324;p38">
            <a:extLst>
              <a:ext uri="{FF2B5EF4-FFF2-40B4-BE49-F238E27FC236}">
                <a16:creationId xmlns:a16="http://schemas.microsoft.com/office/drawing/2014/main" id="{60FF7563-1493-3184-A236-C44C48D0140B}"/>
              </a:ext>
            </a:extLst>
          </p:cNvPr>
          <p:cNvSpPr txBox="1">
            <a:spLocks/>
          </p:cNvSpPr>
          <p:nvPr/>
        </p:nvSpPr>
        <p:spPr>
          <a:xfrm>
            <a:off x="3464827" y="871320"/>
            <a:ext cx="6472518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15000" b="1" dirty="0">
                <a:latin typeface="HP001 4 hàng" panose="020B0603050302020204" pitchFamily="34" charset="0"/>
                <a:cs typeface="Cooper Black" panose="0208090404030B020404" charset="0"/>
              </a:rPr>
              <a:t>sl</a:t>
            </a:r>
            <a:r>
              <a:rPr lang="vi-VN" altLang="en-GB" sz="15000" b="1" dirty="0">
                <a:solidFill>
                  <a:srgbClr val="FF0000"/>
                </a:solidFill>
                <a:latin typeface="HP001 4 hàng" panose="020B0603050302020204" pitchFamily="34" charset="0"/>
                <a:cs typeface="Cooper Black" panose="0208090404030B020404" charset="0"/>
              </a:rPr>
              <a:t>i</a:t>
            </a:r>
            <a:r>
              <a:rPr lang="vi-VN" altLang="en-GB" sz="15000" b="1" dirty="0">
                <a:latin typeface="HP001 4 hàng" panose="020B0603050302020204" pitchFamily="34" charset="0"/>
                <a:cs typeface="Cooper Black" panose="0208090404030B020404" charset="0"/>
              </a:rPr>
              <a:t>ding</a:t>
            </a:r>
          </a:p>
        </p:txBody>
      </p:sp>
      <p:pic>
        <p:nvPicPr>
          <p:cNvPr id="10" name="unit 11 (p1) listen and repeat - Copy (mp3cut.net) (1)">
            <a:hlinkClick r:id="" action="ppaction://media"/>
            <a:extLst>
              <a:ext uri="{FF2B5EF4-FFF2-40B4-BE49-F238E27FC236}">
                <a16:creationId xmlns:a16="http://schemas.microsoft.com/office/drawing/2014/main" id="{93BAAF4B-6196-A559-F37E-19325DF1E721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202" y="5906760"/>
            <a:ext cx="1243798" cy="870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20E970-99ED-E8C4-7127-ACAB5524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74FE8-343E-592A-B129-5B1CC2818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75" y="65477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24;p38">
            <a:extLst>
              <a:ext uri="{FF2B5EF4-FFF2-40B4-BE49-F238E27FC236}">
                <a16:creationId xmlns:a16="http://schemas.microsoft.com/office/drawing/2014/main" id="{8880F949-DF8A-614E-8704-902B679929FA}"/>
              </a:ext>
            </a:extLst>
          </p:cNvPr>
          <p:cNvSpPr txBox="1">
            <a:spLocks/>
          </p:cNvSpPr>
          <p:nvPr/>
        </p:nvSpPr>
        <p:spPr>
          <a:xfrm>
            <a:off x="1459063" y="2275237"/>
            <a:ext cx="5853945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14400" b="1" dirty="0"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r</a:t>
            </a:r>
            <a:r>
              <a:rPr lang="en-US" altLang="en-GB" sz="14400" b="1" dirty="0">
                <a:solidFill>
                  <a:srgbClr val="FF0000"/>
                </a:solidFill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i</a:t>
            </a:r>
            <a:r>
              <a:rPr lang="en-US" altLang="en-GB" sz="14400" b="1" dirty="0"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ding</a:t>
            </a:r>
            <a:endParaRPr lang="vi-VN" altLang="en-GB" sz="14400" b="1" dirty="0">
              <a:latin typeface="CommercialScript" panose="02020500000000000000" pitchFamily="18" charset="0"/>
              <a:ea typeface="CommercialScript" panose="02020500000000000000" pitchFamily="18" charset="0"/>
              <a:cs typeface="CommercialScript" panose="02020500000000000000" pitchFamily="18" charset="0"/>
            </a:endParaRPr>
          </a:p>
        </p:txBody>
      </p:sp>
      <p:pic>
        <p:nvPicPr>
          <p:cNvPr id="4" name="Picture 3" descr="pixlr-bg-result (2)">
            <a:extLst>
              <a:ext uri="{FF2B5EF4-FFF2-40B4-BE49-F238E27FC236}">
                <a16:creationId xmlns:a16="http://schemas.microsoft.com/office/drawing/2014/main" id="{D3CAE99D-9313-59AE-F510-E19B898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29" y="1419806"/>
            <a:ext cx="4985466" cy="6041198"/>
          </a:xfrm>
          <a:prstGeom prst="rect">
            <a:avLst/>
          </a:prstGeom>
        </p:spPr>
      </p:pic>
      <p:pic>
        <p:nvPicPr>
          <p:cNvPr id="5" name="unit 11 (p1) listen and repeat - Copy (mp3cut.net) (2)">
            <a:hlinkClick r:id="" action="ppaction://media"/>
            <a:extLst>
              <a:ext uri="{FF2B5EF4-FFF2-40B4-BE49-F238E27FC236}">
                <a16:creationId xmlns:a16="http://schemas.microsoft.com/office/drawing/2014/main" id="{CADF6CFC-5DD9-2328-6068-E068B6CBBF8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441" y="5864330"/>
            <a:ext cx="1173377" cy="841800"/>
          </a:xfrm>
          <a:prstGeom prst="rect">
            <a:avLst/>
          </a:prstGeom>
        </p:spPr>
      </p:pic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716513E7-E202-D543-EE2E-7BABC6C103D5}"/>
              </a:ext>
            </a:extLst>
          </p:cNvPr>
          <p:cNvSpPr txBox="1">
            <a:spLocks/>
          </p:cNvSpPr>
          <p:nvPr/>
        </p:nvSpPr>
        <p:spPr>
          <a:xfrm>
            <a:off x="1589376" y="216430"/>
            <a:ext cx="2256522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8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8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4D11F-4F6C-183D-AF52-783E15736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24;p38">
            <a:extLst>
              <a:ext uri="{FF2B5EF4-FFF2-40B4-BE49-F238E27FC236}">
                <a16:creationId xmlns:a16="http://schemas.microsoft.com/office/drawing/2014/main" id="{7C28DD05-521F-9883-F01C-1ADFF38A1B18}"/>
              </a:ext>
            </a:extLst>
          </p:cNvPr>
          <p:cNvSpPr txBox="1">
            <a:spLocks/>
          </p:cNvSpPr>
          <p:nvPr/>
        </p:nvSpPr>
        <p:spPr>
          <a:xfrm>
            <a:off x="1050782" y="1679296"/>
            <a:ext cx="7599751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12500" b="1" dirty="0">
                <a:latin typeface="HP001 4 hàng" panose="020B0603050302020204" pitchFamily="34" charset="0"/>
                <a:cs typeface="Cooper Black" panose="0208090404030B020404" charset="0"/>
              </a:rPr>
              <a:t>dr</a:t>
            </a:r>
            <a:r>
              <a:rPr lang="en-US" altLang="en-GB" sz="12500" b="1" dirty="0">
                <a:solidFill>
                  <a:srgbClr val="FF0000"/>
                </a:solidFill>
                <a:latin typeface="HP001 4 hàng" panose="020B0603050302020204" pitchFamily="34" charset="0"/>
                <a:cs typeface="Cooper Black" panose="0208090404030B020404" charset="0"/>
              </a:rPr>
              <a:t>i</a:t>
            </a:r>
            <a:r>
              <a:rPr lang="en-US" altLang="en-GB" sz="12500" b="1" dirty="0">
                <a:latin typeface="HP001 4 hàng" panose="020B0603050302020204" pitchFamily="34" charset="0"/>
                <a:cs typeface="Cooper Black" panose="0208090404030B020404" charset="0"/>
              </a:rPr>
              <a:t>ving</a:t>
            </a:r>
            <a:endParaRPr lang="vi-VN" altLang="en-GB" sz="12500" b="1" dirty="0">
              <a:latin typeface="HP001 4 hàng" panose="020B0603050302020204" pitchFamily="34" charset="0"/>
              <a:cs typeface="Cooper Black" panose="0208090404030B020404" charset="0"/>
            </a:endParaRPr>
          </a:p>
        </p:txBody>
      </p:sp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B6A31494-BCEC-DB2F-089C-8767A5BE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45" y="2198991"/>
            <a:ext cx="5178852" cy="4868689"/>
          </a:xfrm>
          <a:prstGeom prst="rect">
            <a:avLst/>
          </a:prstGeom>
        </p:spPr>
      </p:pic>
      <p:sp>
        <p:nvSpPr>
          <p:cNvPr id="5" name="Google Shape;1206;p34">
            <a:extLst>
              <a:ext uri="{FF2B5EF4-FFF2-40B4-BE49-F238E27FC236}">
                <a16:creationId xmlns:a16="http://schemas.microsoft.com/office/drawing/2014/main" id="{6B882EA3-3262-58B1-3540-B4A11AC75E09}"/>
              </a:ext>
            </a:extLst>
          </p:cNvPr>
          <p:cNvSpPr txBox="1">
            <a:spLocks/>
          </p:cNvSpPr>
          <p:nvPr/>
        </p:nvSpPr>
        <p:spPr>
          <a:xfrm>
            <a:off x="1679109" y="291463"/>
            <a:ext cx="2042661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4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4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7" name="unit 11 (p1) listen and repeat - Copy (mp3cut.net) (3)">
            <a:hlinkClick r:id="" action="ppaction://media"/>
            <a:extLst>
              <a:ext uri="{FF2B5EF4-FFF2-40B4-BE49-F238E27FC236}">
                <a16:creationId xmlns:a16="http://schemas.microsoft.com/office/drawing/2014/main" id="{49FC0E4C-AF7F-EFDC-4E5C-386D534EF39B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7038" y="5953467"/>
            <a:ext cx="1088043" cy="775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2A693-CA96-8895-7518-573837453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Point and say.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A2BA8-5348-34BD-EB25-C23E46C2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6" y="6191008"/>
            <a:ext cx="640005" cy="535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57184-F33D-CD97-0BFD-0C480A921A42}"/>
              </a:ext>
            </a:extLst>
          </p:cNvPr>
          <p:cNvSpPr txBox="1"/>
          <p:nvPr/>
        </p:nvSpPr>
        <p:spPr>
          <a:xfrm>
            <a:off x="233247" y="160171"/>
            <a:ext cx="393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Point and say.</a:t>
            </a:r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26486A0A-6BC8-67E5-CEAE-2DD47B336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232" y="4556649"/>
            <a:ext cx="3462982" cy="230135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06298881-37B9-DC65-BA88-948480ECD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037" y="575040"/>
            <a:ext cx="586034" cy="58603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F5DBF1-05B0-D773-990B-C7C3E96A5258}"/>
              </a:ext>
            </a:extLst>
          </p:cNvPr>
          <p:cNvSpPr/>
          <p:nvPr/>
        </p:nvSpPr>
        <p:spPr>
          <a:xfrm>
            <a:off x="7264348" y="2063251"/>
            <a:ext cx="656281" cy="25113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805333-1164-9ECC-390E-E221B58329DF}"/>
              </a:ext>
            </a:extLst>
          </p:cNvPr>
          <p:cNvSpPr/>
          <p:nvPr/>
        </p:nvSpPr>
        <p:spPr>
          <a:xfrm>
            <a:off x="7416129" y="2153809"/>
            <a:ext cx="317253" cy="28990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solidFill>
            <a:srgbClr val="00CC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330C48-D309-42C6-EDA3-06D846BD19B7}"/>
              </a:ext>
            </a:extLst>
          </p:cNvPr>
          <p:cNvSpPr/>
          <p:nvPr/>
        </p:nvSpPr>
        <p:spPr>
          <a:xfrm>
            <a:off x="7246484" y="1979792"/>
            <a:ext cx="808948" cy="210703"/>
          </a:xfrm>
          <a:custGeom>
            <a:avLst/>
            <a:gdLst>
              <a:gd name="connsiteX0" fmla="*/ 0 w 808948"/>
              <a:gd name="connsiteY0" fmla="*/ 11550 h 210703"/>
              <a:gd name="connsiteX1" fmla="*/ 130628 w 808948"/>
              <a:gd name="connsiteY1" fmla="*/ 65979 h 210703"/>
              <a:gd name="connsiteX2" fmla="*/ 163285 w 808948"/>
              <a:gd name="connsiteY2" fmla="*/ 44207 h 210703"/>
              <a:gd name="connsiteX3" fmla="*/ 217714 w 808948"/>
              <a:gd name="connsiteY3" fmla="*/ 55093 h 210703"/>
              <a:gd name="connsiteX4" fmla="*/ 217714 w 808948"/>
              <a:gd name="connsiteY4" fmla="*/ 664 h 210703"/>
              <a:gd name="connsiteX5" fmla="*/ 293914 w 808948"/>
              <a:gd name="connsiteY5" fmla="*/ 98636 h 210703"/>
              <a:gd name="connsiteX6" fmla="*/ 370114 w 808948"/>
              <a:gd name="connsiteY6" fmla="*/ 87750 h 210703"/>
              <a:gd name="connsiteX7" fmla="*/ 457200 w 808948"/>
              <a:gd name="connsiteY7" fmla="*/ 109521 h 210703"/>
              <a:gd name="connsiteX8" fmla="*/ 598714 w 808948"/>
              <a:gd name="connsiteY8" fmla="*/ 65979 h 210703"/>
              <a:gd name="connsiteX9" fmla="*/ 664028 w 808948"/>
              <a:gd name="connsiteY9" fmla="*/ 207493 h 210703"/>
              <a:gd name="connsiteX10" fmla="*/ 805543 w 808948"/>
              <a:gd name="connsiteY10" fmla="*/ 163950 h 210703"/>
              <a:gd name="connsiteX11" fmla="*/ 751114 w 808948"/>
              <a:gd name="connsiteY11" fmla="*/ 153064 h 21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948" h="210703">
                <a:moveTo>
                  <a:pt x="0" y="11550"/>
                </a:moveTo>
                <a:cubicBezTo>
                  <a:pt x="51707" y="36043"/>
                  <a:pt x="103414" y="60536"/>
                  <a:pt x="130628" y="65979"/>
                </a:cubicBezTo>
                <a:cubicBezTo>
                  <a:pt x="157842" y="71422"/>
                  <a:pt x="148771" y="46021"/>
                  <a:pt x="163285" y="44207"/>
                </a:cubicBezTo>
                <a:cubicBezTo>
                  <a:pt x="177799" y="42393"/>
                  <a:pt x="208643" y="62350"/>
                  <a:pt x="217714" y="55093"/>
                </a:cubicBezTo>
                <a:cubicBezTo>
                  <a:pt x="226785" y="47836"/>
                  <a:pt x="205014" y="-6593"/>
                  <a:pt x="217714" y="664"/>
                </a:cubicBezTo>
                <a:cubicBezTo>
                  <a:pt x="230414" y="7921"/>
                  <a:pt x="268514" y="84122"/>
                  <a:pt x="293914" y="98636"/>
                </a:cubicBezTo>
                <a:cubicBezTo>
                  <a:pt x="319314" y="113150"/>
                  <a:pt x="342900" y="85936"/>
                  <a:pt x="370114" y="87750"/>
                </a:cubicBezTo>
                <a:cubicBezTo>
                  <a:pt x="397328" y="89564"/>
                  <a:pt x="419100" y="113150"/>
                  <a:pt x="457200" y="109521"/>
                </a:cubicBezTo>
                <a:cubicBezTo>
                  <a:pt x="495300" y="105893"/>
                  <a:pt x="564243" y="49650"/>
                  <a:pt x="598714" y="65979"/>
                </a:cubicBezTo>
                <a:cubicBezTo>
                  <a:pt x="633185" y="82308"/>
                  <a:pt x="629557" y="191165"/>
                  <a:pt x="664028" y="207493"/>
                </a:cubicBezTo>
                <a:cubicBezTo>
                  <a:pt x="698499" y="223821"/>
                  <a:pt x="791029" y="173022"/>
                  <a:pt x="805543" y="163950"/>
                </a:cubicBezTo>
                <a:cubicBezTo>
                  <a:pt x="820057" y="154879"/>
                  <a:pt x="785585" y="153971"/>
                  <a:pt x="751114" y="153064"/>
                </a:cubicBezTo>
              </a:path>
            </a:pathLst>
          </a:custGeom>
          <a:noFill/>
          <a:ln w="190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CC1653-A45C-47D6-72BC-878E978CFA01}"/>
              </a:ext>
            </a:extLst>
          </p:cNvPr>
          <p:cNvSpPr/>
          <p:nvPr/>
        </p:nvSpPr>
        <p:spPr>
          <a:xfrm>
            <a:off x="7508003" y="2022919"/>
            <a:ext cx="147481" cy="80234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D6DA64-7EB6-AC0E-40F6-8A9DAFB4FBB2}"/>
              </a:ext>
            </a:extLst>
          </p:cNvPr>
          <p:cNvSpPr/>
          <p:nvPr/>
        </p:nvSpPr>
        <p:spPr>
          <a:xfrm>
            <a:off x="7355603" y="2109042"/>
            <a:ext cx="147481" cy="8023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425F0F-5B14-F9C0-716B-CD147315E026}"/>
              </a:ext>
            </a:extLst>
          </p:cNvPr>
          <p:cNvGrpSpPr/>
          <p:nvPr/>
        </p:nvGrpSpPr>
        <p:grpSpPr>
          <a:xfrm>
            <a:off x="1876277" y="1292876"/>
            <a:ext cx="8594270" cy="5084568"/>
            <a:chOff x="1876277" y="1292876"/>
            <a:chExt cx="8594270" cy="5084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2851E0-843E-A4B7-EDFD-FE3770F0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6277" y="1292876"/>
              <a:ext cx="8594270" cy="5084568"/>
            </a:xfrm>
            <a:prstGeom prst="rect">
              <a:avLst/>
            </a:prstGeom>
            <a:ln w="228600" cap="sq" cmpd="thickThin">
              <a:solidFill>
                <a:srgbClr val="0070C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2C99BD0-8B46-E5A9-6F03-E68735E9BF4F}"/>
                </a:ext>
              </a:extLst>
            </p:cNvPr>
            <p:cNvSpPr/>
            <p:nvPr/>
          </p:nvSpPr>
          <p:spPr>
            <a:xfrm>
              <a:off x="7217230" y="2001564"/>
              <a:ext cx="808948" cy="523922"/>
            </a:xfrm>
            <a:custGeom>
              <a:avLst/>
              <a:gdLst>
                <a:gd name="connsiteX0" fmla="*/ 0 w 908643"/>
                <a:gd name="connsiteY0" fmla="*/ 0 h 294968"/>
                <a:gd name="connsiteX1" fmla="*/ 54429 w 908643"/>
                <a:gd name="connsiteY1" fmla="*/ 119743 h 294968"/>
                <a:gd name="connsiteX2" fmla="*/ 272143 w 908643"/>
                <a:gd name="connsiteY2" fmla="*/ 130629 h 294968"/>
                <a:gd name="connsiteX3" fmla="*/ 468086 w 908643"/>
                <a:gd name="connsiteY3" fmla="*/ 293914 h 294968"/>
                <a:gd name="connsiteX4" fmla="*/ 718457 w 908643"/>
                <a:gd name="connsiteY4" fmla="*/ 195943 h 294968"/>
                <a:gd name="connsiteX5" fmla="*/ 903515 w 908643"/>
                <a:gd name="connsiteY5" fmla="*/ 97971 h 294968"/>
                <a:gd name="connsiteX6" fmla="*/ 859972 w 908643"/>
                <a:gd name="connsiteY6" fmla="*/ 87086 h 294968"/>
                <a:gd name="connsiteX7" fmla="*/ 892629 w 908643"/>
                <a:gd name="connsiteY7" fmla="*/ 76200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643" h="294968">
                  <a:moveTo>
                    <a:pt x="0" y="0"/>
                  </a:moveTo>
                  <a:cubicBezTo>
                    <a:pt x="4536" y="48986"/>
                    <a:pt x="9072" y="97972"/>
                    <a:pt x="54429" y="119743"/>
                  </a:cubicBezTo>
                  <a:cubicBezTo>
                    <a:pt x="99786" y="141514"/>
                    <a:pt x="203200" y="101601"/>
                    <a:pt x="272143" y="130629"/>
                  </a:cubicBezTo>
                  <a:cubicBezTo>
                    <a:pt x="341086" y="159658"/>
                    <a:pt x="393700" y="283028"/>
                    <a:pt x="468086" y="293914"/>
                  </a:cubicBezTo>
                  <a:cubicBezTo>
                    <a:pt x="542472" y="304800"/>
                    <a:pt x="645886" y="228600"/>
                    <a:pt x="718457" y="195943"/>
                  </a:cubicBezTo>
                  <a:cubicBezTo>
                    <a:pt x="791029" y="163286"/>
                    <a:pt x="879929" y="116114"/>
                    <a:pt x="903515" y="97971"/>
                  </a:cubicBezTo>
                  <a:cubicBezTo>
                    <a:pt x="927101" y="79828"/>
                    <a:pt x="861786" y="90714"/>
                    <a:pt x="859972" y="87086"/>
                  </a:cubicBezTo>
                  <a:cubicBezTo>
                    <a:pt x="858158" y="83458"/>
                    <a:pt x="875393" y="79829"/>
                    <a:pt x="892629" y="76200"/>
                  </a:cubicBezTo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596819F-9691-B02E-78B3-DF7019D0DA89}"/>
                </a:ext>
              </a:extLst>
            </p:cNvPr>
            <p:cNvSpPr/>
            <p:nvPr/>
          </p:nvSpPr>
          <p:spPr>
            <a:xfrm>
              <a:off x="7203205" y="1992086"/>
              <a:ext cx="656281" cy="251138"/>
            </a:xfrm>
            <a:custGeom>
              <a:avLst/>
              <a:gdLst>
                <a:gd name="connsiteX0" fmla="*/ 46681 w 656281"/>
                <a:gd name="connsiteY0" fmla="*/ 0 h 251138"/>
                <a:gd name="connsiteX1" fmla="*/ 3138 w 656281"/>
                <a:gd name="connsiteY1" fmla="*/ 152400 h 251138"/>
                <a:gd name="connsiteX2" fmla="*/ 122881 w 656281"/>
                <a:gd name="connsiteY2" fmla="*/ 76200 h 251138"/>
                <a:gd name="connsiteX3" fmla="*/ 177309 w 656281"/>
                <a:gd name="connsiteY3" fmla="*/ 152400 h 251138"/>
                <a:gd name="connsiteX4" fmla="*/ 264395 w 656281"/>
                <a:gd name="connsiteY4" fmla="*/ 87085 h 251138"/>
                <a:gd name="connsiteX5" fmla="*/ 318824 w 656281"/>
                <a:gd name="connsiteY5" fmla="*/ 185057 h 251138"/>
                <a:gd name="connsiteX6" fmla="*/ 416795 w 656281"/>
                <a:gd name="connsiteY6" fmla="*/ 87085 h 251138"/>
                <a:gd name="connsiteX7" fmla="*/ 449452 w 656281"/>
                <a:gd name="connsiteY7" fmla="*/ 206828 h 251138"/>
                <a:gd name="connsiteX8" fmla="*/ 569195 w 656281"/>
                <a:gd name="connsiteY8" fmla="*/ 130628 h 251138"/>
                <a:gd name="connsiteX9" fmla="*/ 569195 w 656281"/>
                <a:gd name="connsiteY9" fmla="*/ 250371 h 251138"/>
                <a:gd name="connsiteX10" fmla="*/ 656281 w 656281"/>
                <a:gd name="connsiteY10" fmla="*/ 185057 h 251138"/>
                <a:gd name="connsiteX11" fmla="*/ 656281 w 656281"/>
                <a:gd name="connsiteY11" fmla="*/ 185057 h 25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6281" h="251138">
                  <a:moveTo>
                    <a:pt x="46681" y="0"/>
                  </a:moveTo>
                  <a:cubicBezTo>
                    <a:pt x="18559" y="69850"/>
                    <a:pt x="-9562" y="139700"/>
                    <a:pt x="3138" y="152400"/>
                  </a:cubicBezTo>
                  <a:cubicBezTo>
                    <a:pt x="15838" y="165100"/>
                    <a:pt x="93853" y="76200"/>
                    <a:pt x="122881" y="76200"/>
                  </a:cubicBezTo>
                  <a:cubicBezTo>
                    <a:pt x="151909" y="76200"/>
                    <a:pt x="153723" y="150586"/>
                    <a:pt x="177309" y="152400"/>
                  </a:cubicBezTo>
                  <a:cubicBezTo>
                    <a:pt x="200895" y="154214"/>
                    <a:pt x="240809" y="81642"/>
                    <a:pt x="264395" y="87085"/>
                  </a:cubicBezTo>
                  <a:cubicBezTo>
                    <a:pt x="287981" y="92528"/>
                    <a:pt x="293424" y="185057"/>
                    <a:pt x="318824" y="185057"/>
                  </a:cubicBezTo>
                  <a:cubicBezTo>
                    <a:pt x="344224" y="185057"/>
                    <a:pt x="395024" y="83457"/>
                    <a:pt x="416795" y="87085"/>
                  </a:cubicBezTo>
                  <a:cubicBezTo>
                    <a:pt x="438566" y="90713"/>
                    <a:pt x="424052" y="199571"/>
                    <a:pt x="449452" y="206828"/>
                  </a:cubicBezTo>
                  <a:cubicBezTo>
                    <a:pt x="474852" y="214085"/>
                    <a:pt x="549238" y="123371"/>
                    <a:pt x="569195" y="130628"/>
                  </a:cubicBezTo>
                  <a:cubicBezTo>
                    <a:pt x="589152" y="137885"/>
                    <a:pt x="554681" y="241300"/>
                    <a:pt x="569195" y="250371"/>
                  </a:cubicBezTo>
                  <a:cubicBezTo>
                    <a:pt x="583709" y="259443"/>
                    <a:pt x="656281" y="185057"/>
                    <a:pt x="656281" y="185057"/>
                  </a:cubicBezTo>
                  <a:lnTo>
                    <a:pt x="656281" y="185057"/>
                  </a:lnTo>
                </a:path>
              </a:pathLst>
            </a:cu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FC91F4-BA8A-0439-9C17-8B11DE07D05B}"/>
                </a:ext>
              </a:extLst>
            </p:cNvPr>
            <p:cNvSpPr/>
            <p:nvPr/>
          </p:nvSpPr>
          <p:spPr>
            <a:xfrm>
              <a:off x="7508003" y="2261442"/>
              <a:ext cx="147481" cy="80234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5C485-3A08-2B41-41BA-42A43373AD21}"/>
              </a:ext>
            </a:extLst>
          </p:cNvPr>
          <p:cNvGrpSpPr/>
          <p:nvPr/>
        </p:nvGrpSpPr>
        <p:grpSpPr>
          <a:xfrm>
            <a:off x="7355605" y="1908199"/>
            <a:ext cx="701993" cy="487425"/>
            <a:chOff x="7355605" y="1908199"/>
            <a:chExt cx="701993" cy="4874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39B5010-310B-5FA8-39DE-3DB029F5CCA3}"/>
                </a:ext>
              </a:extLst>
            </p:cNvPr>
            <p:cNvSpPr/>
            <p:nvPr/>
          </p:nvSpPr>
          <p:spPr>
            <a:xfrm rot="5733700">
              <a:off x="7839327" y="2030671"/>
              <a:ext cx="340743" cy="9579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E37574-FC99-F3FA-7902-7B460EF3D260}"/>
                </a:ext>
              </a:extLst>
            </p:cNvPr>
            <p:cNvSpPr/>
            <p:nvPr/>
          </p:nvSpPr>
          <p:spPr>
            <a:xfrm>
              <a:off x="7355605" y="2144486"/>
              <a:ext cx="503881" cy="251138"/>
            </a:xfrm>
            <a:custGeom>
              <a:avLst/>
              <a:gdLst>
                <a:gd name="connsiteX0" fmla="*/ 46681 w 656281"/>
                <a:gd name="connsiteY0" fmla="*/ 0 h 251138"/>
                <a:gd name="connsiteX1" fmla="*/ 3138 w 656281"/>
                <a:gd name="connsiteY1" fmla="*/ 152400 h 251138"/>
                <a:gd name="connsiteX2" fmla="*/ 122881 w 656281"/>
                <a:gd name="connsiteY2" fmla="*/ 76200 h 251138"/>
                <a:gd name="connsiteX3" fmla="*/ 177309 w 656281"/>
                <a:gd name="connsiteY3" fmla="*/ 152400 h 251138"/>
                <a:gd name="connsiteX4" fmla="*/ 264395 w 656281"/>
                <a:gd name="connsiteY4" fmla="*/ 87085 h 251138"/>
                <a:gd name="connsiteX5" fmla="*/ 318824 w 656281"/>
                <a:gd name="connsiteY5" fmla="*/ 185057 h 251138"/>
                <a:gd name="connsiteX6" fmla="*/ 416795 w 656281"/>
                <a:gd name="connsiteY6" fmla="*/ 87085 h 251138"/>
                <a:gd name="connsiteX7" fmla="*/ 449452 w 656281"/>
                <a:gd name="connsiteY7" fmla="*/ 206828 h 251138"/>
                <a:gd name="connsiteX8" fmla="*/ 569195 w 656281"/>
                <a:gd name="connsiteY8" fmla="*/ 130628 h 251138"/>
                <a:gd name="connsiteX9" fmla="*/ 569195 w 656281"/>
                <a:gd name="connsiteY9" fmla="*/ 250371 h 251138"/>
                <a:gd name="connsiteX10" fmla="*/ 656281 w 656281"/>
                <a:gd name="connsiteY10" fmla="*/ 185057 h 251138"/>
                <a:gd name="connsiteX11" fmla="*/ 656281 w 656281"/>
                <a:gd name="connsiteY11" fmla="*/ 185057 h 25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6281" h="251138">
                  <a:moveTo>
                    <a:pt x="46681" y="0"/>
                  </a:moveTo>
                  <a:cubicBezTo>
                    <a:pt x="18559" y="69850"/>
                    <a:pt x="-9562" y="139700"/>
                    <a:pt x="3138" y="152400"/>
                  </a:cubicBezTo>
                  <a:cubicBezTo>
                    <a:pt x="15838" y="165100"/>
                    <a:pt x="93853" y="76200"/>
                    <a:pt x="122881" y="76200"/>
                  </a:cubicBezTo>
                  <a:cubicBezTo>
                    <a:pt x="151909" y="76200"/>
                    <a:pt x="153723" y="150586"/>
                    <a:pt x="177309" y="152400"/>
                  </a:cubicBezTo>
                  <a:cubicBezTo>
                    <a:pt x="200895" y="154214"/>
                    <a:pt x="240809" y="81642"/>
                    <a:pt x="264395" y="87085"/>
                  </a:cubicBezTo>
                  <a:cubicBezTo>
                    <a:pt x="287981" y="92528"/>
                    <a:pt x="293424" y="185057"/>
                    <a:pt x="318824" y="185057"/>
                  </a:cubicBezTo>
                  <a:cubicBezTo>
                    <a:pt x="344224" y="185057"/>
                    <a:pt x="395024" y="83457"/>
                    <a:pt x="416795" y="87085"/>
                  </a:cubicBezTo>
                  <a:cubicBezTo>
                    <a:pt x="438566" y="90713"/>
                    <a:pt x="424052" y="199571"/>
                    <a:pt x="449452" y="206828"/>
                  </a:cubicBezTo>
                  <a:cubicBezTo>
                    <a:pt x="474852" y="214085"/>
                    <a:pt x="549238" y="123371"/>
                    <a:pt x="569195" y="130628"/>
                  </a:cubicBezTo>
                  <a:cubicBezTo>
                    <a:pt x="589152" y="137885"/>
                    <a:pt x="554681" y="241300"/>
                    <a:pt x="569195" y="250371"/>
                  </a:cubicBezTo>
                  <a:cubicBezTo>
                    <a:pt x="583709" y="259443"/>
                    <a:pt x="656281" y="185057"/>
                    <a:pt x="656281" y="185057"/>
                  </a:cubicBezTo>
                  <a:lnTo>
                    <a:pt x="656281" y="185057"/>
                  </a:lnTo>
                </a:path>
              </a:pathLst>
            </a:cu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7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6" y="42058"/>
            <a:ext cx="12056944" cy="686553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315" y="675338"/>
            <a:ext cx="1154344" cy="1154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6542" y="487702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006" y="521944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dr</a:t>
            </a:r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441" y="2699604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sl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8" y="6203200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7CDA8A-F538-4F13-A0DF-F40423FA4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1" y="393043"/>
            <a:ext cx="1019532" cy="1043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DB9422-3DC7-48BD-A0D2-EC4D547EBECB}"/>
              </a:ext>
            </a:extLst>
          </p:cNvPr>
          <p:cNvSpPr txBox="1"/>
          <p:nvPr/>
        </p:nvSpPr>
        <p:spPr>
          <a:xfrm>
            <a:off x="1381776" y="632185"/>
            <a:ext cx="229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Point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D738B0-FFFA-4A57-8095-54ED2D61A0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53" y="1093850"/>
            <a:ext cx="950039" cy="468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F06A54F-6797-8AD6-799E-1C8E1AE59941}"/>
              </a:ext>
            </a:extLst>
          </p:cNvPr>
          <p:cNvSpPr/>
          <p:nvPr/>
        </p:nvSpPr>
        <p:spPr>
          <a:xfrm>
            <a:off x="7817003" y="1044689"/>
            <a:ext cx="656281" cy="25113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630AA5-9CE1-2E25-A46A-68A396737236}"/>
              </a:ext>
            </a:extLst>
          </p:cNvPr>
          <p:cNvSpPr/>
          <p:nvPr/>
        </p:nvSpPr>
        <p:spPr>
          <a:xfrm>
            <a:off x="7717364" y="1119229"/>
            <a:ext cx="808948" cy="210703"/>
          </a:xfrm>
          <a:custGeom>
            <a:avLst/>
            <a:gdLst>
              <a:gd name="connsiteX0" fmla="*/ 0 w 808948"/>
              <a:gd name="connsiteY0" fmla="*/ 11550 h 210703"/>
              <a:gd name="connsiteX1" fmla="*/ 130628 w 808948"/>
              <a:gd name="connsiteY1" fmla="*/ 65979 h 210703"/>
              <a:gd name="connsiteX2" fmla="*/ 163285 w 808948"/>
              <a:gd name="connsiteY2" fmla="*/ 44207 h 210703"/>
              <a:gd name="connsiteX3" fmla="*/ 217714 w 808948"/>
              <a:gd name="connsiteY3" fmla="*/ 55093 h 210703"/>
              <a:gd name="connsiteX4" fmla="*/ 217714 w 808948"/>
              <a:gd name="connsiteY4" fmla="*/ 664 h 210703"/>
              <a:gd name="connsiteX5" fmla="*/ 293914 w 808948"/>
              <a:gd name="connsiteY5" fmla="*/ 98636 h 210703"/>
              <a:gd name="connsiteX6" fmla="*/ 370114 w 808948"/>
              <a:gd name="connsiteY6" fmla="*/ 87750 h 210703"/>
              <a:gd name="connsiteX7" fmla="*/ 457200 w 808948"/>
              <a:gd name="connsiteY7" fmla="*/ 109521 h 210703"/>
              <a:gd name="connsiteX8" fmla="*/ 598714 w 808948"/>
              <a:gd name="connsiteY8" fmla="*/ 65979 h 210703"/>
              <a:gd name="connsiteX9" fmla="*/ 664028 w 808948"/>
              <a:gd name="connsiteY9" fmla="*/ 207493 h 210703"/>
              <a:gd name="connsiteX10" fmla="*/ 805543 w 808948"/>
              <a:gd name="connsiteY10" fmla="*/ 163950 h 210703"/>
              <a:gd name="connsiteX11" fmla="*/ 751114 w 808948"/>
              <a:gd name="connsiteY11" fmla="*/ 153064 h 21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948" h="210703">
                <a:moveTo>
                  <a:pt x="0" y="11550"/>
                </a:moveTo>
                <a:cubicBezTo>
                  <a:pt x="51707" y="36043"/>
                  <a:pt x="103414" y="60536"/>
                  <a:pt x="130628" y="65979"/>
                </a:cubicBezTo>
                <a:cubicBezTo>
                  <a:pt x="157842" y="71422"/>
                  <a:pt x="148771" y="46021"/>
                  <a:pt x="163285" y="44207"/>
                </a:cubicBezTo>
                <a:cubicBezTo>
                  <a:pt x="177799" y="42393"/>
                  <a:pt x="208643" y="62350"/>
                  <a:pt x="217714" y="55093"/>
                </a:cubicBezTo>
                <a:cubicBezTo>
                  <a:pt x="226785" y="47836"/>
                  <a:pt x="205014" y="-6593"/>
                  <a:pt x="217714" y="664"/>
                </a:cubicBezTo>
                <a:cubicBezTo>
                  <a:pt x="230414" y="7921"/>
                  <a:pt x="268514" y="84122"/>
                  <a:pt x="293914" y="98636"/>
                </a:cubicBezTo>
                <a:cubicBezTo>
                  <a:pt x="319314" y="113150"/>
                  <a:pt x="342900" y="85936"/>
                  <a:pt x="370114" y="87750"/>
                </a:cubicBezTo>
                <a:cubicBezTo>
                  <a:pt x="397328" y="89564"/>
                  <a:pt x="419100" y="113150"/>
                  <a:pt x="457200" y="109521"/>
                </a:cubicBezTo>
                <a:cubicBezTo>
                  <a:pt x="495300" y="105893"/>
                  <a:pt x="564243" y="49650"/>
                  <a:pt x="598714" y="65979"/>
                </a:cubicBezTo>
                <a:cubicBezTo>
                  <a:pt x="633185" y="82308"/>
                  <a:pt x="629557" y="191165"/>
                  <a:pt x="664028" y="207493"/>
                </a:cubicBezTo>
                <a:cubicBezTo>
                  <a:pt x="698499" y="223821"/>
                  <a:pt x="791029" y="173022"/>
                  <a:pt x="805543" y="163950"/>
                </a:cubicBezTo>
                <a:cubicBezTo>
                  <a:pt x="820057" y="154879"/>
                  <a:pt x="785585" y="153971"/>
                  <a:pt x="751114" y="153064"/>
                </a:cubicBezTo>
              </a:path>
            </a:pathLst>
          </a:custGeom>
          <a:solidFill>
            <a:srgbClr val="00CC00"/>
          </a:solidFill>
          <a:ln w="190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84677E-CF73-FA17-0938-5A7C9381F3F9}"/>
              </a:ext>
            </a:extLst>
          </p:cNvPr>
          <p:cNvSpPr/>
          <p:nvPr/>
        </p:nvSpPr>
        <p:spPr>
          <a:xfrm>
            <a:off x="7978883" y="1400879"/>
            <a:ext cx="147481" cy="8023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349F77A-6C2F-8891-F09D-055550ABCFE3}"/>
              </a:ext>
            </a:extLst>
          </p:cNvPr>
          <p:cNvSpPr/>
          <p:nvPr/>
        </p:nvSpPr>
        <p:spPr>
          <a:xfrm rot="1118397">
            <a:off x="7908505" y="1042725"/>
            <a:ext cx="397750" cy="17224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6275D9-CC9E-7389-6111-66AAA23905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4924" y="3334504"/>
            <a:ext cx="262151" cy="18899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A753DB7-E8A5-C5CC-EE9B-AA68E9F23EEA}"/>
              </a:ext>
            </a:extLst>
          </p:cNvPr>
          <p:cNvSpPr/>
          <p:nvPr/>
        </p:nvSpPr>
        <p:spPr>
          <a:xfrm>
            <a:off x="8265411" y="1142007"/>
            <a:ext cx="261519" cy="190608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9C58D6-4F78-5BA9-9C5E-7042F4321BE8}"/>
              </a:ext>
            </a:extLst>
          </p:cNvPr>
          <p:cNvSpPr/>
          <p:nvPr/>
        </p:nvSpPr>
        <p:spPr>
          <a:xfrm rot="792371">
            <a:off x="7564342" y="879457"/>
            <a:ext cx="392770" cy="214393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5B2BB70-F74E-CA36-1E88-4DDC74970A1F}"/>
              </a:ext>
            </a:extLst>
          </p:cNvPr>
          <p:cNvSpPr/>
          <p:nvPr/>
        </p:nvSpPr>
        <p:spPr>
          <a:xfrm>
            <a:off x="7935686" y="1251856"/>
            <a:ext cx="494865" cy="239486"/>
          </a:xfrm>
          <a:custGeom>
            <a:avLst/>
            <a:gdLst>
              <a:gd name="connsiteX0" fmla="*/ 0 w 494865"/>
              <a:gd name="connsiteY0" fmla="*/ 54429 h 239486"/>
              <a:gd name="connsiteX1" fmla="*/ 76200 w 494865"/>
              <a:gd name="connsiteY1" fmla="*/ 163286 h 239486"/>
              <a:gd name="connsiteX2" fmla="*/ 141514 w 494865"/>
              <a:gd name="connsiteY2" fmla="*/ 108857 h 239486"/>
              <a:gd name="connsiteX3" fmla="*/ 174171 w 494865"/>
              <a:gd name="connsiteY3" fmla="*/ 239486 h 239486"/>
              <a:gd name="connsiteX4" fmla="*/ 228600 w 494865"/>
              <a:gd name="connsiteY4" fmla="*/ 108857 h 239486"/>
              <a:gd name="connsiteX5" fmla="*/ 283028 w 494865"/>
              <a:gd name="connsiteY5" fmla="*/ 195943 h 239486"/>
              <a:gd name="connsiteX6" fmla="*/ 468085 w 494865"/>
              <a:gd name="connsiteY6" fmla="*/ 65314 h 239486"/>
              <a:gd name="connsiteX7" fmla="*/ 489857 w 494865"/>
              <a:gd name="connsiteY7" fmla="*/ 0 h 23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65" h="239486">
                <a:moveTo>
                  <a:pt x="0" y="54429"/>
                </a:moveTo>
                <a:cubicBezTo>
                  <a:pt x="26307" y="104322"/>
                  <a:pt x="52614" y="154215"/>
                  <a:pt x="76200" y="163286"/>
                </a:cubicBezTo>
                <a:cubicBezTo>
                  <a:pt x="99786" y="172357"/>
                  <a:pt x="125186" y="96157"/>
                  <a:pt x="141514" y="108857"/>
                </a:cubicBezTo>
                <a:cubicBezTo>
                  <a:pt x="157843" y="121557"/>
                  <a:pt x="159657" y="239486"/>
                  <a:pt x="174171" y="239486"/>
                </a:cubicBezTo>
                <a:cubicBezTo>
                  <a:pt x="188685" y="239486"/>
                  <a:pt x="210457" y="116114"/>
                  <a:pt x="228600" y="108857"/>
                </a:cubicBezTo>
                <a:cubicBezTo>
                  <a:pt x="246743" y="101600"/>
                  <a:pt x="243114" y="203200"/>
                  <a:pt x="283028" y="195943"/>
                </a:cubicBezTo>
                <a:cubicBezTo>
                  <a:pt x="322942" y="188686"/>
                  <a:pt x="433614" y="97971"/>
                  <a:pt x="468085" y="65314"/>
                </a:cubicBezTo>
                <a:cubicBezTo>
                  <a:pt x="502556" y="32657"/>
                  <a:pt x="496206" y="16328"/>
                  <a:pt x="489857" y="0"/>
                </a:cubicBezTo>
              </a:path>
            </a:pathLst>
          </a:custGeom>
          <a:solidFill>
            <a:srgbClr val="00CC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CBA44E-FD76-140C-EFDB-C4C3E0B380EC}"/>
              </a:ext>
            </a:extLst>
          </p:cNvPr>
          <p:cNvGrpSpPr/>
          <p:nvPr/>
        </p:nvGrpSpPr>
        <p:grpSpPr>
          <a:xfrm>
            <a:off x="7641162" y="983678"/>
            <a:ext cx="1130596" cy="706629"/>
            <a:chOff x="7641162" y="983678"/>
            <a:chExt cx="1130596" cy="7066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0D6F9D-9E27-E763-5297-1BBA0FAEF5D1}"/>
                </a:ext>
              </a:extLst>
            </p:cNvPr>
            <p:cNvSpPr/>
            <p:nvPr/>
          </p:nvSpPr>
          <p:spPr>
            <a:xfrm>
              <a:off x="7641162" y="1043976"/>
              <a:ext cx="995632" cy="646331"/>
            </a:xfrm>
            <a:custGeom>
              <a:avLst/>
              <a:gdLst>
                <a:gd name="connsiteX0" fmla="*/ 0 w 908643"/>
                <a:gd name="connsiteY0" fmla="*/ 0 h 294968"/>
                <a:gd name="connsiteX1" fmla="*/ 54429 w 908643"/>
                <a:gd name="connsiteY1" fmla="*/ 119743 h 294968"/>
                <a:gd name="connsiteX2" fmla="*/ 272143 w 908643"/>
                <a:gd name="connsiteY2" fmla="*/ 130629 h 294968"/>
                <a:gd name="connsiteX3" fmla="*/ 468086 w 908643"/>
                <a:gd name="connsiteY3" fmla="*/ 293914 h 294968"/>
                <a:gd name="connsiteX4" fmla="*/ 718457 w 908643"/>
                <a:gd name="connsiteY4" fmla="*/ 195943 h 294968"/>
                <a:gd name="connsiteX5" fmla="*/ 903515 w 908643"/>
                <a:gd name="connsiteY5" fmla="*/ 97971 h 294968"/>
                <a:gd name="connsiteX6" fmla="*/ 859972 w 908643"/>
                <a:gd name="connsiteY6" fmla="*/ 87086 h 294968"/>
                <a:gd name="connsiteX7" fmla="*/ 892629 w 908643"/>
                <a:gd name="connsiteY7" fmla="*/ 76200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643" h="294968">
                  <a:moveTo>
                    <a:pt x="0" y="0"/>
                  </a:moveTo>
                  <a:cubicBezTo>
                    <a:pt x="4536" y="48986"/>
                    <a:pt x="9072" y="97972"/>
                    <a:pt x="54429" y="119743"/>
                  </a:cubicBezTo>
                  <a:cubicBezTo>
                    <a:pt x="99786" y="141514"/>
                    <a:pt x="203200" y="101601"/>
                    <a:pt x="272143" y="130629"/>
                  </a:cubicBezTo>
                  <a:cubicBezTo>
                    <a:pt x="341086" y="159658"/>
                    <a:pt x="393700" y="283028"/>
                    <a:pt x="468086" y="293914"/>
                  </a:cubicBezTo>
                  <a:cubicBezTo>
                    <a:pt x="542472" y="304800"/>
                    <a:pt x="645886" y="228600"/>
                    <a:pt x="718457" y="195943"/>
                  </a:cubicBezTo>
                  <a:cubicBezTo>
                    <a:pt x="791029" y="163286"/>
                    <a:pt x="879929" y="116114"/>
                    <a:pt x="903515" y="97971"/>
                  </a:cubicBezTo>
                  <a:cubicBezTo>
                    <a:pt x="927101" y="79828"/>
                    <a:pt x="861786" y="90714"/>
                    <a:pt x="859972" y="87086"/>
                  </a:cubicBezTo>
                  <a:cubicBezTo>
                    <a:pt x="858158" y="83458"/>
                    <a:pt x="875393" y="79829"/>
                    <a:pt x="892629" y="76200"/>
                  </a:cubicBezTo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384B38-29D3-A201-3116-FCD43C6081A2}"/>
                </a:ext>
              </a:extLst>
            </p:cNvPr>
            <p:cNvSpPr/>
            <p:nvPr/>
          </p:nvSpPr>
          <p:spPr>
            <a:xfrm>
              <a:off x="8653076" y="983678"/>
              <a:ext cx="118682" cy="346254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AFB270-1D98-0C53-C4DE-38A7EF263F25}"/>
                </a:ext>
              </a:extLst>
            </p:cNvPr>
            <p:cNvSpPr/>
            <p:nvPr/>
          </p:nvSpPr>
          <p:spPr>
            <a:xfrm>
              <a:off x="8112388" y="1143167"/>
              <a:ext cx="494865" cy="239486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76445D2-C331-B1B9-5561-6B42A375E828}"/>
                </a:ext>
              </a:extLst>
            </p:cNvPr>
            <p:cNvSpPr/>
            <p:nvPr/>
          </p:nvSpPr>
          <p:spPr>
            <a:xfrm>
              <a:off x="7728976" y="1065456"/>
              <a:ext cx="494865" cy="239486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02F0B7E-D809-0C36-265E-229D840CB211}"/>
                </a:ext>
              </a:extLst>
            </p:cNvPr>
            <p:cNvSpPr/>
            <p:nvPr/>
          </p:nvSpPr>
          <p:spPr>
            <a:xfrm rot="20364250">
              <a:off x="8064413" y="1452102"/>
              <a:ext cx="494865" cy="104892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3E046FB-DA04-17D0-9AA4-23F884339E38}"/>
              </a:ext>
            </a:extLst>
          </p:cNvPr>
          <p:cNvSpPr/>
          <p:nvPr/>
        </p:nvSpPr>
        <p:spPr>
          <a:xfrm rot="605125">
            <a:off x="7587982" y="949573"/>
            <a:ext cx="494865" cy="173094"/>
          </a:xfrm>
          <a:custGeom>
            <a:avLst/>
            <a:gdLst>
              <a:gd name="connsiteX0" fmla="*/ 0 w 494865"/>
              <a:gd name="connsiteY0" fmla="*/ 54429 h 239486"/>
              <a:gd name="connsiteX1" fmla="*/ 76200 w 494865"/>
              <a:gd name="connsiteY1" fmla="*/ 163286 h 239486"/>
              <a:gd name="connsiteX2" fmla="*/ 141514 w 494865"/>
              <a:gd name="connsiteY2" fmla="*/ 108857 h 239486"/>
              <a:gd name="connsiteX3" fmla="*/ 174171 w 494865"/>
              <a:gd name="connsiteY3" fmla="*/ 239486 h 239486"/>
              <a:gd name="connsiteX4" fmla="*/ 228600 w 494865"/>
              <a:gd name="connsiteY4" fmla="*/ 108857 h 239486"/>
              <a:gd name="connsiteX5" fmla="*/ 283028 w 494865"/>
              <a:gd name="connsiteY5" fmla="*/ 195943 h 239486"/>
              <a:gd name="connsiteX6" fmla="*/ 468085 w 494865"/>
              <a:gd name="connsiteY6" fmla="*/ 65314 h 239486"/>
              <a:gd name="connsiteX7" fmla="*/ 489857 w 494865"/>
              <a:gd name="connsiteY7" fmla="*/ 0 h 23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65" h="239486">
                <a:moveTo>
                  <a:pt x="0" y="54429"/>
                </a:moveTo>
                <a:cubicBezTo>
                  <a:pt x="26307" y="104322"/>
                  <a:pt x="52614" y="154215"/>
                  <a:pt x="76200" y="163286"/>
                </a:cubicBezTo>
                <a:cubicBezTo>
                  <a:pt x="99786" y="172357"/>
                  <a:pt x="125186" y="96157"/>
                  <a:pt x="141514" y="108857"/>
                </a:cubicBezTo>
                <a:cubicBezTo>
                  <a:pt x="157843" y="121557"/>
                  <a:pt x="159657" y="239486"/>
                  <a:pt x="174171" y="239486"/>
                </a:cubicBezTo>
                <a:cubicBezTo>
                  <a:pt x="188685" y="239486"/>
                  <a:pt x="210457" y="116114"/>
                  <a:pt x="228600" y="108857"/>
                </a:cubicBezTo>
                <a:cubicBezTo>
                  <a:pt x="246743" y="101600"/>
                  <a:pt x="243114" y="203200"/>
                  <a:pt x="283028" y="195943"/>
                </a:cubicBezTo>
                <a:cubicBezTo>
                  <a:pt x="322942" y="188686"/>
                  <a:pt x="433614" y="97971"/>
                  <a:pt x="468085" y="65314"/>
                </a:cubicBezTo>
                <a:cubicBezTo>
                  <a:pt x="502556" y="32657"/>
                  <a:pt x="496206" y="16328"/>
                  <a:pt x="489857" y="0"/>
                </a:cubicBezTo>
              </a:path>
            </a:pathLst>
          </a:custGeom>
          <a:solidFill>
            <a:srgbClr val="00CC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V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BD733-D3E4-C503-081E-8FB90E61C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CC00FF"/>
                </a:solidFill>
                <a:latin typeface="Congenial Black" panose="02000503040000020004" pitchFamily="2" charset="0"/>
              </a:rPr>
              <a:t>and wrap-up.</a:t>
            </a:r>
            <a:endParaRPr lang="en-US" sz="8800" kern="0" dirty="0">
              <a:solidFill>
                <a:srgbClr val="CC00FF"/>
              </a:solidFill>
              <a:latin typeface="Congenial Black" panose="020005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D953D-EA57-E150-D686-A8A9308F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206423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650485" y="1779171"/>
            <a:ext cx="67560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Action Race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711EB-5E40-F1AB-30A8-3B94B07D6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719" y="6322485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</a:t>
            </a:r>
            <a:r>
              <a:rPr lang="vi-VN" alt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ving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323" y="1057835"/>
            <a:ext cx="1877279" cy="326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5946" y="7134273"/>
            <a:ext cx="747191" cy="876384"/>
          </a:xfrm>
          <a:prstGeom prst="rect">
            <a:avLst/>
          </a:prstGeom>
        </p:spPr>
      </p:pic>
      <p:pic>
        <p:nvPicPr>
          <p:cNvPr id="7" name="Content Placeholder 6" descr="pixlr-bg-result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3119121" y="68580"/>
            <a:ext cx="5490633" cy="4555067"/>
          </a:xfrm>
          <a:prstGeom prst="rect">
            <a:avLst/>
          </a:prstGeom>
        </p:spPr>
      </p:pic>
      <p:pic>
        <p:nvPicPr>
          <p:cNvPr id="15" name="sliding">
            <a:hlinkClick r:id="" action="ppaction://media"/>
            <a:extLst>
              <a:ext uri="{FF2B5EF4-FFF2-40B4-BE49-F238E27FC236}">
                <a16:creationId xmlns:a16="http://schemas.microsoft.com/office/drawing/2014/main" id="{C19B3B90-9D20-D3E9-B1D8-40624B68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24741" y="6660619"/>
            <a:ext cx="234412" cy="23441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82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2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02CF8-EE37-1DD1-9B9D-4EB96C034F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404705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1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ding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5" y="5343821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sl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ding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3" y="5358311"/>
            <a:ext cx="2650943" cy="766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323" y="1156447"/>
            <a:ext cx="1877279" cy="3162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9811" y="7059536"/>
            <a:ext cx="747191" cy="876384"/>
          </a:xfrm>
          <a:prstGeom prst="rect">
            <a:avLst/>
          </a:prstGeom>
        </p:spPr>
      </p:pic>
      <p:pic>
        <p:nvPicPr>
          <p:cNvPr id="9" name="Content Placeholder 8" descr="pixlr-bg-result (1)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 rot="21360000">
            <a:off x="3810001" y="663787"/>
            <a:ext cx="3424767" cy="3401060"/>
          </a:xfrm>
          <a:prstGeom prst="rect">
            <a:avLst/>
          </a:prstGeom>
        </p:spPr>
      </p:pic>
      <p:pic>
        <p:nvPicPr>
          <p:cNvPr id="3" name="driving">
            <a:hlinkClick r:id="" action="ppaction://media"/>
            <a:extLst>
              <a:ext uri="{FF2B5EF4-FFF2-40B4-BE49-F238E27FC236}">
                <a16:creationId xmlns:a16="http://schemas.microsoft.com/office/drawing/2014/main" id="{486387CE-7344-D2CC-6B47-3990421E7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15873" y="6522269"/>
            <a:ext cx="372762" cy="372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65140-E337-EA55-F1A9-0A19DFA2F9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89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89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536161" y="5345995"/>
            <a:ext cx="308928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driving</a:t>
            </a:r>
            <a:endParaRPr lang="vi-VN" altLang="en-US" sz="36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5"/>
            <a:ext cx="296587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riding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5" y="5345995"/>
            <a:ext cx="301796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sliding</a:t>
            </a:r>
            <a:endParaRPr lang="vi-VN" altLang="en-US" sz="36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855" y="941294"/>
            <a:ext cx="1993747" cy="3377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4000" b="1" ker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endPara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902" y="7262021"/>
            <a:ext cx="747191" cy="876384"/>
          </a:xfrm>
          <a:prstGeom prst="rect">
            <a:avLst/>
          </a:prstGeom>
        </p:spPr>
      </p:pic>
      <p:pic>
        <p:nvPicPr>
          <p:cNvPr id="20" name="Content Placeholder 6" descr="pixlr-bg-result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3119121" y="68580"/>
            <a:ext cx="5490633" cy="4555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0F247-FD07-75CF-D8E3-0D9D10DC28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  <p:pic>
        <p:nvPicPr>
          <p:cNvPr id="13" name="sliding">
            <a:hlinkClick r:id="" action="ppaction://media"/>
            <a:extLst>
              <a:ext uri="{FF2B5EF4-FFF2-40B4-BE49-F238E27FC236}">
                <a16:creationId xmlns:a16="http://schemas.microsoft.com/office/drawing/2014/main" id="{25181E76-BF08-841B-E806-9F8F1121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0609" y="655871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82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2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8" y="2344483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538" y="5533937"/>
            <a:ext cx="1319188" cy="70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A50A0-0136-80E9-AA85-E67F3FDAF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B4955-1279-DA69-D506-5300DDB93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6B2E22-C50C-BA35-C089-5EC334AB8B1E}"/>
              </a:ext>
            </a:extLst>
          </p:cNvPr>
          <p:cNvSpPr txBox="1"/>
          <p:nvPr/>
        </p:nvSpPr>
        <p:spPr>
          <a:xfrm>
            <a:off x="2006273" y="1020299"/>
            <a:ext cx="1058800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Goodbye</a:t>
            </a:r>
            <a:r>
              <a:rPr kumimoji="0" lang="en-US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!</a:t>
            </a:r>
            <a:endParaRPr lang="en-US" sz="13300" dirty="0">
              <a:solidFill>
                <a:srgbClr val="CC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6636-F7DF-66CC-5DCE-E499498C11DC}"/>
              </a:ext>
            </a:extLst>
          </p:cNvPr>
          <p:cNvSpPr/>
          <p:nvPr/>
        </p:nvSpPr>
        <p:spPr>
          <a:xfrm>
            <a:off x="2199741" y="2570898"/>
            <a:ext cx="7792518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33"/>
                </a:solidFill>
                <a:effectLst/>
                <a:latin typeface=".VnAristote" panose="020B7200000000000000" pitchFamily="34" charset="0"/>
              </a:rPr>
              <a:t>See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.VnAristote" panose="020B7200000000000000" pitchFamily="34" charset="0"/>
              </a:rPr>
              <a:t>you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  <a:latin typeface=".VnAristote" panose="020B7200000000000000" pitchFamily="34" charset="0"/>
              </a:rPr>
              <a:t>soon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66FF"/>
                </a:solidFill>
                <a:effectLst/>
                <a:latin typeface=".VnAristote" panose="020B7200000000000000" pitchFamily="34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C6EB9-467F-6FDB-61C6-FFC06D28564F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03448-BB43-FC06-282F-B5BEF36EA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>
              <a:defRPr/>
            </a:pPr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99657-F8CD-DD12-03EA-3D8C5A1D64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7DADE-E5C3-4669-4CDB-38E241455D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E5AD6-F224-54CB-206F-C0AB2EB4C2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004FF-9720-D208-0FE1-4CEF15260D6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5CE37-F6CF-7219-E2D6-AE8C3288ABDB}"/>
              </a:ext>
            </a:extLst>
          </p:cNvPr>
          <p:cNvSpPr txBox="1"/>
          <p:nvPr/>
        </p:nvSpPr>
        <p:spPr>
          <a:xfrm>
            <a:off x="2400857" y="1517564"/>
            <a:ext cx="9909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Warm-up and review.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2. Activity 1: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3. Activity 2: Point and say.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4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. Fun corner and wrap-up.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0D214-FE2D-B036-BF00-7F99FAD3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447900-047B-7039-D1D2-B7EF843D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434354" y="1710872"/>
            <a:ext cx="675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Word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0000FF"/>
                </a:solidFill>
                <a:latin typeface="Congenial Black" panose="02000503040000020004" pitchFamily="2" charset="0"/>
              </a:rPr>
              <a:t>Jumble Race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67CDC-4DC5-DA79-A4DB-8B4926F15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262</Words>
  <Application>Microsoft Office PowerPoint</Application>
  <PresentationFormat>Widescreen</PresentationFormat>
  <Paragraphs>97</Paragraphs>
  <Slides>34</Slides>
  <Notes>15</Notes>
  <HiddenSlides>0</HiddenSlides>
  <MMClips>23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.VnAristote</vt:lpstr>
      <vt:lpstr>.VnBlack</vt:lpstr>
      <vt:lpstr>.VnBodoni</vt:lpstr>
      <vt:lpstr>.VnCentury Schoolbook</vt:lpstr>
      <vt:lpstr>Abadi</vt:lpstr>
      <vt:lpstr>Arial</vt:lpstr>
      <vt:lpstr>Bebas Neue</vt:lpstr>
      <vt:lpstr>Calibri</vt:lpstr>
      <vt:lpstr>Century Gothic</vt:lpstr>
      <vt:lpstr>Chau Philomene One</vt:lpstr>
      <vt:lpstr>Comic Sans MS</vt:lpstr>
      <vt:lpstr>CommercialScript</vt:lpstr>
      <vt:lpstr>Congenial</vt:lpstr>
      <vt:lpstr>Congenial Black</vt:lpstr>
      <vt:lpstr>Cooper Black</vt:lpstr>
      <vt:lpstr>Corsiva</vt:lpstr>
      <vt:lpstr>Didact Gothic</vt:lpstr>
      <vt:lpstr>HP001 4 hàng</vt:lpstr>
      <vt:lpstr>Roboto Condensed Light</vt:lpstr>
      <vt:lpstr>Times New Roman</vt:lpstr>
      <vt:lpstr>1_Office Theme</vt:lpstr>
      <vt:lpstr>Eco-Friendly School Center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47</cp:revision>
  <dcterms:created xsi:type="dcterms:W3CDTF">2023-12-07T09:09:14Z</dcterms:created>
  <dcterms:modified xsi:type="dcterms:W3CDTF">2025-04-08T15:05:33Z</dcterms:modified>
</cp:coreProperties>
</file>