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47" r:id="rId2"/>
    <p:sldId id="407" r:id="rId3"/>
    <p:sldId id="329" r:id="rId4"/>
    <p:sldId id="330" r:id="rId5"/>
    <p:sldId id="331" r:id="rId6"/>
    <p:sldId id="332" r:id="rId7"/>
    <p:sldId id="339" r:id="rId8"/>
    <p:sldId id="340" r:id="rId9"/>
    <p:sldId id="440" r:id="rId10"/>
    <p:sldId id="416" r:id="rId11"/>
    <p:sldId id="439" r:id="rId12"/>
    <p:sldId id="438" r:id="rId13"/>
    <p:sldId id="397" r:id="rId14"/>
    <p:sldId id="417" r:id="rId15"/>
    <p:sldId id="443" r:id="rId16"/>
    <p:sldId id="420" r:id="rId17"/>
    <p:sldId id="419" r:id="rId18"/>
    <p:sldId id="418" r:id="rId19"/>
    <p:sldId id="421" r:id="rId20"/>
    <p:sldId id="444" r:id="rId21"/>
    <p:sldId id="424" r:id="rId22"/>
    <p:sldId id="338" r:id="rId23"/>
    <p:sldId id="446" r:id="rId24"/>
    <p:sldId id="430" r:id="rId25"/>
    <p:sldId id="445" r:id="rId26"/>
    <p:sldId id="425" r:id="rId27"/>
    <p:sldId id="428" r:id="rId28"/>
    <p:sldId id="427" r:id="rId29"/>
    <p:sldId id="433" r:id="rId30"/>
    <p:sldId id="341" r:id="rId31"/>
    <p:sldId id="44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CC00"/>
    <a:srgbClr val="FF00FF"/>
    <a:srgbClr val="3333FF"/>
    <a:srgbClr val="0060A8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82" autoAdjust="0"/>
    <p:restoredTop sz="85246" autoAdjust="0"/>
  </p:normalViewPr>
  <p:slideViewPr>
    <p:cSldViewPr snapToGrid="0">
      <p:cViewPr varScale="1">
        <p:scale>
          <a:sx n="60" d="100"/>
          <a:sy n="60" d="100"/>
        </p:scale>
        <p:origin x="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EF002-4E8E-444A-9890-E77D8DC5D1B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68D87-69EE-4BFA-9FB7-A78229B14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ddf0b2468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5ddf0b2468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8902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1814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5623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loa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loa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9013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0695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0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227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…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…………..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Lucky gifts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6041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80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F87901-704C-4D42-BDF1-95CB111DE1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622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367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8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1968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397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tabLst/>
              <a:defRPr/>
            </a:pP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902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044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9417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259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26BA-F3D2-0272-97E4-1CBAC3C54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9BB54-E4B4-C8BA-69E2-60042AC9C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EC6D8-C0FA-ECEE-1EEA-1001F179F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E1F6A-0E57-8CBC-1A3B-95DEA1488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477AC-BFBD-DA4D-7397-31E861F2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64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B069C-3C9A-A4F2-B2A2-3133D3EB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A919BC-6C1F-D841-A178-8E6217852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CDF0A-47CC-5C94-3D2F-815E1009F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3C8EC-E692-15FA-C821-89A925263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F015-AF89-940D-671D-D488104A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01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0598B9-7CAC-F6C0-2EEB-DCE588408C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B5C87-0ED8-6536-7714-01DFB0335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7D3D6-A90B-555D-6AB5-C00A59CD4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E5D8B-A64A-C730-C41D-7CF35CD9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D39C-F0DA-5FE5-D51F-3E0D683F8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22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624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15E6-49FF-EC4A-3A86-05F5E343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40527-326C-151D-4195-46B16860B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F91B8-532C-060C-997F-0810B7064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49530-B37D-8119-E11D-67C68CDB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671E8-5C0A-2DAE-96BE-0F7CB258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06263-B715-B2F6-F118-35DE1E42D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BD30C-9E3D-F8B7-D054-C9B645187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A0114-5E22-BE17-BAEB-EE1562B24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B6E4C-5F1D-4EEB-2B45-9ABBB148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32BA-BEAB-0676-DE5E-F58514C05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48CAB-28F2-6735-828F-49276E4A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D8BBC-DF4B-A3B0-FA88-3A8E9A792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BDC93-CC6B-DB6C-A62A-BE8AC3F9B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6AF22-F33E-F176-2F22-63BD9320A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B565F-B4C4-1CC8-68EF-45E448A0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C74D3-BD14-E13E-2DE6-3B3B0194C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D561C-CEDF-7739-2FCF-21F45E2C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D0FF3-8569-7841-8933-313239213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AAB78-8FBB-4A18-C820-93E713DB3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128D60-DAD0-EADB-0880-6EF02365D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39F2F8-2D7B-B78A-E2DC-E8FAC25FF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6FCEE1-DBFB-D5C1-6927-D706333B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F2A637-E938-FA85-CEBA-087A11B0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9CBBCE-655E-EF1D-BA30-CFC5B04E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9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DE429-2D7C-F005-A16F-2D3F94DC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6AC961-DC09-C8B6-40FA-B25D603EF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3B5D2-5A7A-9BFC-E0EF-A6B7185D8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1577E-F299-8F51-F04A-B2AC0EF0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FB32D6-8FB7-044C-D1A9-45E1AE743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5C017E-AF8D-2BB6-3EC4-765E828E0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F5E8E-B1B1-44FE-D7EE-3D5B4550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4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1601-0873-E3C9-8BDE-9E68B449C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E2F94-902A-5E80-9C26-7CEB4A989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801B2-A634-CBCD-478A-DD214C041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9DBD1-7C01-FCF3-CAAA-BFDE1B50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5B6BE-AAF7-9D17-6294-8FABFDDC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1FCBE-9D0A-997A-0399-4EBD6968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46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C93AB-67F8-B5EF-0031-D3BE74CD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8FB2C6-ED96-244B-B88E-F0898A0A8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56CD5-5AB4-439D-EF21-9B35ACDB4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DF286-BB78-D4D8-D2A2-696FDA7FD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EF74D-FF86-6174-35B1-5DFEC0BA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E96B0-655D-F822-39F8-675B480A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8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E1BA85-C88D-89E7-3ABE-238998301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20CB2-8D7E-BB9A-2550-5825DF727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9C473-AB9B-8A3C-4478-3ED70522B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74C65-F8CE-4945-BC5C-AB068ADB42D3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A8391-EEB8-8F03-F5C4-517D47110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D7798-5933-64D7-A84E-EE2402E61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5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22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3.png"/><Relationship Id="rId15" Type="http://schemas.openxmlformats.org/officeDocument/2006/relationships/image" Target="../media/image20.svg"/><Relationship Id="rId10" Type="http://schemas.openxmlformats.org/officeDocument/2006/relationships/image" Target="../media/image6.png"/><Relationship Id="rId4" Type="http://schemas.openxmlformats.org/officeDocument/2006/relationships/image" Target="../media/image9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12" Type="http://schemas.openxmlformats.org/officeDocument/2006/relationships/image" Target="../media/image4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5.wav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6.wav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audio" Target="../media/audio7.wav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43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43.png"/><Relationship Id="rId4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43.png"/><Relationship Id="rId4" Type="http://schemas.openxmlformats.org/officeDocument/2006/relationships/audio" Target="../media/audio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43.png"/><Relationship Id="rId4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audio" Target="../media/media11.mp3"/><Relationship Id="rId26" Type="http://schemas.openxmlformats.org/officeDocument/2006/relationships/image" Target="../media/image16.png"/><Relationship Id="rId3" Type="http://schemas.microsoft.com/office/2007/relationships/media" Target="../media/media4.mp3"/><Relationship Id="rId21" Type="http://schemas.openxmlformats.org/officeDocument/2006/relationships/audio" Target="../media/audio1.wav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microsoft.com/office/2007/relationships/media" Target="../media/media11.mp3"/><Relationship Id="rId25" Type="http://schemas.openxmlformats.org/officeDocument/2006/relationships/image" Target="../media/image63.png"/><Relationship Id="rId2" Type="http://schemas.openxmlformats.org/officeDocument/2006/relationships/audio" Target="../media/media3.mp3"/><Relationship Id="rId16" Type="http://schemas.openxmlformats.org/officeDocument/2006/relationships/audio" Target="../media/media10.mp3"/><Relationship Id="rId20" Type="http://schemas.openxmlformats.org/officeDocument/2006/relationships/notesSlide" Target="../notesSlides/notesSlide12.xml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24" Type="http://schemas.openxmlformats.org/officeDocument/2006/relationships/image" Target="../media/image62.jpeg"/><Relationship Id="rId5" Type="http://schemas.microsoft.com/office/2007/relationships/media" Target="../media/media5.mp3"/><Relationship Id="rId15" Type="http://schemas.microsoft.com/office/2007/relationships/media" Target="../media/media10.mp3"/><Relationship Id="rId23" Type="http://schemas.openxmlformats.org/officeDocument/2006/relationships/image" Target="../media/image61.png"/><Relationship Id="rId10" Type="http://schemas.openxmlformats.org/officeDocument/2006/relationships/audio" Target="../media/media7.mp3"/><Relationship Id="rId19" Type="http://schemas.openxmlformats.org/officeDocument/2006/relationships/slideLayout" Target="../slideLayouts/slideLayout12.xml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Relationship Id="rId2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64.png"/><Relationship Id="rId3" Type="http://schemas.microsoft.com/office/2007/relationships/media" Target="../media/media13.mp3"/><Relationship Id="rId21" Type="http://schemas.openxmlformats.org/officeDocument/2006/relationships/image" Target="../media/image67.jpeg"/><Relationship Id="rId7" Type="http://schemas.microsoft.com/office/2007/relationships/media" Target="../media/media15.mp3"/><Relationship Id="rId12" Type="http://schemas.openxmlformats.org/officeDocument/2006/relationships/audio" Target="../media/media17.mp3"/><Relationship Id="rId17" Type="http://schemas.openxmlformats.org/officeDocument/2006/relationships/image" Target="../media/image43.png"/><Relationship Id="rId2" Type="http://schemas.openxmlformats.org/officeDocument/2006/relationships/audio" Target="../media/media12.mp3"/><Relationship Id="rId16" Type="http://schemas.openxmlformats.org/officeDocument/2006/relationships/audio" Target="../media/audio3.wav"/><Relationship Id="rId20" Type="http://schemas.openxmlformats.org/officeDocument/2006/relationships/image" Target="../media/image66.jpe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17.mp3"/><Relationship Id="rId24" Type="http://schemas.openxmlformats.org/officeDocument/2006/relationships/image" Target="../media/image16.png"/><Relationship Id="rId5" Type="http://schemas.microsoft.com/office/2007/relationships/media" Target="../media/media14.mp3"/><Relationship Id="rId15" Type="http://schemas.openxmlformats.org/officeDocument/2006/relationships/audio" Target="../media/audio1.wav"/><Relationship Id="rId23" Type="http://schemas.openxmlformats.org/officeDocument/2006/relationships/image" Target="../media/image69.png"/><Relationship Id="rId10" Type="http://schemas.openxmlformats.org/officeDocument/2006/relationships/audio" Target="../media/media16.mp3"/><Relationship Id="rId19" Type="http://schemas.openxmlformats.org/officeDocument/2006/relationships/image" Target="../media/image65.jpeg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notesSlide" Target="../notesSlides/notesSlide15.xml"/><Relationship Id="rId22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74.png"/><Relationship Id="rId18" Type="http://schemas.openxmlformats.org/officeDocument/2006/relationships/slide" Target="slide29.xml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12" Type="http://schemas.openxmlformats.org/officeDocument/2006/relationships/slide" Target="slide28.xml"/><Relationship Id="rId17" Type="http://schemas.microsoft.com/office/2007/relationships/hdphoto" Target="../media/hdphoto7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73.jpeg"/><Relationship Id="rId5" Type="http://schemas.openxmlformats.org/officeDocument/2006/relationships/audio" Target="../media/audio12.wav"/><Relationship Id="rId15" Type="http://schemas.openxmlformats.org/officeDocument/2006/relationships/slide" Target="slide27.xml"/><Relationship Id="rId10" Type="http://schemas.openxmlformats.org/officeDocument/2006/relationships/image" Target="../media/image72.jpeg"/><Relationship Id="rId4" Type="http://schemas.openxmlformats.org/officeDocument/2006/relationships/audio" Target="../media/audio11.wav"/><Relationship Id="rId9" Type="http://schemas.openxmlformats.org/officeDocument/2006/relationships/image" Target="../media/image71.jpeg"/><Relationship Id="rId1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19.mp3"/><Relationship Id="rId7" Type="http://schemas.openxmlformats.org/officeDocument/2006/relationships/audio" Target="../media/audio1.wav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6.xml"/><Relationship Id="rId4" Type="http://schemas.openxmlformats.org/officeDocument/2006/relationships/audio" Target="../media/media19.mp3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19.mp3"/><Relationship Id="rId7" Type="http://schemas.openxmlformats.org/officeDocument/2006/relationships/audio" Target="../media/audio1.wav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6.xml"/><Relationship Id="rId4" Type="http://schemas.openxmlformats.org/officeDocument/2006/relationships/audio" Target="../media/media19.mp3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19.mp3"/><Relationship Id="rId7" Type="http://schemas.openxmlformats.org/officeDocument/2006/relationships/audio" Target="../media/audio1.wav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6.xml"/><Relationship Id="rId4" Type="http://schemas.openxmlformats.org/officeDocument/2006/relationships/audio" Target="../media/media19.mp3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25.svg"/><Relationship Id="rId3" Type="http://schemas.openxmlformats.org/officeDocument/2006/relationships/image" Target="../media/image1.png"/><Relationship Id="rId7" Type="http://schemas.openxmlformats.org/officeDocument/2006/relationships/image" Target="../media/image14.svg"/><Relationship Id="rId12" Type="http://schemas.openxmlformats.org/officeDocument/2006/relationships/image" Target="../media/image19.sv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12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60.svg"/><Relationship Id="rId14" Type="http://schemas.openxmlformats.org/officeDocument/2006/relationships/image" Target="../media/image2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openxmlformats.org/officeDocument/2006/relationships/image" Target="../media/image110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80.png"/><Relationship Id="rId14" Type="http://schemas.openxmlformats.org/officeDocument/2006/relationships/image" Target="../media/image1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6.sv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19.png"/><Relationship Id="rId15" Type="http://schemas.openxmlformats.org/officeDocument/2006/relationships/image" Target="../media/image38.svg"/><Relationship Id="rId10" Type="http://schemas.openxmlformats.org/officeDocument/2006/relationships/image" Target="../media/image22.png"/><Relationship Id="rId4" Type="http://schemas.openxmlformats.org/officeDocument/2006/relationships/image" Target="../media/image12.sv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0.svg"/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svg"/><Relationship Id="rId5" Type="http://schemas.openxmlformats.org/officeDocument/2006/relationships/image" Target="../media/image27.png"/><Relationship Id="rId15" Type="http://schemas.openxmlformats.org/officeDocument/2006/relationships/image" Target="../media/image52.svg"/><Relationship Id="rId10" Type="http://schemas.openxmlformats.org/officeDocument/2006/relationships/image" Target="../media/image30.png"/><Relationship Id="rId4" Type="http://schemas.openxmlformats.org/officeDocument/2006/relationships/image" Target="../media/image41.svg"/><Relationship Id="rId9" Type="http://schemas.openxmlformats.org/officeDocument/2006/relationships/image" Target="../media/image46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6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38.png"/><Relationship Id="rId1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31319" y="812612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2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0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2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8" y="548124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4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1932" y="1771433"/>
            <a:ext cx="6476106" cy="3424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noProof="0" smtClean="0">
                <a:solidFill>
                  <a:srgbClr val="272626"/>
                </a:solidFill>
                <a:latin typeface="Congenial Black" panose="02000503040000020004" pitchFamily="2" charset="0"/>
              </a:rPr>
              <a:t>Hello and welcome to my English class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Congenial Black" panose="02000503040000020004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A2ACD2-67BD-DA98-8562-7E7A49D6F1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75117" y="2436714"/>
            <a:ext cx="2379723" cy="227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387968" y="364355"/>
            <a:ext cx="5416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UBND QUẬN DƯƠNG KINH</a:t>
            </a:r>
          </a:p>
          <a:p>
            <a:pPr algn="ctr"/>
            <a:r>
              <a:rPr lang="en-US" sz="2400" b="1" u="sng" smtClean="0"/>
              <a:t>TRƯỜNG TIỂU HỌC ANH DŨNG</a:t>
            </a:r>
            <a:endParaRPr lang="en-US" sz="2400" b="1" u="sng"/>
          </a:p>
        </p:txBody>
      </p:sp>
    </p:spTree>
    <p:extLst>
      <p:ext uri="{BB962C8B-B14F-4D97-AF65-F5344CB8AC3E}">
        <p14:creationId xmlns:p14="http://schemas.microsoft.com/office/powerpoint/2010/main" val="3366071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49400D-3692-92A3-3733-3F40442FCA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751DF-64B4-DAB2-A8B1-0CF6484B281F}"/>
              </a:ext>
            </a:extLst>
          </p:cNvPr>
          <p:cNvSpPr txBox="1"/>
          <p:nvPr/>
        </p:nvSpPr>
        <p:spPr>
          <a:xfrm>
            <a:off x="7782644" y="643836"/>
            <a:ext cx="2196435" cy="769441"/>
          </a:xfrm>
          <a:prstGeom prst="rect">
            <a:avLst/>
          </a:prstGeom>
          <a:solidFill>
            <a:srgbClr val="00B0F0"/>
          </a:solidFill>
          <a:ln w="19050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a. sliding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D5787-DCF0-9737-2BB6-C5236D0A5CF3}"/>
              </a:ext>
            </a:extLst>
          </p:cNvPr>
          <p:cNvSpPr txBox="1"/>
          <p:nvPr/>
        </p:nvSpPr>
        <p:spPr>
          <a:xfrm>
            <a:off x="7782644" y="1905414"/>
            <a:ext cx="3638625" cy="769441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b. driving a car.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A7B11-C390-C097-47DB-D8ED6091F5D2}"/>
              </a:ext>
            </a:extLst>
          </p:cNvPr>
          <p:cNvSpPr txBox="1"/>
          <p:nvPr/>
        </p:nvSpPr>
        <p:spPr>
          <a:xfrm>
            <a:off x="7795532" y="3166992"/>
            <a:ext cx="3625736" cy="769441"/>
          </a:xfrm>
          <a:prstGeom prst="rect">
            <a:avLst/>
          </a:prstGeom>
          <a:solidFill>
            <a:srgbClr val="00FF00"/>
          </a:solidFill>
          <a:ln w="28575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c. riding a bike.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D5405-B46E-F58F-5F65-B1C6FD7800BF}"/>
              </a:ext>
            </a:extLst>
          </p:cNvPr>
          <p:cNvGrpSpPr/>
          <p:nvPr/>
        </p:nvGrpSpPr>
        <p:grpSpPr>
          <a:xfrm>
            <a:off x="529789" y="905164"/>
            <a:ext cx="6626372" cy="5434788"/>
            <a:chOff x="529789" y="905164"/>
            <a:chExt cx="6626372" cy="5434788"/>
          </a:xfrm>
        </p:grpSpPr>
        <p:pic>
          <p:nvPicPr>
            <p:cNvPr id="1030" name="Picture 6" descr="Girl driving car Vectors &amp; Illustrations for Free Download | Freepik">
              <a:extLst>
                <a:ext uri="{FF2B5EF4-FFF2-40B4-BE49-F238E27FC236}">
                  <a16:creationId xmlns:a16="http://schemas.microsoft.com/office/drawing/2014/main" id="{F7E0D03C-4C9A-D130-32FB-2D0CC6085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9789" y="905164"/>
              <a:ext cx="6626372" cy="5434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626BAC-C233-535D-F866-0D0A9B068C74}"/>
                </a:ext>
              </a:extLst>
            </p:cNvPr>
            <p:cNvSpPr/>
            <p:nvPr/>
          </p:nvSpPr>
          <p:spPr>
            <a:xfrm>
              <a:off x="1542473" y="3936433"/>
              <a:ext cx="304800" cy="432367"/>
            </a:xfrm>
            <a:prstGeom prst="ellips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C7534D-80C8-7D5E-7CDA-0B55031432F2}"/>
              </a:ext>
            </a:extLst>
          </p:cNvPr>
          <p:cNvGrpSpPr/>
          <p:nvPr/>
        </p:nvGrpSpPr>
        <p:grpSpPr>
          <a:xfrm>
            <a:off x="476959" y="905164"/>
            <a:ext cx="6626372" cy="5434788"/>
            <a:chOff x="529789" y="905164"/>
            <a:chExt cx="6626372" cy="5434788"/>
          </a:xfrm>
        </p:grpSpPr>
        <p:pic>
          <p:nvPicPr>
            <p:cNvPr id="29" name="Picture 6" descr="Girl driving car Vectors &amp; Illustrations for Free Download | Freepik">
              <a:extLst>
                <a:ext uri="{FF2B5EF4-FFF2-40B4-BE49-F238E27FC236}">
                  <a16:creationId xmlns:a16="http://schemas.microsoft.com/office/drawing/2014/main" id="{F6F97A56-DCD2-9D94-045F-8498775E2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9789" y="905164"/>
              <a:ext cx="6626372" cy="5434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2B76F2D-3180-300D-148E-97B0D868EB98}"/>
                </a:ext>
              </a:extLst>
            </p:cNvPr>
            <p:cNvSpPr/>
            <p:nvPr/>
          </p:nvSpPr>
          <p:spPr>
            <a:xfrm>
              <a:off x="1542473" y="3936433"/>
              <a:ext cx="304800" cy="432367"/>
            </a:xfrm>
            <a:prstGeom prst="ellips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driving a car">
            <a:hlinkClick r:id="" action="ppaction://media"/>
            <a:extLst>
              <a:ext uri="{FF2B5EF4-FFF2-40B4-BE49-F238E27FC236}">
                <a16:creationId xmlns:a16="http://schemas.microsoft.com/office/drawing/2014/main" id="{53853B5A-C76A-43A6-8C64-746526A1C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9563" y="3504065"/>
            <a:ext cx="432368" cy="432368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84582945-F09A-45B7-3C58-4439177629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0274" y="718275"/>
            <a:ext cx="2448717" cy="244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71426"/>
      </p:ext>
    </p:extLst>
  </p:cSld>
  <p:clrMapOvr>
    <a:masterClrMapping/>
  </p:clrMapOvr>
  <p:transition>
    <p:wipe/>
    <p:sndAc>
      <p:stSnd>
        <p:snd r:embed="rId5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iving a 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FF138D-9461-2327-49F6-49D063691F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751DF-64B4-DAB2-A8B1-0CF6484B281F}"/>
              </a:ext>
            </a:extLst>
          </p:cNvPr>
          <p:cNvSpPr txBox="1"/>
          <p:nvPr/>
        </p:nvSpPr>
        <p:spPr>
          <a:xfrm>
            <a:off x="987210" y="1409134"/>
            <a:ext cx="2196435" cy="769441"/>
          </a:xfrm>
          <a:prstGeom prst="rect">
            <a:avLst/>
          </a:prstGeom>
          <a:solidFill>
            <a:srgbClr val="00B0F0"/>
          </a:solidFill>
          <a:ln w="19050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a. sliding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D5787-DCF0-9737-2BB6-C5236D0A5CF3}"/>
              </a:ext>
            </a:extLst>
          </p:cNvPr>
          <p:cNvSpPr txBox="1"/>
          <p:nvPr/>
        </p:nvSpPr>
        <p:spPr>
          <a:xfrm>
            <a:off x="987210" y="2670712"/>
            <a:ext cx="3683444" cy="769441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b. riding a bike.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A7B11-C390-C097-47DB-D8ED6091F5D2}"/>
              </a:ext>
            </a:extLst>
          </p:cNvPr>
          <p:cNvSpPr txBox="1"/>
          <p:nvPr/>
        </p:nvSpPr>
        <p:spPr>
          <a:xfrm>
            <a:off x="1000098" y="3932290"/>
            <a:ext cx="3580917" cy="769441"/>
          </a:xfrm>
          <a:prstGeom prst="rect">
            <a:avLst/>
          </a:prstGeom>
          <a:solidFill>
            <a:srgbClr val="00FF00"/>
          </a:solidFill>
          <a:ln w="28575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c. driving a car.</a:t>
            </a:r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84582945-F09A-45B7-3C58-443917762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4674" y="782929"/>
            <a:ext cx="2448717" cy="2448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390049-95D4-3F69-DF40-B28A3CB723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8" t="14313" r="9906" b="19035"/>
          <a:stretch/>
        </p:blipFill>
        <p:spPr>
          <a:xfrm>
            <a:off x="7804277" y="185045"/>
            <a:ext cx="4068609" cy="6314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9EB2A2-5EA0-BA82-5A57-BCDD7A71F0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8" t="14313" r="9906" b="19035"/>
          <a:stretch/>
        </p:blipFill>
        <p:spPr>
          <a:xfrm>
            <a:off x="7804277" y="185045"/>
            <a:ext cx="4068609" cy="631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5360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ding a 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3EAFE-EA6A-4285-2817-4249D849B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751DF-64B4-DAB2-A8B1-0CF6484B281F}"/>
              </a:ext>
            </a:extLst>
          </p:cNvPr>
          <p:cNvSpPr txBox="1"/>
          <p:nvPr/>
        </p:nvSpPr>
        <p:spPr>
          <a:xfrm>
            <a:off x="526964" y="3807993"/>
            <a:ext cx="3683444" cy="769441"/>
          </a:xfrm>
          <a:prstGeom prst="rect">
            <a:avLst/>
          </a:prstGeom>
          <a:solidFill>
            <a:srgbClr val="00B0F0"/>
          </a:solidFill>
          <a:ln w="19050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b. riding a bike.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D5787-DCF0-9737-2BB6-C5236D0A5CF3}"/>
              </a:ext>
            </a:extLst>
          </p:cNvPr>
          <p:cNvSpPr txBox="1"/>
          <p:nvPr/>
        </p:nvSpPr>
        <p:spPr>
          <a:xfrm>
            <a:off x="526964" y="5318759"/>
            <a:ext cx="2222083" cy="769441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c. sliding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A7B11-C390-C097-47DB-D8ED6091F5D2}"/>
              </a:ext>
            </a:extLst>
          </p:cNvPr>
          <p:cNvSpPr txBox="1"/>
          <p:nvPr/>
        </p:nvSpPr>
        <p:spPr>
          <a:xfrm>
            <a:off x="526964" y="2397551"/>
            <a:ext cx="3632213" cy="769441"/>
          </a:xfrm>
          <a:prstGeom prst="rect">
            <a:avLst/>
          </a:prstGeom>
          <a:solidFill>
            <a:srgbClr val="00FF00"/>
          </a:solidFill>
          <a:ln w="28575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a. driving a car.</a:t>
            </a:r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84582945-F09A-45B7-3C58-443917762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0274" y="718275"/>
            <a:ext cx="2448717" cy="24487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62700-1A99-CA0D-E6B7-0B8D11B6E2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3"/>
          <a:stretch/>
        </p:blipFill>
        <p:spPr>
          <a:xfrm>
            <a:off x="4507238" y="504426"/>
            <a:ext cx="7508373" cy="6104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B3936A-B3F8-C36A-9473-0B9C28BDF8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3"/>
          <a:stretch/>
        </p:blipFill>
        <p:spPr>
          <a:xfrm>
            <a:off x="1817501" y="-269829"/>
            <a:ext cx="7508373" cy="610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29937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02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Congenial" panose="02000503040000020004" pitchFamily="2" charset="0"/>
              </a:rPr>
              <a:t>Activity 6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Listen and repeat.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7E42F1-74D1-CCE3-FC60-70803A374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178" name="Picture 7177">
            <a:extLst>
              <a:ext uri="{FF2B5EF4-FFF2-40B4-BE49-F238E27FC236}">
                <a16:creationId xmlns:a16="http://schemas.microsoft.com/office/drawing/2014/main" id="{3A8B2186-9E96-D0F3-92B9-F5CF374BF5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6231"/>
          <a:stretch/>
        </p:blipFill>
        <p:spPr>
          <a:xfrm>
            <a:off x="650449" y="565607"/>
            <a:ext cx="10878532" cy="56278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ED99222-A933-8274-D891-BEDDDB57BE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5" y="627509"/>
            <a:ext cx="722564" cy="73072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F6072F-E1C4-A554-672E-1969E3860D4B}"/>
              </a:ext>
            </a:extLst>
          </p:cNvPr>
          <p:cNvSpPr txBox="1"/>
          <p:nvPr/>
        </p:nvSpPr>
        <p:spPr>
          <a:xfrm>
            <a:off x="1509059" y="753899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76ABF28-7FB8-6305-7D37-EF73DF9146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83" y="1258335"/>
            <a:ext cx="1191301" cy="642451"/>
          </a:xfrm>
          <a:prstGeom prst="rect">
            <a:avLst/>
          </a:prstGeom>
        </p:spPr>
      </p:pic>
      <p:pic>
        <p:nvPicPr>
          <p:cNvPr id="7168" name="Picture 7167">
            <a:extLst>
              <a:ext uri="{FF2B5EF4-FFF2-40B4-BE49-F238E27FC236}">
                <a16:creationId xmlns:a16="http://schemas.microsoft.com/office/drawing/2014/main" id="{065E2914-D1D9-8D0E-91F5-F55247C41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49" y="918068"/>
            <a:ext cx="6346371" cy="1601663"/>
          </a:xfrm>
          <a:prstGeom prst="rect">
            <a:avLst/>
          </a:prstGeom>
        </p:spPr>
      </p:pic>
      <p:sp>
        <p:nvSpPr>
          <p:cNvPr id="7169" name="TextBox 7168">
            <a:extLst>
              <a:ext uri="{FF2B5EF4-FFF2-40B4-BE49-F238E27FC236}">
                <a16:creationId xmlns:a16="http://schemas.microsoft.com/office/drawing/2014/main" id="{0DD914D6-FDD4-78D0-F562-7435F7BAA1FB}"/>
              </a:ext>
            </a:extLst>
          </p:cNvPr>
          <p:cNvSpPr txBox="1"/>
          <p:nvPr/>
        </p:nvSpPr>
        <p:spPr>
          <a:xfrm>
            <a:off x="5925288" y="1295954"/>
            <a:ext cx="449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They're driving cars.</a:t>
            </a:r>
          </a:p>
        </p:txBody>
      </p:sp>
      <p:sp>
        <p:nvSpPr>
          <p:cNvPr id="7170" name="Oval 7169">
            <a:extLst>
              <a:ext uri="{FF2B5EF4-FFF2-40B4-BE49-F238E27FC236}">
                <a16:creationId xmlns:a16="http://schemas.microsoft.com/office/drawing/2014/main" id="{D430F133-BC56-96BD-A384-BE0D5696D14F}"/>
              </a:ext>
            </a:extLst>
          </p:cNvPr>
          <p:cNvSpPr/>
          <p:nvPr/>
        </p:nvSpPr>
        <p:spPr>
          <a:xfrm>
            <a:off x="5779987" y="58536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1" name="Isosceles Triangle 7170">
            <a:extLst>
              <a:ext uri="{FF2B5EF4-FFF2-40B4-BE49-F238E27FC236}">
                <a16:creationId xmlns:a16="http://schemas.microsoft.com/office/drawing/2014/main" id="{F5F7C61F-196A-4C04-38AA-127DF45B4818}"/>
              </a:ext>
            </a:extLst>
          </p:cNvPr>
          <p:cNvSpPr/>
          <p:nvPr/>
        </p:nvSpPr>
        <p:spPr>
          <a:xfrm rot="5400000">
            <a:off x="5964822" y="6017372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172" name="Group 7171">
            <a:extLst>
              <a:ext uri="{FF2B5EF4-FFF2-40B4-BE49-F238E27FC236}">
                <a16:creationId xmlns:a16="http://schemas.microsoft.com/office/drawing/2014/main" id="{FD516BC0-4C8F-D429-54A3-7F7CE68D0909}"/>
              </a:ext>
            </a:extLst>
          </p:cNvPr>
          <p:cNvGrpSpPr/>
          <p:nvPr/>
        </p:nvGrpSpPr>
        <p:grpSpPr>
          <a:xfrm rot="5400000">
            <a:off x="5891205" y="5998975"/>
            <a:ext cx="417647" cy="349480"/>
            <a:chOff x="4333009" y="4935682"/>
            <a:chExt cx="417647" cy="349480"/>
          </a:xfrm>
        </p:grpSpPr>
        <p:sp>
          <p:nvSpPr>
            <p:cNvPr id="7173" name="Minus Sign 6">
              <a:extLst>
                <a:ext uri="{FF2B5EF4-FFF2-40B4-BE49-F238E27FC236}">
                  <a16:creationId xmlns:a16="http://schemas.microsoft.com/office/drawing/2014/main" id="{F5F43973-3F6B-1CC8-0D6C-AAEFB8E01E71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4" name="Minus Sign 40">
              <a:extLst>
                <a:ext uri="{FF2B5EF4-FFF2-40B4-BE49-F238E27FC236}">
                  <a16:creationId xmlns:a16="http://schemas.microsoft.com/office/drawing/2014/main" id="{F9F1F23B-5D85-8E3F-FC03-793C2C01474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5" name="Picture 7174">
            <a:extLst>
              <a:ext uri="{FF2B5EF4-FFF2-40B4-BE49-F238E27FC236}">
                <a16:creationId xmlns:a16="http://schemas.microsoft.com/office/drawing/2014/main" id="{16528650-7B7B-FBA5-61C3-A7E3AF0756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7" b="44176"/>
          <a:stretch/>
        </p:blipFill>
        <p:spPr>
          <a:xfrm>
            <a:off x="6674855" y="3172275"/>
            <a:ext cx="2484354" cy="2154928"/>
          </a:xfrm>
          <a:prstGeom prst="rect">
            <a:avLst/>
          </a:prstGeom>
        </p:spPr>
      </p:pic>
      <p:pic>
        <p:nvPicPr>
          <p:cNvPr id="7176" name="Picture 7175">
            <a:extLst>
              <a:ext uri="{FF2B5EF4-FFF2-40B4-BE49-F238E27FC236}">
                <a16:creationId xmlns:a16="http://schemas.microsoft.com/office/drawing/2014/main" id="{ADBCF38B-1DFE-021D-15AD-EE53EB0BE37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5" b="32007"/>
          <a:stretch/>
        </p:blipFill>
        <p:spPr>
          <a:xfrm>
            <a:off x="7328623" y="3421664"/>
            <a:ext cx="2691265" cy="2319795"/>
          </a:xfrm>
          <a:prstGeom prst="rect">
            <a:avLst/>
          </a:prstGeom>
        </p:spPr>
      </p:pic>
      <p:pic>
        <p:nvPicPr>
          <p:cNvPr id="7177" name="Picture 7176">
            <a:extLst>
              <a:ext uri="{FF2B5EF4-FFF2-40B4-BE49-F238E27FC236}">
                <a16:creationId xmlns:a16="http://schemas.microsoft.com/office/drawing/2014/main" id="{73210640-F539-5D27-6E65-B27FC24DCA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" b="3600"/>
          <a:stretch/>
        </p:blipFill>
        <p:spPr>
          <a:xfrm>
            <a:off x="3221334" y="3398547"/>
            <a:ext cx="3554394" cy="25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94811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-L3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69779 0.49421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96" y="2469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68972 0.4868 " pathEditMode="relative" rAng="0" ptsTypes="AA">
                                      <p:cBhvr>
                                        <p:cTn id="35" dur="4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92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</p:childTnLst>
        </p:cTn>
      </p:par>
    </p:tnLst>
    <p:bldLst>
      <p:bldP spid="7169" grpId="0"/>
      <p:bldP spid="7169" grpId="1"/>
      <p:bldP spid="7169" grpId="2"/>
      <p:bldP spid="7169" grpId="3"/>
      <p:bldP spid="7171" grpId="0" animBg="1"/>
      <p:bldP spid="717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03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Congenial" panose="02000503040000020004" pitchFamily="2" charset="0"/>
              </a:rPr>
              <a:t>Activity 7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Let’s talk.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1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87134-90B6-C5B2-6E03-CB1A5D29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32776-A115-A53C-695E-325E7F5E8D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0" y="166567"/>
            <a:ext cx="1092410" cy="10924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AC81C7-AE40-1353-4C6D-210E7525DEA0}"/>
              </a:ext>
            </a:extLst>
          </p:cNvPr>
          <p:cNvSpPr txBox="1"/>
          <p:nvPr/>
        </p:nvSpPr>
        <p:spPr>
          <a:xfrm>
            <a:off x="1431471" y="383347"/>
            <a:ext cx="302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D5CB9F-D0E9-594A-87D8-61778F4FE7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70" y="109840"/>
            <a:ext cx="1302429" cy="1231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26E260-316D-3482-97F8-A1F57D52F3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9"/>
          <a:stretch/>
        </p:blipFill>
        <p:spPr>
          <a:xfrm>
            <a:off x="439475" y="2406500"/>
            <a:ext cx="3607735" cy="20062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FC331B-6F0A-3048-549C-5DD90B1D83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9"/>
          <a:stretch/>
        </p:blipFill>
        <p:spPr>
          <a:xfrm>
            <a:off x="4445581" y="2295275"/>
            <a:ext cx="3218631" cy="23209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4825A4-F888-E247-5AAD-D718DA2A9D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8"/>
          <a:stretch/>
        </p:blipFill>
        <p:spPr>
          <a:xfrm>
            <a:off x="8663143" y="2406500"/>
            <a:ext cx="2490217" cy="234721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F1D756B-0A86-BF8E-F7D6-BD6100A896E9}"/>
              </a:ext>
            </a:extLst>
          </p:cNvPr>
          <p:cNvSpPr/>
          <p:nvPr/>
        </p:nvSpPr>
        <p:spPr>
          <a:xfrm>
            <a:off x="1945841" y="4616198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611AD6-1261-0CAF-2EDD-2FC10B5C835A}"/>
              </a:ext>
            </a:extLst>
          </p:cNvPr>
          <p:cNvSpPr/>
          <p:nvPr/>
        </p:nvSpPr>
        <p:spPr>
          <a:xfrm>
            <a:off x="5732355" y="4483818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B9C126-88EA-E865-C815-AF385D3EFAAD}"/>
              </a:ext>
            </a:extLst>
          </p:cNvPr>
          <p:cNvSpPr/>
          <p:nvPr/>
        </p:nvSpPr>
        <p:spPr>
          <a:xfrm>
            <a:off x="9631301" y="4886096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8DFD78-3437-8A39-9D7B-CDDFFD1FA221}"/>
              </a:ext>
            </a:extLst>
          </p:cNvPr>
          <p:cNvGrpSpPr/>
          <p:nvPr/>
        </p:nvGrpSpPr>
        <p:grpSpPr>
          <a:xfrm>
            <a:off x="5554766" y="602584"/>
            <a:ext cx="3959778" cy="1201333"/>
            <a:chOff x="2941687" y="1142921"/>
            <a:chExt cx="3959778" cy="12013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70A46BB-D3F5-AEC5-0A62-4181A060F825}"/>
                </a:ext>
              </a:extLst>
            </p:cNvPr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97E4E01-3379-9252-9B36-6DE400BAE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6840626-021B-5C66-C62E-3D8BE176424D}"/>
                  </a:ext>
                </a:extLst>
              </p:cNvPr>
              <p:cNvSpPr txBox="1"/>
              <p:nvPr/>
            </p:nvSpPr>
            <p:spPr>
              <a:xfrm>
                <a:off x="3119276" y="1481977"/>
                <a:ext cx="24229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They're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B049AD-1D28-132A-4782-7F3A0B9384B2}"/>
                </a:ext>
              </a:extLst>
            </p:cNvPr>
            <p:cNvCxnSpPr>
              <a:cxnSpLocks/>
            </p:cNvCxnSpPr>
            <p:nvPr/>
          </p:nvCxnSpPr>
          <p:spPr>
            <a:xfrm>
              <a:off x="5101340" y="1825022"/>
              <a:ext cx="1293608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083761"/>
      </p:ext>
    </p:extLst>
  </p:cSld>
  <p:clrMapOvr>
    <a:masterClrMapping/>
  </p:clrMapOvr>
  <p:transition>
    <p:wipe/>
    <p:sndAc>
      <p:stSnd>
        <p:snd r:embed="rId3" name="voltage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7CC8B3-AE82-9789-1EAB-36A89482D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396F750-CBD8-74BD-6224-EF438FD8953B}"/>
              </a:ext>
            </a:extLst>
          </p:cNvPr>
          <p:cNvSpPr/>
          <p:nvPr/>
        </p:nvSpPr>
        <p:spPr>
          <a:xfrm>
            <a:off x="9846804" y="5107982"/>
            <a:ext cx="913026" cy="921663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82584-0CA8-ECB5-34B8-0C2C1C58B5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9"/>
          <a:stretch/>
        </p:blipFill>
        <p:spPr>
          <a:xfrm>
            <a:off x="1967921" y="2165741"/>
            <a:ext cx="7878884" cy="4381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F5694E7-2D58-7398-2AF8-E03AA7D7DCFE}"/>
              </a:ext>
            </a:extLst>
          </p:cNvPr>
          <p:cNvGrpSpPr/>
          <p:nvPr/>
        </p:nvGrpSpPr>
        <p:grpSpPr>
          <a:xfrm>
            <a:off x="4018667" y="718507"/>
            <a:ext cx="5482608" cy="1201333"/>
            <a:chOff x="2941687" y="1142921"/>
            <a:chExt cx="3959778" cy="12013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D8B91F-F6DC-D29C-DCC2-9CA780B508DA}"/>
                </a:ext>
              </a:extLst>
            </p:cNvPr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893C392-8D44-203F-84D3-C2DE8DD2FE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4716E4-B073-A7C7-75EB-CC95560C0A6E}"/>
                  </a:ext>
                </a:extLst>
              </p:cNvPr>
              <p:cNvSpPr txBox="1"/>
              <p:nvPr/>
            </p:nvSpPr>
            <p:spPr>
              <a:xfrm>
                <a:off x="3119276" y="1481977"/>
                <a:ext cx="24229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They're</a:t>
                </a: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64B8402-2BD9-4100-90A6-BB43D80C61FD}"/>
                </a:ext>
              </a:extLst>
            </p:cNvPr>
            <p:cNvCxnSpPr>
              <a:cxnSpLocks/>
            </p:cNvCxnSpPr>
            <p:nvPr/>
          </p:nvCxnSpPr>
          <p:spPr>
            <a:xfrm>
              <a:off x="5101340" y="1825022"/>
              <a:ext cx="1293608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9BA3B24-737E-9763-1065-CCEFB244FC71}"/>
              </a:ext>
            </a:extLst>
          </p:cNvPr>
          <p:cNvSpPr txBox="1"/>
          <p:nvPr/>
        </p:nvSpPr>
        <p:spPr>
          <a:xfrm>
            <a:off x="6785359" y="965482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60A8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driving cars.</a:t>
            </a:r>
          </a:p>
        </p:txBody>
      </p:sp>
    </p:spTree>
    <p:extLst>
      <p:ext uri="{BB962C8B-B14F-4D97-AF65-F5344CB8AC3E}">
        <p14:creationId xmlns:p14="http://schemas.microsoft.com/office/powerpoint/2010/main" val="325793557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ey're driving cars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1BA492-AD8A-350E-8F23-6FD4932D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CB5F51C-FB21-D6CE-1930-2E551A76402E}"/>
              </a:ext>
            </a:extLst>
          </p:cNvPr>
          <p:cNvSpPr/>
          <p:nvPr/>
        </p:nvSpPr>
        <p:spPr>
          <a:xfrm>
            <a:off x="9298285" y="4310010"/>
            <a:ext cx="1052723" cy="878854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362B57-611C-B012-EA6F-6CCCDC86D9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3"/>
          <a:stretch/>
        </p:blipFill>
        <p:spPr>
          <a:xfrm>
            <a:off x="1755648" y="1898794"/>
            <a:ext cx="7202410" cy="48134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6E73C0-3E03-1FD6-A424-EA8AEBD94863}"/>
              </a:ext>
            </a:extLst>
          </p:cNvPr>
          <p:cNvGrpSpPr/>
          <p:nvPr/>
        </p:nvGrpSpPr>
        <p:grpSpPr>
          <a:xfrm>
            <a:off x="4169392" y="473589"/>
            <a:ext cx="4715990" cy="1201333"/>
            <a:chOff x="2941687" y="1142921"/>
            <a:chExt cx="3959778" cy="12013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C48D916-A586-1062-8B9A-18D4029C8A6B}"/>
                </a:ext>
              </a:extLst>
            </p:cNvPr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C8E19E3-A74F-925E-0E1E-9EE5704AC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1B76B0-7B87-850B-ED4A-C76F2C4C666A}"/>
                  </a:ext>
                </a:extLst>
              </p:cNvPr>
              <p:cNvSpPr txBox="1"/>
              <p:nvPr/>
            </p:nvSpPr>
            <p:spPr>
              <a:xfrm>
                <a:off x="3119276" y="1481977"/>
                <a:ext cx="24229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They're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01A7CE9-D6D9-7897-BBA4-B05641F1BEF3}"/>
                </a:ext>
              </a:extLst>
            </p:cNvPr>
            <p:cNvCxnSpPr>
              <a:cxnSpLocks/>
            </p:cNvCxnSpPr>
            <p:nvPr/>
          </p:nvCxnSpPr>
          <p:spPr>
            <a:xfrm>
              <a:off x="5101340" y="1825022"/>
              <a:ext cx="1293608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02CC824-0158-975B-ACE8-A9C6CC64AFC2}"/>
              </a:ext>
            </a:extLst>
          </p:cNvPr>
          <p:cNvSpPr txBox="1"/>
          <p:nvPr/>
        </p:nvSpPr>
        <p:spPr>
          <a:xfrm>
            <a:off x="6816202" y="652527"/>
            <a:ext cx="1503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0A8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sliding.</a:t>
            </a:r>
          </a:p>
        </p:txBody>
      </p:sp>
    </p:spTree>
    <p:extLst>
      <p:ext uri="{BB962C8B-B14F-4D97-AF65-F5344CB8AC3E}">
        <p14:creationId xmlns:p14="http://schemas.microsoft.com/office/powerpoint/2010/main" val="3049981139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ey're sliding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A89B79-7E6F-A78B-B5CF-0E200473F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4634FC0-7EB5-8FE8-7226-702ED40FBBD4}"/>
              </a:ext>
            </a:extLst>
          </p:cNvPr>
          <p:cNvSpPr/>
          <p:nvPr/>
        </p:nvSpPr>
        <p:spPr>
          <a:xfrm>
            <a:off x="6780951" y="4444784"/>
            <a:ext cx="1019103" cy="1082746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8BC45-9FED-11BE-6C93-8CFA059367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8"/>
          <a:stretch/>
        </p:blipFill>
        <p:spPr>
          <a:xfrm>
            <a:off x="1446816" y="1335865"/>
            <a:ext cx="5177445" cy="48801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1F52DEA-2E5E-6D32-2D94-35D9E2390EE3}"/>
              </a:ext>
            </a:extLst>
          </p:cNvPr>
          <p:cNvGrpSpPr/>
          <p:nvPr/>
        </p:nvGrpSpPr>
        <p:grpSpPr>
          <a:xfrm>
            <a:off x="5610641" y="1211884"/>
            <a:ext cx="5944426" cy="1201333"/>
            <a:chOff x="2941687" y="1142921"/>
            <a:chExt cx="3959778" cy="12013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1FBE09-3232-C35E-67BD-3BCA64B17F34}"/>
                </a:ext>
              </a:extLst>
            </p:cNvPr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ED54878-6221-B40F-E2DC-FF607CE40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7FD58A-5FBC-8A31-03C1-987966292AC0}"/>
                  </a:ext>
                </a:extLst>
              </p:cNvPr>
              <p:cNvSpPr txBox="1"/>
              <p:nvPr/>
            </p:nvSpPr>
            <p:spPr>
              <a:xfrm>
                <a:off x="3119276" y="1481977"/>
                <a:ext cx="24229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They're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AEA424E-7781-7CAD-75AB-0844B0C9F33C}"/>
                </a:ext>
              </a:extLst>
            </p:cNvPr>
            <p:cNvCxnSpPr>
              <a:cxnSpLocks/>
            </p:cNvCxnSpPr>
            <p:nvPr/>
          </p:nvCxnSpPr>
          <p:spPr>
            <a:xfrm>
              <a:off x="5101340" y="1825022"/>
              <a:ext cx="1293608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7127DD8-43AC-9C7D-CB42-275F2AB0282F}"/>
              </a:ext>
            </a:extLst>
          </p:cNvPr>
          <p:cNvSpPr txBox="1"/>
          <p:nvPr/>
        </p:nvSpPr>
        <p:spPr>
          <a:xfrm>
            <a:off x="8641529" y="1458859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60A8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riding bikes.</a:t>
            </a:r>
          </a:p>
        </p:txBody>
      </p:sp>
    </p:spTree>
    <p:extLst>
      <p:ext uri="{BB962C8B-B14F-4D97-AF65-F5344CB8AC3E}">
        <p14:creationId xmlns:p14="http://schemas.microsoft.com/office/powerpoint/2010/main" val="364853756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ey're riding bikes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3"/>
          <p:cNvGrpSpPr/>
          <p:nvPr/>
        </p:nvGrpSpPr>
        <p:grpSpPr>
          <a:xfrm>
            <a:off x="2690258" y="1572548"/>
            <a:ext cx="6399753" cy="4305335"/>
            <a:chOff x="0" y="-38100"/>
            <a:chExt cx="2297013" cy="2624786"/>
          </a:xfrm>
        </p:grpSpPr>
        <p:sp>
          <p:nvSpPr>
            <p:cNvPr id="145" name="Google Shape;145;p23"/>
            <p:cNvSpPr/>
            <p:nvPr/>
          </p:nvSpPr>
          <p:spPr>
            <a:xfrm>
              <a:off x="0" y="0"/>
              <a:ext cx="2297013" cy="2586686"/>
            </a:xfrm>
            <a:custGeom>
              <a:avLst/>
              <a:gdLst/>
              <a:ahLst/>
              <a:cxnLst/>
              <a:rect l="l" t="t" r="r" b="b"/>
              <a:pathLst>
                <a:path w="2297013" h="2586686" extrusionOk="0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6" name="Picture 12" descr="Free: Brown wooden frame , Preview, Wooden frames transparent background  PNG clipart - nohat.c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2215" y1="18431" x2="91718" y2="22263"/>
                        <a14:foregroundMark x1="93168" y1="27920" x2="98137" y2="69891"/>
                        <a14:foregroundMark x1="89648" y1="53102" x2="88406" y2="98175"/>
                        <a14:foregroundMark x1="1449" y1="89781" x2="86749" y2="94343"/>
                        <a14:foregroundMark x1="10973" y1="15511" x2="6625" y2="90693"/>
                        <a14:foregroundMark x1="29193" y1="15511" x2="48654" y2="2372"/>
                        <a14:backgroundMark x1="21325" y1="25000" x2="70186" y2="76095"/>
                        <a14:backgroundMark x1="43478" y1="11314" x2="56315" y2="11314"/>
                        <a14:backgroundMark x1="33333" y1="14051" x2="36439" y2="13139"/>
                        <a14:backgroundMark x1="32091" y1="14781" x2="30642" y2="14416"/>
                        <a14:backgroundMark x1="98344" y1="29745" x2="98137" y2="96715"/>
                        <a14:backgroundMark x1="97308" y1="56569" x2="96480" y2="68613"/>
                        <a14:backgroundMark x1="96687" y1="52920" x2="96066" y2="58759"/>
                        <a14:backgroundMark x1="97308" y1="49635" x2="96066" y2="52920"/>
                        <a14:backgroundMark x1="98137" y1="56022" x2="96273" y2="59307"/>
                        <a14:backgroundMark x1="96687" y1="52372" x2="95859" y2="57117"/>
                        <a14:backgroundMark x1="98137" y1="57117" x2="95652" y2="62044"/>
                        <a14:backgroundMark x1="97930" y1="64416" x2="96066" y2="67153"/>
                        <a14:backgroundMark x1="98551" y1="67518" x2="95652" y2="68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363">
            <a:off x="2023501" y="324470"/>
            <a:ext cx="7733266" cy="620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Google Shape;150;p23"/>
          <p:cNvSpPr/>
          <p:nvPr/>
        </p:nvSpPr>
        <p:spPr>
          <a:xfrm>
            <a:off x="10445964" y="4452070"/>
            <a:ext cx="1214217" cy="1104943"/>
          </a:xfrm>
          <a:custGeom>
            <a:avLst/>
            <a:gdLst/>
            <a:ahLst/>
            <a:cxnLst/>
            <a:rect l="l" t="t" r="r" b="b"/>
            <a:pathLst>
              <a:path w="3489043" h="3515409" extrusionOk="0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" name="Google Shape;151;p23"/>
          <p:cNvSpPr/>
          <p:nvPr/>
        </p:nvSpPr>
        <p:spPr>
          <a:xfrm>
            <a:off x="818126" y="251130"/>
            <a:ext cx="1179318" cy="1196219"/>
          </a:xfrm>
          <a:custGeom>
            <a:avLst/>
            <a:gdLst/>
            <a:ahLst/>
            <a:cxnLst/>
            <a:rect l="l" t="t" r="r" b="b"/>
            <a:pathLst>
              <a:path w="3090166" h="3149213" extrusionOk="0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421;p36"/>
          <p:cNvSpPr/>
          <p:nvPr/>
        </p:nvSpPr>
        <p:spPr>
          <a:xfrm>
            <a:off x="9090011" y="187199"/>
            <a:ext cx="1502917" cy="1324083"/>
          </a:xfrm>
          <a:custGeom>
            <a:avLst/>
            <a:gdLst/>
            <a:ahLst/>
            <a:cxnLst/>
            <a:rect l="l" t="t" r="r" b="b"/>
            <a:pathLst>
              <a:path w="4436442" h="4114800" extrusionOk="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423;p36"/>
          <p:cNvSpPr/>
          <p:nvPr/>
        </p:nvSpPr>
        <p:spPr>
          <a:xfrm>
            <a:off x="756028" y="4910442"/>
            <a:ext cx="1241416" cy="1293142"/>
          </a:xfrm>
          <a:custGeom>
            <a:avLst/>
            <a:gdLst/>
            <a:ahLst/>
            <a:cxnLst/>
            <a:rect l="l" t="t" r="r" b="b"/>
            <a:pathLst>
              <a:path w="2482832" h="2586284" extrusionOk="0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acoustic-guitar-logo-130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7451" y="2256885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4ADE79-3CAF-A032-561D-876AF29EB4FE}"/>
              </a:ext>
            </a:extLst>
          </p:cNvPr>
          <p:cNvSpPr txBox="1"/>
          <p:nvPr/>
        </p:nvSpPr>
        <p:spPr>
          <a:xfrm>
            <a:off x="3118616" y="2619359"/>
            <a:ext cx="55430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B4EA2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IN THE PLAYGROUND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E041E-1870-1835-088A-B15750FDAA76}"/>
              </a:ext>
            </a:extLst>
          </p:cNvPr>
          <p:cNvSpPr txBox="1"/>
          <p:nvPr/>
        </p:nvSpPr>
        <p:spPr>
          <a:xfrm>
            <a:off x="4981818" y="1849268"/>
            <a:ext cx="1639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Calibri" panose="020F0502020204030204" pitchFamily="34" charset="0"/>
              </a:rPr>
              <a:t>Unit 11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DDB33-9D74-4737-F80B-DC7BCC4B69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065" y="6320395"/>
            <a:ext cx="723179" cy="605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4F1F15-2881-CEED-AC3A-6462F98EBAD1}"/>
              </a:ext>
            </a:extLst>
          </p:cNvPr>
          <p:cNvSpPr txBox="1"/>
          <p:nvPr/>
        </p:nvSpPr>
        <p:spPr>
          <a:xfrm>
            <a:off x="4659314" y="4452070"/>
            <a:ext cx="2461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Calibri" panose="020F0502020204030204" pitchFamily="34" charset="0"/>
              </a:rPr>
              <a:t>Lesson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24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04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Congenial" panose="02000503040000020004" pitchFamily="2" charset="0"/>
              </a:rPr>
              <a:t>Activity 8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Let’s sing.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58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9DEED-085A-170D-E442-33FD118D1F0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9124" y="-1108028"/>
            <a:ext cx="12191999" cy="79660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B3DB93-AA45-08BF-6A38-0B367C9E61A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4" y="62818"/>
            <a:ext cx="1163358" cy="11956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BE4CF3C-897A-9287-A36C-FB57EBC06E32}"/>
              </a:ext>
            </a:extLst>
          </p:cNvPr>
          <p:cNvSpPr txBox="1"/>
          <p:nvPr/>
        </p:nvSpPr>
        <p:spPr>
          <a:xfrm>
            <a:off x="1542028" y="208521"/>
            <a:ext cx="302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sing!</a:t>
            </a:r>
          </a:p>
        </p:txBody>
      </p:sp>
      <p:pic>
        <p:nvPicPr>
          <p:cNvPr id="31" name="Content Placeholder 2" descr="IMG_5869">
            <a:extLst>
              <a:ext uri="{FF2B5EF4-FFF2-40B4-BE49-F238E27FC236}">
                <a16:creationId xmlns:a16="http://schemas.microsoft.com/office/drawing/2014/main" id="{364BD02D-9368-D30D-DD84-3E35D6101ED6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9582"/>
          <a:stretch>
            <a:fillRect/>
          </a:stretch>
        </p:blipFill>
        <p:spPr>
          <a:xfrm>
            <a:off x="503225" y="1226629"/>
            <a:ext cx="6288829" cy="5191696"/>
          </a:xfrm>
          <a:prstGeom prst="ellipse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32" name="Text Box 9">
            <a:extLst>
              <a:ext uri="{FF2B5EF4-FFF2-40B4-BE49-F238E27FC236}">
                <a16:creationId xmlns:a16="http://schemas.microsoft.com/office/drawing/2014/main" id="{57718DB8-9CB8-7A11-27FA-95890D0488E6}"/>
              </a:ext>
            </a:extLst>
          </p:cNvPr>
          <p:cNvSpPr txBox="1"/>
          <p:nvPr/>
        </p:nvSpPr>
        <p:spPr>
          <a:xfrm>
            <a:off x="6839342" y="1631040"/>
            <a:ext cx="57200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 b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kes, 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 b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kes.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They’re 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 b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kes.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ving cars, dr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ng cars.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They’re dr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ving cars.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Sl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ding, sl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ding, sl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They’re sl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In the playground.</a:t>
            </a:r>
          </a:p>
        </p:txBody>
      </p:sp>
      <p:pic>
        <p:nvPicPr>
          <p:cNvPr id="33" name="unit 11 let sing">
            <a:hlinkClick r:id="" action="ppaction://media"/>
            <a:extLst>
              <a:ext uri="{FF2B5EF4-FFF2-40B4-BE49-F238E27FC236}">
                <a16:creationId xmlns:a16="http://schemas.microsoft.com/office/drawing/2014/main" id="{87C247F2-DA3A-DC07-2C10-02F81B05F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324403" y="5814806"/>
            <a:ext cx="665986" cy="66598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3A52EFB-0B34-964F-1156-A43E82FAAAB7}"/>
              </a:ext>
            </a:extLst>
          </p:cNvPr>
          <p:cNvGrpSpPr/>
          <p:nvPr/>
        </p:nvGrpSpPr>
        <p:grpSpPr>
          <a:xfrm>
            <a:off x="6095999" y="268936"/>
            <a:ext cx="3959934" cy="957693"/>
            <a:chOff x="3121687" y="1513050"/>
            <a:chExt cx="3508968" cy="695280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28672E3C-1B61-BC41-57EA-214D932B1ECE}"/>
                </a:ext>
              </a:extLst>
            </p:cNvPr>
            <p:cNvSpPr/>
            <p:nvPr/>
          </p:nvSpPr>
          <p:spPr>
            <a:xfrm>
              <a:off x="3121687" y="1513050"/>
              <a:ext cx="3465957" cy="695280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274C465D-3B19-2D6D-E10C-F75FA0606890}"/>
                </a:ext>
              </a:extLst>
            </p:cNvPr>
            <p:cNvSpPr txBox="1"/>
            <p:nvPr/>
          </p:nvSpPr>
          <p:spPr>
            <a:xfrm>
              <a:off x="3671555" y="1558757"/>
              <a:ext cx="2959100" cy="469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600" dirty="0">
                  <a:solidFill>
                    <a:schemeClr val="bg1"/>
                  </a:solidFill>
                  <a:latin typeface="Cooper Black" panose="0208090404030B020404" charset="0"/>
                  <a:cs typeface="Cooper Black" panose="0208090404030B020404" charset="0"/>
                </a:rPr>
                <a:t>Now,</a:t>
              </a:r>
              <a:r>
                <a:rPr lang="vi-VN" altLang="en-US" sz="3600" dirty="0">
                  <a:solidFill>
                    <a:schemeClr val="bg1"/>
                  </a:solidFill>
                  <a:latin typeface="Cooper Black" panose="0208090404030B020404" charset="0"/>
                  <a:cs typeface="Cooper Black" panose="0208090404030B020404" charset="0"/>
                </a:rPr>
                <a:t> sing!</a:t>
              </a:r>
            </a:p>
          </p:txBody>
        </p:sp>
      </p:grpSp>
      <p:pic>
        <p:nvPicPr>
          <p:cNvPr id="35" name="just muisic Track 62">
            <a:hlinkClick r:id="" action="ppaction://media"/>
            <a:extLst>
              <a:ext uri="{FF2B5EF4-FFF2-40B4-BE49-F238E27FC236}">
                <a16:creationId xmlns:a16="http://schemas.microsoft.com/office/drawing/2014/main" id="{E219FD98-E815-A796-011C-8A2B6683BA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717587" y="5897325"/>
            <a:ext cx="500948" cy="500948"/>
          </a:xfrm>
          <a:prstGeom prst="rect">
            <a:avLst/>
          </a:prstGeom>
        </p:spPr>
      </p:pic>
      <p:pic>
        <p:nvPicPr>
          <p:cNvPr id="36" name="1">
            <a:hlinkClick r:id="" action="ppaction://media"/>
            <a:extLst>
              <a:ext uri="{FF2B5EF4-FFF2-40B4-BE49-F238E27FC236}">
                <a16:creationId xmlns:a16="http://schemas.microsoft.com/office/drawing/2014/main" id="{9DEBA8DA-0D89-2849-912F-2E154A4F79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199485" y="1784830"/>
            <a:ext cx="289827" cy="289827"/>
          </a:xfrm>
          <a:prstGeom prst="rect">
            <a:avLst/>
          </a:prstGeom>
        </p:spPr>
      </p:pic>
      <p:pic>
        <p:nvPicPr>
          <p:cNvPr id="37" name="2">
            <a:hlinkClick r:id="" action="ppaction://media"/>
            <a:extLst>
              <a:ext uri="{FF2B5EF4-FFF2-40B4-BE49-F238E27FC236}">
                <a16:creationId xmlns:a16="http://schemas.microsoft.com/office/drawing/2014/main" id="{9061E315-490D-6D5C-6FAB-445FFD62252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178471" y="2440021"/>
            <a:ext cx="304800" cy="304800"/>
          </a:xfrm>
          <a:prstGeom prst="rect">
            <a:avLst/>
          </a:prstGeom>
        </p:spPr>
      </p:pic>
      <p:pic>
        <p:nvPicPr>
          <p:cNvPr id="38" name="3">
            <a:hlinkClick r:id="" action="ppaction://media"/>
            <a:extLst>
              <a:ext uri="{FF2B5EF4-FFF2-40B4-BE49-F238E27FC236}">
                <a16:creationId xmlns:a16="http://schemas.microsoft.com/office/drawing/2014/main" id="{93C01D54-22E9-0F46-2E8E-D9CAF4C0BC3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53102" y="2970682"/>
            <a:ext cx="306320" cy="306320"/>
          </a:xfrm>
          <a:prstGeom prst="rect">
            <a:avLst/>
          </a:prstGeom>
        </p:spPr>
      </p:pic>
      <p:pic>
        <p:nvPicPr>
          <p:cNvPr id="39" name="4">
            <a:hlinkClick r:id="" action="ppaction://media"/>
            <a:extLst>
              <a:ext uri="{FF2B5EF4-FFF2-40B4-BE49-F238E27FC236}">
                <a16:creationId xmlns:a16="http://schemas.microsoft.com/office/drawing/2014/main" id="{2845AF43-83CD-3659-DBE6-0BC74B87637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41671" y="3530958"/>
            <a:ext cx="304800" cy="304800"/>
          </a:xfrm>
          <a:prstGeom prst="rect">
            <a:avLst/>
          </a:prstGeom>
        </p:spPr>
      </p:pic>
      <p:pic>
        <p:nvPicPr>
          <p:cNvPr id="40" name="5">
            <a:hlinkClick r:id="" action="ppaction://media"/>
            <a:extLst>
              <a:ext uri="{FF2B5EF4-FFF2-40B4-BE49-F238E27FC236}">
                <a16:creationId xmlns:a16="http://schemas.microsoft.com/office/drawing/2014/main" id="{53527DC8-42A6-45E7-B64D-4C7ABF3F550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329583" y="4034463"/>
            <a:ext cx="277127" cy="277127"/>
          </a:xfrm>
          <a:prstGeom prst="rect">
            <a:avLst/>
          </a:prstGeom>
        </p:spPr>
      </p:pic>
      <p:pic>
        <p:nvPicPr>
          <p:cNvPr id="41" name="6">
            <a:hlinkClick r:id="" action="ppaction://media"/>
            <a:extLst>
              <a:ext uri="{FF2B5EF4-FFF2-40B4-BE49-F238E27FC236}">
                <a16:creationId xmlns:a16="http://schemas.microsoft.com/office/drawing/2014/main" id="{B369F69C-FD60-311A-2D74-3C8F183D065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53102" y="4609026"/>
            <a:ext cx="304800" cy="304800"/>
          </a:xfrm>
          <a:prstGeom prst="rect">
            <a:avLst/>
          </a:prstGeom>
        </p:spPr>
      </p:pic>
      <p:pic>
        <p:nvPicPr>
          <p:cNvPr id="42" name="7">
            <a:hlinkClick r:id="" action="ppaction://media"/>
            <a:extLst>
              <a:ext uri="{FF2B5EF4-FFF2-40B4-BE49-F238E27FC236}">
                <a16:creationId xmlns:a16="http://schemas.microsoft.com/office/drawing/2014/main" id="{D16ED0C5-1C40-7E08-E9D9-63FDA20AD90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83071" y="51482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70184"/>
      </p:ext>
    </p:extLst>
  </p:cSld>
  <p:clrMapOvr>
    <a:masterClrMapping/>
  </p:clrMapOvr>
  <p:transition>
    <p:wipe/>
    <p:sndAc>
      <p:stSnd>
        <p:snd r:embed="rId21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08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8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09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3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65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30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75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641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1" dur="5603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5300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2" grpId="0"/>
      <p:bldP spid="32" grpId="1"/>
      <p:bldP spid="32" grpId="2"/>
      <p:bldP spid="32" grpId="3" build="allAtOnce"/>
      <p:bldP spid="29" grpId="1" animBg="1"/>
      <p:bldP spid="3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1BD733-D3E4-C503-081E-8FB90E61C8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05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Fun corner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solidFill>
                  <a:srgbClr val="CC00FF"/>
                </a:solidFill>
                <a:latin typeface="Congenial Black" panose="02000503040000020004" pitchFamily="2" charset="0"/>
              </a:rPr>
              <a:t>and wrap-up.</a:t>
            </a:r>
            <a:endParaRPr lang="en-US" sz="8800" kern="0" dirty="0">
              <a:solidFill>
                <a:srgbClr val="CC00FF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C10E8E-0C55-DAD4-BC5F-7D23F998CC03}"/>
              </a:ext>
            </a:extLst>
          </p:cNvPr>
          <p:cNvSpPr/>
          <p:nvPr/>
        </p:nvSpPr>
        <p:spPr>
          <a:xfrm>
            <a:off x="206423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Rose Realistic Clipart Hd PNG, Beautiful Red Rose Isolated On White  Background Realistic Gradient Mesh Vector Illustration For Valentine, S  Day, Red Rose Vector, Vector PNG Image For Free Download">
            <a:extLst>
              <a:ext uri="{FF2B5EF4-FFF2-40B4-BE49-F238E27FC236}">
                <a16:creationId xmlns:a16="http://schemas.microsoft.com/office/drawing/2014/main" id="{29A6A429-EBA7-6223-A9A2-17E63F97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6563" r="8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0835">
            <a:off x="-244915" y="6482315"/>
            <a:ext cx="902677" cy="9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ixlr-bg-result (1)">
            <a:extLst>
              <a:ext uri="{FF2B5EF4-FFF2-40B4-BE49-F238E27FC236}">
                <a16:creationId xmlns:a16="http://schemas.microsoft.com/office/drawing/2014/main" id="{F570F919-4AA8-A938-916A-53AB05E9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26" y="622813"/>
            <a:ext cx="3852948" cy="455878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183631D-5D55-9390-4C33-FEED9A5DBD06}"/>
              </a:ext>
            </a:extLst>
          </p:cNvPr>
          <p:cNvSpPr/>
          <p:nvPr/>
        </p:nvSpPr>
        <p:spPr>
          <a:xfrm>
            <a:off x="1904013" y="622813"/>
            <a:ext cx="2456330" cy="88958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206;p34">
            <a:extLst>
              <a:ext uri="{FF2B5EF4-FFF2-40B4-BE49-F238E27FC236}">
                <a16:creationId xmlns:a16="http://schemas.microsoft.com/office/drawing/2014/main" id="{95613EC3-E4C0-CBB5-8D78-24789AFF5F93}"/>
              </a:ext>
            </a:extLst>
          </p:cNvPr>
          <p:cNvSpPr txBox="1">
            <a:spLocks/>
          </p:cNvSpPr>
          <p:nvPr/>
        </p:nvSpPr>
        <p:spPr>
          <a:xfrm>
            <a:off x="2163054" y="622813"/>
            <a:ext cx="1938248" cy="6706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en-GB" sz="4800" b="1" dirty="0">
                <a:solidFill>
                  <a:schemeClr val="accent1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E1642-7D02-ACE2-32C6-22EE8F5863D7}"/>
              </a:ext>
            </a:extLst>
          </p:cNvPr>
          <p:cNvSpPr txBox="1"/>
          <p:nvPr/>
        </p:nvSpPr>
        <p:spPr>
          <a:xfrm>
            <a:off x="1228830" y="1900387"/>
            <a:ext cx="67560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Rolling the dice</a:t>
            </a:r>
          </a:p>
        </p:txBody>
      </p:sp>
    </p:spTree>
    <p:extLst>
      <p:ext uri="{BB962C8B-B14F-4D97-AF65-F5344CB8AC3E}">
        <p14:creationId xmlns:p14="http://schemas.microsoft.com/office/powerpoint/2010/main" val="21564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A3E707-038E-1A0E-123B-4AAB5198EE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82303B1-C711-8DC0-5556-8A8A8381EF8E}"/>
              </a:ext>
            </a:extLst>
          </p:cNvPr>
          <p:cNvGrpSpPr/>
          <p:nvPr/>
        </p:nvGrpSpPr>
        <p:grpSpPr>
          <a:xfrm>
            <a:off x="525147" y="461818"/>
            <a:ext cx="3376278" cy="2627344"/>
            <a:chOff x="525147" y="461818"/>
            <a:chExt cx="3376278" cy="2627344"/>
          </a:xfrm>
        </p:grpSpPr>
        <p:pic>
          <p:nvPicPr>
            <p:cNvPr id="5122" name="Picture 2" descr="boy sliding down the slide cartoon vector 17076260 Vector Art at Vecteezy">
              <a:extLst>
                <a:ext uri="{FF2B5EF4-FFF2-40B4-BE49-F238E27FC236}">
                  <a16:creationId xmlns:a16="http://schemas.microsoft.com/office/drawing/2014/main" id="{034AD7A3-2681-40BD-A6AB-89DACAE10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47" y="537324"/>
              <a:ext cx="3376278" cy="255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B552280-3C8C-0A1A-DCCC-282D766A5B02}"/>
                </a:ext>
              </a:extLst>
            </p:cNvPr>
            <p:cNvSpPr txBox="1"/>
            <p:nvPr/>
          </p:nvSpPr>
          <p:spPr>
            <a:xfrm>
              <a:off x="655782" y="461818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3EDB3A-48E0-0DAA-8880-456F0CEBA3A4}"/>
              </a:ext>
            </a:extLst>
          </p:cNvPr>
          <p:cNvGrpSpPr/>
          <p:nvPr/>
        </p:nvGrpSpPr>
        <p:grpSpPr>
          <a:xfrm>
            <a:off x="4089682" y="827653"/>
            <a:ext cx="4566153" cy="2096844"/>
            <a:chOff x="4089682" y="827653"/>
            <a:chExt cx="4566153" cy="2096844"/>
          </a:xfrm>
        </p:grpSpPr>
        <p:pic>
          <p:nvPicPr>
            <p:cNvPr id="5130" name="Picture 10" descr="Cartoon Car Driving Images - Free Download on Freepik">
              <a:extLst>
                <a:ext uri="{FF2B5EF4-FFF2-40B4-BE49-F238E27FC236}">
                  <a16:creationId xmlns:a16="http://schemas.microsoft.com/office/drawing/2014/main" id="{A6B73B10-AA71-B76B-643B-EFD60ADC5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682" y="827653"/>
              <a:ext cx="4566153" cy="2096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79738A-13B6-9285-FE5C-B640BF18CC9E}"/>
                </a:ext>
              </a:extLst>
            </p:cNvPr>
            <p:cNvSpPr txBox="1"/>
            <p:nvPr/>
          </p:nvSpPr>
          <p:spPr>
            <a:xfrm>
              <a:off x="4627366" y="1015816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AACA55-3851-2B29-B380-3479151E456D}"/>
              </a:ext>
            </a:extLst>
          </p:cNvPr>
          <p:cNvGrpSpPr/>
          <p:nvPr/>
        </p:nvGrpSpPr>
        <p:grpSpPr>
          <a:xfrm>
            <a:off x="532908" y="3281898"/>
            <a:ext cx="3380835" cy="3193942"/>
            <a:chOff x="532908" y="3281898"/>
            <a:chExt cx="3380835" cy="3193942"/>
          </a:xfrm>
        </p:grpSpPr>
        <p:pic>
          <p:nvPicPr>
            <p:cNvPr id="5132" name="Picture 12" descr="Cartoon Young man and woman having fun driving their car on a road trip |  Stock vector | Colourbox">
              <a:extLst>
                <a:ext uri="{FF2B5EF4-FFF2-40B4-BE49-F238E27FC236}">
                  <a16:creationId xmlns:a16="http://schemas.microsoft.com/office/drawing/2014/main" id="{6EF905C1-A264-1730-EEF9-832B1C74E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986" y="3281898"/>
              <a:ext cx="2819757" cy="3193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664610-F212-C03B-2AD6-3B562102B01C}"/>
                </a:ext>
              </a:extLst>
            </p:cNvPr>
            <p:cNvSpPr txBox="1"/>
            <p:nvPr/>
          </p:nvSpPr>
          <p:spPr>
            <a:xfrm>
              <a:off x="532908" y="4068052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BF83DC-92EC-7BDC-828D-5F1AB1C78C27}"/>
              </a:ext>
            </a:extLst>
          </p:cNvPr>
          <p:cNvGrpSpPr/>
          <p:nvPr/>
        </p:nvGrpSpPr>
        <p:grpSpPr>
          <a:xfrm>
            <a:off x="4729650" y="3629474"/>
            <a:ext cx="2750630" cy="2714117"/>
            <a:chOff x="4729650" y="3629474"/>
            <a:chExt cx="2750630" cy="2714117"/>
          </a:xfrm>
        </p:grpSpPr>
        <p:pic>
          <p:nvPicPr>
            <p:cNvPr id="5126" name="Picture 6" descr="Bicycle Cartoon Images - Free Download on Freepik">
              <a:extLst>
                <a:ext uri="{FF2B5EF4-FFF2-40B4-BE49-F238E27FC236}">
                  <a16:creationId xmlns:a16="http://schemas.microsoft.com/office/drawing/2014/main" id="{DF241831-4E2F-AB7D-EDD3-E0A8BD3A2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650" y="3629474"/>
              <a:ext cx="2750630" cy="271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DBF13C-728D-8C5A-F27B-4B9443F6C383}"/>
                </a:ext>
              </a:extLst>
            </p:cNvPr>
            <p:cNvSpPr txBox="1"/>
            <p:nvPr/>
          </p:nvSpPr>
          <p:spPr>
            <a:xfrm>
              <a:off x="6600217" y="4479157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A5E6610-BF67-1CB4-C67C-45A7F457EA30}"/>
              </a:ext>
            </a:extLst>
          </p:cNvPr>
          <p:cNvGrpSpPr/>
          <p:nvPr/>
        </p:nvGrpSpPr>
        <p:grpSpPr>
          <a:xfrm>
            <a:off x="7662514" y="3752151"/>
            <a:ext cx="4100200" cy="2400874"/>
            <a:chOff x="7662514" y="3752151"/>
            <a:chExt cx="4100200" cy="2400874"/>
          </a:xfrm>
        </p:grpSpPr>
        <p:pic>
          <p:nvPicPr>
            <p:cNvPr id="5124" name="Picture 4" descr="Kid Sliding Images - Free Download on Freepik">
              <a:extLst>
                <a:ext uri="{FF2B5EF4-FFF2-40B4-BE49-F238E27FC236}">
                  <a16:creationId xmlns:a16="http://schemas.microsoft.com/office/drawing/2014/main" id="{60B19869-AE66-7467-24F6-868B2274A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2514" y="3752151"/>
              <a:ext cx="4100200" cy="240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849DF4-6FCC-A457-1BC6-E421619052D2}"/>
                </a:ext>
              </a:extLst>
            </p:cNvPr>
            <p:cNvSpPr txBox="1"/>
            <p:nvPr/>
          </p:nvSpPr>
          <p:spPr>
            <a:xfrm>
              <a:off x="10613474" y="3993747"/>
              <a:ext cx="8078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8F6611-5C30-26C0-3E19-8391A96726D0}"/>
              </a:ext>
            </a:extLst>
          </p:cNvPr>
          <p:cNvGrpSpPr/>
          <p:nvPr/>
        </p:nvGrpSpPr>
        <p:grpSpPr>
          <a:xfrm>
            <a:off x="9054001" y="730060"/>
            <a:ext cx="2367318" cy="2488209"/>
            <a:chOff x="9054001" y="730060"/>
            <a:chExt cx="2367318" cy="24882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2EA3488-E9DB-BEDA-F284-E0A06BA1A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1700" b="2666"/>
            <a:stretch/>
          </p:blipFill>
          <p:spPr>
            <a:xfrm>
              <a:off x="9054001" y="730060"/>
              <a:ext cx="2367318" cy="248820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F776DA-E0D5-1D06-2D85-4AF29B3D42DB}"/>
                </a:ext>
              </a:extLst>
            </p:cNvPr>
            <p:cNvSpPr txBox="1"/>
            <p:nvPr/>
          </p:nvSpPr>
          <p:spPr>
            <a:xfrm>
              <a:off x="9193519" y="866168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EB21C5-4B6B-996E-60FC-5513437086FC}"/>
              </a:ext>
            </a:extLst>
          </p:cNvPr>
          <p:cNvGrpSpPr/>
          <p:nvPr/>
        </p:nvGrpSpPr>
        <p:grpSpPr>
          <a:xfrm>
            <a:off x="486547" y="409317"/>
            <a:ext cx="3376278" cy="2627344"/>
            <a:chOff x="525147" y="461818"/>
            <a:chExt cx="3376278" cy="2627344"/>
          </a:xfrm>
        </p:grpSpPr>
        <p:pic>
          <p:nvPicPr>
            <p:cNvPr id="16" name="Picture 2" descr="boy sliding down the slide cartoon vector 17076260 Vector Art at Vecteezy">
              <a:extLst>
                <a:ext uri="{FF2B5EF4-FFF2-40B4-BE49-F238E27FC236}">
                  <a16:creationId xmlns:a16="http://schemas.microsoft.com/office/drawing/2014/main" id="{449A3DA5-6083-65AA-EEA0-781A76BDED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47" y="537324"/>
              <a:ext cx="3376278" cy="255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525601-1A6F-69C8-7A92-DAD409604E36}"/>
                </a:ext>
              </a:extLst>
            </p:cNvPr>
            <p:cNvSpPr txBox="1"/>
            <p:nvPr/>
          </p:nvSpPr>
          <p:spPr>
            <a:xfrm>
              <a:off x="655782" y="461818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97BFF3-206C-86D9-4462-7BEC326847BD}"/>
              </a:ext>
            </a:extLst>
          </p:cNvPr>
          <p:cNvGrpSpPr/>
          <p:nvPr/>
        </p:nvGrpSpPr>
        <p:grpSpPr>
          <a:xfrm>
            <a:off x="4079969" y="850183"/>
            <a:ext cx="4566153" cy="2096844"/>
            <a:chOff x="4089682" y="827653"/>
            <a:chExt cx="4566153" cy="2096844"/>
          </a:xfrm>
        </p:grpSpPr>
        <p:pic>
          <p:nvPicPr>
            <p:cNvPr id="23" name="Picture 10" descr="Cartoon Car Driving Images - Free Download on Freepik">
              <a:extLst>
                <a:ext uri="{FF2B5EF4-FFF2-40B4-BE49-F238E27FC236}">
                  <a16:creationId xmlns:a16="http://schemas.microsoft.com/office/drawing/2014/main" id="{4A00C502-1549-63C3-8AB1-08F0C25DF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682" y="827653"/>
              <a:ext cx="4566153" cy="2096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85990C-0E8E-B2A9-8525-8B010D91371C}"/>
                </a:ext>
              </a:extLst>
            </p:cNvPr>
            <p:cNvSpPr txBox="1"/>
            <p:nvPr/>
          </p:nvSpPr>
          <p:spPr>
            <a:xfrm>
              <a:off x="4627366" y="1015816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FF37BF-A0D7-28E2-1AEE-0293FBD12893}"/>
              </a:ext>
            </a:extLst>
          </p:cNvPr>
          <p:cNvGrpSpPr/>
          <p:nvPr/>
        </p:nvGrpSpPr>
        <p:grpSpPr>
          <a:xfrm>
            <a:off x="9063714" y="703474"/>
            <a:ext cx="2367318" cy="2514795"/>
            <a:chOff x="8973565" y="866168"/>
            <a:chExt cx="2367318" cy="25147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903B23B-271C-CE84-F2E7-EE16D0A1A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1700" b="2666"/>
            <a:stretch/>
          </p:blipFill>
          <p:spPr>
            <a:xfrm>
              <a:off x="8973565" y="892754"/>
              <a:ext cx="2367318" cy="248820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02E210A-A38C-831B-4DED-136B30ED3213}"/>
                </a:ext>
              </a:extLst>
            </p:cNvPr>
            <p:cNvSpPr txBox="1"/>
            <p:nvPr/>
          </p:nvSpPr>
          <p:spPr>
            <a:xfrm>
              <a:off x="9193519" y="866168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841411-95CD-4F5E-8AFD-0CC82F7C21FC}"/>
              </a:ext>
            </a:extLst>
          </p:cNvPr>
          <p:cNvGrpSpPr/>
          <p:nvPr/>
        </p:nvGrpSpPr>
        <p:grpSpPr>
          <a:xfrm>
            <a:off x="529449" y="3254741"/>
            <a:ext cx="3380835" cy="3193942"/>
            <a:chOff x="532908" y="3281898"/>
            <a:chExt cx="3380835" cy="3193942"/>
          </a:xfrm>
        </p:grpSpPr>
        <p:pic>
          <p:nvPicPr>
            <p:cNvPr id="31" name="Picture 12" descr="Cartoon Young man and woman having fun driving their car on a road trip |  Stock vector | Colourbox">
              <a:extLst>
                <a:ext uri="{FF2B5EF4-FFF2-40B4-BE49-F238E27FC236}">
                  <a16:creationId xmlns:a16="http://schemas.microsoft.com/office/drawing/2014/main" id="{837E0669-E012-FE84-55E6-8A66887C23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986" y="3281898"/>
              <a:ext cx="2819757" cy="3193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374A3BA-F5AB-1083-FBF7-79B40968EAA8}"/>
                </a:ext>
              </a:extLst>
            </p:cNvPr>
            <p:cNvSpPr txBox="1"/>
            <p:nvPr/>
          </p:nvSpPr>
          <p:spPr>
            <a:xfrm>
              <a:off x="532908" y="4068052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B2C889E-FCE6-768C-7AA8-51BBE4AA908F}"/>
              </a:ext>
            </a:extLst>
          </p:cNvPr>
          <p:cNvGrpSpPr/>
          <p:nvPr/>
        </p:nvGrpSpPr>
        <p:grpSpPr>
          <a:xfrm>
            <a:off x="4720685" y="3652739"/>
            <a:ext cx="2750630" cy="2714117"/>
            <a:chOff x="4729650" y="3629474"/>
            <a:chExt cx="2750630" cy="2714117"/>
          </a:xfrm>
        </p:grpSpPr>
        <p:pic>
          <p:nvPicPr>
            <p:cNvPr id="35" name="Picture 6" descr="Bicycle Cartoon Images - Free Download on Freepik">
              <a:extLst>
                <a:ext uri="{FF2B5EF4-FFF2-40B4-BE49-F238E27FC236}">
                  <a16:creationId xmlns:a16="http://schemas.microsoft.com/office/drawing/2014/main" id="{4F661A19-47D0-E469-2D0E-5C5EFB2A3A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650" y="3629474"/>
              <a:ext cx="2750630" cy="271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B17255D-B820-37D3-DD71-ACB87F8BC9C6}"/>
                </a:ext>
              </a:extLst>
            </p:cNvPr>
            <p:cNvSpPr txBox="1"/>
            <p:nvPr/>
          </p:nvSpPr>
          <p:spPr>
            <a:xfrm>
              <a:off x="6600217" y="4479157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5</a:t>
              </a:r>
            </a:p>
          </p:txBody>
        </p:sp>
      </p:grpSp>
      <p:pic>
        <p:nvPicPr>
          <p:cNvPr id="39" name="1">
            <a:hlinkClick r:id="" action="ppaction://media"/>
            <a:extLst>
              <a:ext uri="{FF2B5EF4-FFF2-40B4-BE49-F238E27FC236}">
                <a16:creationId xmlns:a16="http://schemas.microsoft.com/office/drawing/2014/main" id="{CCB805C4-AB33-22A9-EDC8-2982910E6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399277" y="6602034"/>
            <a:ext cx="210341" cy="210341"/>
          </a:xfrm>
          <a:prstGeom prst="rect">
            <a:avLst/>
          </a:prstGeom>
        </p:spPr>
      </p:pic>
      <p:pic>
        <p:nvPicPr>
          <p:cNvPr id="40" name="2">
            <a:hlinkClick r:id="" action="ppaction://media"/>
            <a:extLst>
              <a:ext uri="{FF2B5EF4-FFF2-40B4-BE49-F238E27FC236}">
                <a16:creationId xmlns:a16="http://schemas.microsoft.com/office/drawing/2014/main" id="{4F485D05-B641-79CC-AAB7-30086E4DB0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22980" y="6602757"/>
            <a:ext cx="147782" cy="147782"/>
          </a:xfrm>
          <a:prstGeom prst="rect">
            <a:avLst/>
          </a:prstGeom>
        </p:spPr>
      </p:pic>
      <p:pic>
        <p:nvPicPr>
          <p:cNvPr id="41" name="3">
            <a:hlinkClick r:id="" action="ppaction://media"/>
            <a:extLst>
              <a:ext uri="{FF2B5EF4-FFF2-40B4-BE49-F238E27FC236}">
                <a16:creationId xmlns:a16="http://schemas.microsoft.com/office/drawing/2014/main" id="{93468814-2275-35E5-3D13-3E1C72357D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022018" y="6564466"/>
            <a:ext cx="304800" cy="304800"/>
          </a:xfrm>
          <a:prstGeom prst="rect">
            <a:avLst/>
          </a:prstGeom>
        </p:spPr>
      </p:pic>
      <p:pic>
        <p:nvPicPr>
          <p:cNvPr id="42" name="4">
            <a:hlinkClick r:id="" action="ppaction://media"/>
            <a:extLst>
              <a:ext uri="{FF2B5EF4-FFF2-40B4-BE49-F238E27FC236}">
                <a16:creationId xmlns:a16="http://schemas.microsoft.com/office/drawing/2014/main" id="{AC3A03AF-3C2D-8722-12A9-C2618152237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64624" y="6596219"/>
            <a:ext cx="223338" cy="223338"/>
          </a:xfrm>
          <a:prstGeom prst="rect">
            <a:avLst/>
          </a:prstGeom>
        </p:spPr>
      </p:pic>
      <p:pic>
        <p:nvPicPr>
          <p:cNvPr id="44" name="5">
            <a:hlinkClick r:id="" action="ppaction://media"/>
            <a:extLst>
              <a:ext uri="{FF2B5EF4-FFF2-40B4-BE49-F238E27FC236}">
                <a16:creationId xmlns:a16="http://schemas.microsoft.com/office/drawing/2014/main" id="{23432D6E-3702-E4AE-5585-C77D52CD50C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739218" y="6577957"/>
            <a:ext cx="223337" cy="223337"/>
          </a:xfrm>
          <a:prstGeom prst="rect">
            <a:avLst/>
          </a:prstGeom>
        </p:spPr>
      </p:pic>
      <p:pic>
        <p:nvPicPr>
          <p:cNvPr id="45" name="6">
            <a:hlinkClick r:id="" action="ppaction://media"/>
            <a:extLst>
              <a:ext uri="{FF2B5EF4-FFF2-40B4-BE49-F238E27FC236}">
                <a16:creationId xmlns:a16="http://schemas.microsoft.com/office/drawing/2014/main" id="{4C82EF6A-D7D5-6379-7CF7-E7304FD37FD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038169" y="6602757"/>
            <a:ext cx="225310" cy="22531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34B71413-A413-6566-411F-57419FE240AD}"/>
              </a:ext>
            </a:extLst>
          </p:cNvPr>
          <p:cNvGrpSpPr/>
          <p:nvPr/>
        </p:nvGrpSpPr>
        <p:grpSpPr>
          <a:xfrm>
            <a:off x="7662514" y="3774680"/>
            <a:ext cx="4100200" cy="2400874"/>
            <a:chOff x="7766379" y="4778654"/>
            <a:chExt cx="4100200" cy="2400874"/>
          </a:xfrm>
        </p:grpSpPr>
        <p:pic>
          <p:nvPicPr>
            <p:cNvPr id="38" name="Picture 4" descr="Kid Sliding Images - Free Download on Freepik">
              <a:extLst>
                <a:ext uri="{FF2B5EF4-FFF2-40B4-BE49-F238E27FC236}">
                  <a16:creationId xmlns:a16="http://schemas.microsoft.com/office/drawing/2014/main" id="{9CB6F612-CE11-D7C5-0331-50B0A2DF4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6379" y="4778654"/>
              <a:ext cx="4100200" cy="240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CCFEB9A-C1DD-A5CD-8A12-047870789C10}"/>
                </a:ext>
              </a:extLst>
            </p:cNvPr>
            <p:cNvSpPr txBox="1"/>
            <p:nvPr/>
          </p:nvSpPr>
          <p:spPr>
            <a:xfrm>
              <a:off x="10675776" y="4986532"/>
              <a:ext cx="8078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8771687"/>
      </p:ext>
    </p:extLst>
  </p:cSld>
  <p:clrMapOvr>
    <a:masterClrMapping/>
  </p:clrMapOvr>
  <p:transition>
    <p:wipe/>
    <p:sndAc>
      <p:stSnd>
        <p:snd r:embed="rId15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8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1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1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8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8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8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8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8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89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4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4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C10E8E-0C55-DAD4-BC5F-7D23F998CC03}"/>
              </a:ext>
            </a:extLst>
          </p:cNvPr>
          <p:cNvSpPr/>
          <p:nvPr/>
        </p:nvSpPr>
        <p:spPr>
          <a:xfrm>
            <a:off x="206423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Rose Realistic Clipart Hd PNG, Beautiful Red Rose Isolated On White  Background Realistic Gradient Mesh Vector Illustration For Valentine, S  Day, Red Rose Vector, Vector PNG Image For Free Download">
            <a:extLst>
              <a:ext uri="{FF2B5EF4-FFF2-40B4-BE49-F238E27FC236}">
                <a16:creationId xmlns:a16="http://schemas.microsoft.com/office/drawing/2014/main" id="{29A6A429-EBA7-6223-A9A2-17E63F97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6563" r="8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0835">
            <a:off x="-244915" y="6482315"/>
            <a:ext cx="902677" cy="9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ixlr-bg-result (1)">
            <a:extLst>
              <a:ext uri="{FF2B5EF4-FFF2-40B4-BE49-F238E27FC236}">
                <a16:creationId xmlns:a16="http://schemas.microsoft.com/office/drawing/2014/main" id="{F570F919-4AA8-A938-916A-53AB05E9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26" y="622813"/>
            <a:ext cx="3852948" cy="455878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183631D-5D55-9390-4C33-FEED9A5DBD06}"/>
              </a:ext>
            </a:extLst>
          </p:cNvPr>
          <p:cNvSpPr/>
          <p:nvPr/>
        </p:nvSpPr>
        <p:spPr>
          <a:xfrm>
            <a:off x="1904013" y="622813"/>
            <a:ext cx="2456330" cy="88958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206;p34">
            <a:extLst>
              <a:ext uri="{FF2B5EF4-FFF2-40B4-BE49-F238E27FC236}">
                <a16:creationId xmlns:a16="http://schemas.microsoft.com/office/drawing/2014/main" id="{95613EC3-E4C0-CBB5-8D78-24789AFF5F93}"/>
              </a:ext>
            </a:extLst>
          </p:cNvPr>
          <p:cNvSpPr txBox="1">
            <a:spLocks/>
          </p:cNvSpPr>
          <p:nvPr/>
        </p:nvSpPr>
        <p:spPr>
          <a:xfrm>
            <a:off x="2163054" y="622813"/>
            <a:ext cx="1938248" cy="6706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en-GB" sz="4800" b="1" dirty="0">
                <a:solidFill>
                  <a:schemeClr val="accent1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E1642-7D02-ACE2-32C6-22EE8F5863D7}"/>
              </a:ext>
            </a:extLst>
          </p:cNvPr>
          <p:cNvSpPr txBox="1"/>
          <p:nvPr/>
        </p:nvSpPr>
        <p:spPr>
          <a:xfrm>
            <a:off x="1228830" y="1900387"/>
            <a:ext cx="67560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Lucky gifts</a:t>
            </a:r>
          </a:p>
        </p:txBody>
      </p:sp>
    </p:spTree>
    <p:extLst>
      <p:ext uri="{BB962C8B-B14F-4D97-AF65-F5344CB8AC3E}">
        <p14:creationId xmlns:p14="http://schemas.microsoft.com/office/powerpoint/2010/main" val="396541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C0CF4F-ED63-EA51-9A12-B97F6A07F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3A7C26D5-5B41-67F1-1283-1B03B830C405}"/>
              </a:ext>
            </a:extLst>
          </p:cNvPr>
          <p:cNvGrpSpPr/>
          <p:nvPr/>
        </p:nvGrpSpPr>
        <p:grpSpPr>
          <a:xfrm>
            <a:off x="8877627" y="692958"/>
            <a:ext cx="2496660" cy="2659775"/>
            <a:chOff x="5914010" y="1061692"/>
            <a:chExt cx="5765711" cy="6994591"/>
          </a:xfrm>
        </p:grpSpPr>
        <p:pic>
          <p:nvPicPr>
            <p:cNvPr id="2054" name="Picture 6" descr="Hình ảnh Hộp Quà Tặng Hoạt Hình PNG , Clipart Hiện Tại, Hộp Quà, Gói Quà  Tặng PNG miễn phí tải tập tin PSDComment và Vector">
              <a:extLst>
                <a:ext uri="{FF2B5EF4-FFF2-40B4-BE49-F238E27FC236}">
                  <a16:creationId xmlns:a16="http://schemas.microsoft.com/office/drawing/2014/main" id="{AA72E08B-AEB0-0890-3CCC-A407A77DD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1475" y="2368037"/>
              <a:ext cx="5688246" cy="5688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Amazon.com - Sticker Vinyl Stickers Mario Truck Kart Laptop Bumper Decal  Bike Car for Water Botter Home Decor Luggage Guitar Skateboard, White,  8.5inch x 11inch">
              <a:extLst>
                <a:ext uri="{FF2B5EF4-FFF2-40B4-BE49-F238E27FC236}">
                  <a16:creationId xmlns:a16="http://schemas.microsoft.com/office/drawing/2014/main" id="{EDBC1586-5156-8F48-7B8B-89246C0F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010" y="1061692"/>
              <a:ext cx="4807748" cy="6016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" name="Picture 10" descr="FREE printable reward stickers | Reward stickers, School stickers, Free  printable stickers">
            <a:extLst>
              <a:ext uri="{FF2B5EF4-FFF2-40B4-BE49-F238E27FC236}">
                <a16:creationId xmlns:a16="http://schemas.microsoft.com/office/drawing/2014/main" id="{06D9BD65-8F7D-468F-FC11-0AAC22A7A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21" y="3838575"/>
            <a:ext cx="2675003" cy="181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iết Lý Viên Kẹo - Blog Cánh Diều của Phạm Thị Thu Huế">
            <a:extLst>
              <a:ext uri="{FF2B5EF4-FFF2-40B4-BE49-F238E27FC236}">
                <a16:creationId xmlns:a16="http://schemas.microsoft.com/office/drawing/2014/main" id="{D9B922BB-BF43-C3C8-4E5C-05ECEFEB7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10437" r="11472" b="28201"/>
          <a:stretch/>
        </p:blipFill>
        <p:spPr bwMode="auto">
          <a:xfrm>
            <a:off x="1450340" y="2873743"/>
            <a:ext cx="2379815" cy="28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42CDE5-3626-4E1A-AC9D-FE9872E5AC79}"/>
              </a:ext>
            </a:extLst>
          </p:cNvPr>
          <p:cNvSpPr/>
          <p:nvPr/>
        </p:nvSpPr>
        <p:spPr>
          <a:xfrm>
            <a:off x="1334655" y="224981"/>
            <a:ext cx="71040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Lucky gifts </a:t>
            </a:r>
            <a:endParaRPr lang="en-US" sz="8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CC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D2DFAB2-482A-5E18-25E6-FA6B22F46EB6}"/>
              </a:ext>
            </a:extLst>
          </p:cNvPr>
          <p:cNvGrpSpPr/>
          <p:nvPr/>
        </p:nvGrpSpPr>
        <p:grpSpPr>
          <a:xfrm>
            <a:off x="3747345" y="1465214"/>
            <a:ext cx="5688246" cy="5688246"/>
            <a:chOff x="6277235" y="1776552"/>
            <a:chExt cx="5688246" cy="5688246"/>
          </a:xfrm>
        </p:grpSpPr>
        <p:pic>
          <p:nvPicPr>
            <p:cNvPr id="55" name="Picture 6" descr="Hình ảnh Hộp Quà Tặng Hoạt Hình PNG , Clipart Hiện Tại, Hộp Quà, Gói Quà  Tặng PNG miễn phí tải tập tin PSDComment và Vector">
              <a:extLst>
                <a:ext uri="{FF2B5EF4-FFF2-40B4-BE49-F238E27FC236}">
                  <a16:creationId xmlns:a16="http://schemas.microsoft.com/office/drawing/2014/main" id="{A2F74893-67AF-2EF7-B386-91559E460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7235" y="1776552"/>
              <a:ext cx="5688246" cy="5688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hlinkClick r:id="rId12" action="ppaction://hlinksldjump"/>
              <a:extLst>
                <a:ext uri="{FF2B5EF4-FFF2-40B4-BE49-F238E27FC236}">
                  <a16:creationId xmlns:a16="http://schemas.microsoft.com/office/drawing/2014/main" id="{0C038FFE-D969-7417-3FBA-A3CFA33351E1}"/>
                </a:ext>
              </a:extLst>
            </p:cNvPr>
            <p:cNvSpPr txBox="1"/>
            <p:nvPr/>
          </p:nvSpPr>
          <p:spPr>
            <a:xfrm>
              <a:off x="8317921" y="4405998"/>
              <a:ext cx="93807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atin typeface=".VnBodoni" panose="020B7200000000000000" pitchFamily="34" charset="0"/>
                </a:rPr>
                <a:t>2</a:t>
              </a:r>
            </a:p>
          </p:txBody>
        </p:sp>
      </p:grpSp>
      <p:pic>
        <p:nvPicPr>
          <p:cNvPr id="2050" name="Picture 2" descr="Hộp quà tròn T01839 – GiftLove">
            <a:extLst>
              <a:ext uri="{FF2B5EF4-FFF2-40B4-BE49-F238E27FC236}">
                <a16:creationId xmlns:a16="http://schemas.microsoft.com/office/drawing/2014/main" id="{313E0327-7025-A262-FFED-D6426095D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751" y="834908"/>
            <a:ext cx="5851715" cy="585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00A8B56-7789-E179-6F05-DC1931CBEDB6}"/>
              </a:ext>
            </a:extLst>
          </p:cNvPr>
          <p:cNvGrpSpPr/>
          <p:nvPr/>
        </p:nvGrpSpPr>
        <p:grpSpPr>
          <a:xfrm>
            <a:off x="-135729" y="1167319"/>
            <a:ext cx="5851715" cy="5851715"/>
            <a:chOff x="3407528" y="716384"/>
            <a:chExt cx="5851715" cy="5851715"/>
          </a:xfrm>
        </p:grpSpPr>
        <p:pic>
          <p:nvPicPr>
            <p:cNvPr id="52" name="Picture 2" descr="Hộp quà tròn T01839 – GiftLove">
              <a:extLst>
                <a:ext uri="{FF2B5EF4-FFF2-40B4-BE49-F238E27FC236}">
                  <a16:creationId xmlns:a16="http://schemas.microsoft.com/office/drawing/2014/main" id="{E2FB3774-DF8F-FA29-7742-8EC277917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528" y="716384"/>
              <a:ext cx="5851715" cy="5851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hlinkClick r:id="rId15" action="ppaction://hlinksldjump"/>
              <a:extLst>
                <a:ext uri="{FF2B5EF4-FFF2-40B4-BE49-F238E27FC236}">
                  <a16:creationId xmlns:a16="http://schemas.microsoft.com/office/drawing/2014/main" id="{C68096AD-4F6C-FACC-CD37-AA40A077B9AB}"/>
                </a:ext>
              </a:extLst>
            </p:cNvPr>
            <p:cNvSpPr txBox="1"/>
            <p:nvPr/>
          </p:nvSpPr>
          <p:spPr>
            <a:xfrm>
              <a:off x="6043512" y="3509701"/>
              <a:ext cx="87075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rgbClr val="FFFF00"/>
                  </a:solidFill>
                  <a:latin typeface=".VnBodoni" panose="020B7200000000000000" pitchFamily="34" charset="0"/>
                </a:rPr>
                <a:t>1</a:t>
              </a:r>
            </a:p>
          </p:txBody>
        </p:sp>
      </p:grpSp>
      <p:pic>
        <p:nvPicPr>
          <p:cNvPr id="61" name="Picture 4" descr="IN HỘP QUÀ｜Sản phẩm｜Công Ty Cổ Phần In Ấn Tiến Hưng Sài Gòn">
            <a:extLst>
              <a:ext uri="{FF2B5EF4-FFF2-40B4-BE49-F238E27FC236}">
                <a16:creationId xmlns:a16="http://schemas.microsoft.com/office/drawing/2014/main" id="{D731106E-F717-4E47-A56C-609CBECEC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04" y="-328644"/>
            <a:ext cx="4886595" cy="488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hlinkClick r:id="rId18" action="ppaction://hlinksldjump"/>
            <a:extLst>
              <a:ext uri="{FF2B5EF4-FFF2-40B4-BE49-F238E27FC236}">
                <a16:creationId xmlns:a16="http://schemas.microsoft.com/office/drawing/2014/main" id="{404B39EE-702D-4936-AE6E-335E14367948}"/>
              </a:ext>
            </a:extLst>
          </p:cNvPr>
          <p:cNvSpPr txBox="1"/>
          <p:nvPr/>
        </p:nvSpPr>
        <p:spPr>
          <a:xfrm>
            <a:off x="9556108" y="1200052"/>
            <a:ext cx="1371420" cy="1556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333FF"/>
                </a:solidFill>
                <a:latin typeface=".VnBodoni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48614692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20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1CA05-2E67-FA1A-C891-385F3AD3A6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6" descr="Girl driving car Vectors &amp; Illustrations for Free Download | Freepik">
            <a:extLst>
              <a:ext uri="{FF2B5EF4-FFF2-40B4-BE49-F238E27FC236}">
                <a16:creationId xmlns:a16="http://schemas.microsoft.com/office/drawing/2014/main" id="{8303D4AE-E4EA-7F4E-94B6-B342F7ED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519" y="632184"/>
            <a:ext cx="6116254" cy="50164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6D0C9B-E32F-A03A-A13E-35DC57246E9F}"/>
              </a:ext>
            </a:extLst>
          </p:cNvPr>
          <p:cNvSpPr txBox="1"/>
          <p:nvPr/>
        </p:nvSpPr>
        <p:spPr>
          <a:xfrm>
            <a:off x="6751773" y="955964"/>
            <a:ext cx="57637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Look at the picture and </a:t>
            </a:r>
          </a:p>
          <a:p>
            <a:pPr algn="ctr"/>
            <a:r>
              <a:rPr lang="en-US" sz="48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say the action.</a:t>
            </a:r>
            <a:endParaRPr lang="en-US" sz="4800" dirty="0">
              <a:solidFill>
                <a:srgbClr val="3333FF"/>
              </a:solidFill>
            </a:endParaRPr>
          </a:p>
        </p:txBody>
      </p:sp>
      <p:sp>
        <p:nvSpPr>
          <p:cNvPr id="12" name="Arrow: Left 11">
            <a:hlinkClick r:id="rId10" action="ppaction://hlinksldjump"/>
            <a:extLst>
              <a:ext uri="{FF2B5EF4-FFF2-40B4-BE49-F238E27FC236}">
                <a16:creationId xmlns:a16="http://schemas.microsoft.com/office/drawing/2014/main" id="{EAC78368-69EF-AED8-844B-AC2E1A6AC110}"/>
              </a:ext>
            </a:extLst>
          </p:cNvPr>
          <p:cNvSpPr/>
          <p:nvPr/>
        </p:nvSpPr>
        <p:spPr>
          <a:xfrm>
            <a:off x="10788073" y="5283200"/>
            <a:ext cx="905163" cy="6188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1driving a car  no">
            <a:hlinkClick r:id="" action="ppaction://media"/>
            <a:extLst>
              <a:ext uri="{FF2B5EF4-FFF2-40B4-BE49-F238E27FC236}">
                <a16:creationId xmlns:a16="http://schemas.microsoft.com/office/drawing/2014/main" id="{EF0A5888-57EE-90CC-C3C3-2BBCE4981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89226" y="3040059"/>
            <a:ext cx="777882" cy="777882"/>
          </a:xfrm>
          <a:prstGeom prst="rect">
            <a:avLst/>
          </a:prstGeom>
        </p:spPr>
      </p:pic>
      <p:pic>
        <p:nvPicPr>
          <p:cNvPr id="14" name="vỗ tay khen">
            <a:hlinkClick r:id="" action="ppaction://media"/>
            <a:extLst>
              <a:ext uri="{FF2B5EF4-FFF2-40B4-BE49-F238E27FC236}">
                <a16:creationId xmlns:a16="http://schemas.microsoft.com/office/drawing/2014/main" id="{D3DCEB2B-E220-CD20-BF03-0F0F71D85D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20407" y="4437382"/>
            <a:ext cx="240145" cy="24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79127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68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BF10A4-81A6-E7F9-C6B6-AC7667151D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D63E34-B176-89DA-025B-6704F58526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3"/>
          <a:stretch/>
        </p:blipFill>
        <p:spPr>
          <a:xfrm rot="232287">
            <a:off x="4537850" y="934370"/>
            <a:ext cx="7465010" cy="5854919"/>
          </a:xfrm>
          <a:prstGeom prst="rect">
            <a:avLst/>
          </a:prstGeom>
        </p:spPr>
      </p:pic>
      <p:sp>
        <p:nvSpPr>
          <p:cNvPr id="4" name="Arrow: Left 3">
            <a:hlinkClick r:id="rId10" action="ppaction://hlinksldjump"/>
            <a:extLst>
              <a:ext uri="{FF2B5EF4-FFF2-40B4-BE49-F238E27FC236}">
                <a16:creationId xmlns:a16="http://schemas.microsoft.com/office/drawing/2014/main" id="{66B1CA35-2D0C-7F95-AC99-EBDC51D808C9}"/>
              </a:ext>
            </a:extLst>
          </p:cNvPr>
          <p:cNvSpPr/>
          <p:nvPr/>
        </p:nvSpPr>
        <p:spPr>
          <a:xfrm>
            <a:off x="942109" y="5828315"/>
            <a:ext cx="905163" cy="6188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4sliding   no">
            <a:hlinkClick r:id="" action="ppaction://media"/>
            <a:extLst>
              <a:ext uri="{FF2B5EF4-FFF2-40B4-BE49-F238E27FC236}">
                <a16:creationId xmlns:a16="http://schemas.microsoft.com/office/drawing/2014/main" id="{62CF9EF7-31D3-37ED-0190-C81269B85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7948" y="5523515"/>
            <a:ext cx="304800" cy="304800"/>
          </a:xfrm>
          <a:prstGeom prst="rect">
            <a:avLst/>
          </a:prstGeom>
        </p:spPr>
      </p:pic>
      <p:pic>
        <p:nvPicPr>
          <p:cNvPr id="7" name="vỗ tay khen">
            <a:hlinkClick r:id="" action="ppaction://media"/>
            <a:extLst>
              <a:ext uri="{FF2B5EF4-FFF2-40B4-BE49-F238E27FC236}">
                <a16:creationId xmlns:a16="http://schemas.microsoft.com/office/drawing/2014/main" id="{6BB65521-EFB0-0B43-8E17-7DF12BABE6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7948" y="4633230"/>
            <a:ext cx="304800" cy="30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17FD57-999B-6377-4542-6BE9A805C429}"/>
              </a:ext>
            </a:extLst>
          </p:cNvPr>
          <p:cNvSpPr txBox="1"/>
          <p:nvPr/>
        </p:nvSpPr>
        <p:spPr>
          <a:xfrm>
            <a:off x="730679" y="410849"/>
            <a:ext cx="638232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Look at the picture and </a:t>
            </a:r>
          </a:p>
          <a:p>
            <a:pPr algn="ctr"/>
            <a:r>
              <a:rPr lang="en-US" sz="54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say the action.</a:t>
            </a:r>
            <a:endParaRPr lang="en-US" sz="5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4004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6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AFE514-7582-290A-BD8C-2C46809734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234F3A-649F-51F7-1C04-40E702C685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8" t="14313" r="9906" b="19035"/>
          <a:stretch/>
        </p:blipFill>
        <p:spPr>
          <a:xfrm rot="294909">
            <a:off x="7358172" y="-245285"/>
            <a:ext cx="4201192" cy="6520596"/>
          </a:xfrm>
          <a:prstGeom prst="rect">
            <a:avLst/>
          </a:prstGeom>
        </p:spPr>
      </p:pic>
      <p:sp>
        <p:nvSpPr>
          <p:cNvPr id="4" name="Arrow: Left 3">
            <a:hlinkClick r:id="rId10" action="ppaction://hlinksldjump"/>
            <a:extLst>
              <a:ext uri="{FF2B5EF4-FFF2-40B4-BE49-F238E27FC236}">
                <a16:creationId xmlns:a16="http://schemas.microsoft.com/office/drawing/2014/main" id="{85A751DC-EB21-FEE0-0547-D00F7A14882F}"/>
              </a:ext>
            </a:extLst>
          </p:cNvPr>
          <p:cNvSpPr/>
          <p:nvPr/>
        </p:nvSpPr>
        <p:spPr>
          <a:xfrm>
            <a:off x="1124426" y="5634182"/>
            <a:ext cx="905163" cy="6188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2riding a bike  no">
            <a:hlinkClick r:id="" action="ppaction://media"/>
            <a:extLst>
              <a:ext uri="{FF2B5EF4-FFF2-40B4-BE49-F238E27FC236}">
                <a16:creationId xmlns:a16="http://schemas.microsoft.com/office/drawing/2014/main" id="{2D03B7CA-4D78-2EE7-1785-1D7A9B188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82454" y="4899506"/>
            <a:ext cx="414697" cy="414697"/>
          </a:xfrm>
          <a:prstGeom prst="rect">
            <a:avLst/>
          </a:prstGeom>
        </p:spPr>
      </p:pic>
      <p:pic>
        <p:nvPicPr>
          <p:cNvPr id="7" name="vỗ tay khen">
            <a:hlinkClick r:id="" action="ppaction://media"/>
            <a:extLst>
              <a:ext uri="{FF2B5EF4-FFF2-40B4-BE49-F238E27FC236}">
                <a16:creationId xmlns:a16="http://schemas.microsoft.com/office/drawing/2014/main" id="{6BA97883-51B5-19C2-FFF3-3C47D9076F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82454" y="5736251"/>
            <a:ext cx="414697" cy="414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3F4C2-5EDD-1F68-3396-F8672DBF0E38}"/>
              </a:ext>
            </a:extLst>
          </p:cNvPr>
          <p:cNvSpPr txBox="1"/>
          <p:nvPr/>
        </p:nvSpPr>
        <p:spPr>
          <a:xfrm>
            <a:off x="206423" y="873485"/>
            <a:ext cx="63823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Look at the picture and </a:t>
            </a:r>
          </a:p>
          <a:p>
            <a:pPr algn="ctr"/>
            <a:r>
              <a:rPr lang="en-US" sz="60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say the action.</a:t>
            </a:r>
            <a:endParaRPr lang="en-US" sz="6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95772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96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29037" y="796231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3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1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3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9" y="5481242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5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7" y="1540355"/>
            <a:ext cx="5955369" cy="389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12667" dirty="0">
                <a:solidFill>
                  <a:srgbClr val="272626"/>
                </a:solidFill>
                <a:latin typeface="Congenial Black" panose="02000503040000020004" pitchFamily="2" charset="0"/>
              </a:rPr>
              <a:t>Class Rules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B7F3A-49FA-2BB0-FCBA-F50D431F2D8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77431">
            <a:off x="8597368" y="2462938"/>
            <a:ext cx="2286862" cy="21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52B871-2787-D993-6786-DA2873535168}"/>
              </a:ext>
            </a:extLst>
          </p:cNvPr>
          <p:cNvSpPr/>
          <p:nvPr/>
        </p:nvSpPr>
        <p:spPr>
          <a:xfrm>
            <a:off x="1746865" y="855893"/>
            <a:ext cx="91582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normalizeH="0" baseline="0" noProof="0" dirty="0">
                <a:ln/>
                <a:solidFill>
                  <a:srgbClr val="6600FF"/>
                </a:solidFill>
                <a:uLnTx/>
                <a:uFillTx/>
              </a:rPr>
              <a:t>CONGRATULATIONS!</a:t>
            </a:r>
          </a:p>
        </p:txBody>
      </p:sp>
      <p:pic>
        <p:nvPicPr>
          <p:cNvPr id="2056" name="Picture 8" descr="Pin en KPOP BTS BT21">
            <a:extLst>
              <a:ext uri="{FF2B5EF4-FFF2-40B4-BE49-F238E27FC236}">
                <a16:creationId xmlns:a16="http://schemas.microsoft.com/office/drawing/2014/main" id="{6E519FCB-24ED-2B7C-2981-B9A25E80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01" y="1959363"/>
            <a:ext cx="6312947" cy="51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15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1520D6-5FAE-71AC-BE4D-0A93D7AE7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B2E22-C50C-BA35-C089-5EC334AB8B1E}"/>
              </a:ext>
            </a:extLst>
          </p:cNvPr>
          <p:cNvSpPr txBox="1"/>
          <p:nvPr/>
        </p:nvSpPr>
        <p:spPr>
          <a:xfrm>
            <a:off x="1631753" y="1145761"/>
            <a:ext cx="8928494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vi-VN" altLang="en-GB" sz="13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oper Black" panose="0208090404030B020404" charset="0"/>
                <a:ea typeface="+mj-ea"/>
                <a:cs typeface="Cooper Black" panose="0208090404030B020404" charset="0"/>
              </a:rPr>
              <a:t>Goodbye</a:t>
            </a:r>
            <a:r>
              <a:rPr kumimoji="0" lang="en-US" altLang="en-GB" sz="13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oper Black" panose="0208090404030B020404" charset="0"/>
                <a:ea typeface="+mj-ea"/>
                <a:cs typeface="Cooper Black" panose="0208090404030B020404" charset="0"/>
              </a:rPr>
              <a:t>!</a:t>
            </a:r>
            <a:endParaRPr lang="en-US" sz="13300" dirty="0">
              <a:solidFill>
                <a:srgbClr val="CC00C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6E6636-F7DF-66CC-5DCE-E499498C11DC}"/>
              </a:ext>
            </a:extLst>
          </p:cNvPr>
          <p:cNvSpPr/>
          <p:nvPr/>
        </p:nvSpPr>
        <p:spPr>
          <a:xfrm>
            <a:off x="1520260" y="2967335"/>
            <a:ext cx="9336210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6FF33"/>
                </a:solidFill>
                <a:effectLst/>
                <a:latin typeface=".VnAristote" panose="020B7200000000000000" pitchFamily="34" charset="0"/>
              </a:rPr>
              <a:t>See</a:t>
            </a:r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.VnAristote" panose="020B7200000000000000" pitchFamily="34" charset="0"/>
              </a:rPr>
              <a:t> </a:t>
            </a:r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effectLst/>
                <a:latin typeface=".VnAristote" panose="020B7200000000000000" pitchFamily="34" charset="0"/>
              </a:rPr>
              <a:t>you</a:t>
            </a:r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.VnAristote" panose="020B7200000000000000" pitchFamily="34" charset="0"/>
              </a:rPr>
              <a:t> </a:t>
            </a:r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ffectLst/>
                <a:latin typeface=".VnAristote" panose="020B7200000000000000" pitchFamily="34" charset="0"/>
              </a:rPr>
              <a:t>soon</a:t>
            </a:r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66FF"/>
                </a:solidFill>
                <a:effectLst/>
                <a:latin typeface=".VnAristote" panose="020B7200000000000000" pitchFamily="34" charset="0"/>
              </a:rPr>
              <a:t>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C6EB9-467F-6FDB-61C6-FFC06D28564F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7EA4ABA1-0E49-C119-1A55-F0FC140265BC}"/>
              </a:ext>
            </a:extLst>
          </p:cNvPr>
          <p:cNvSpPr/>
          <p:nvPr/>
        </p:nvSpPr>
        <p:spPr>
          <a:xfrm>
            <a:off x="0" y="-37090"/>
            <a:ext cx="12192000" cy="752325"/>
          </a:xfrm>
          <a:custGeom>
            <a:avLst/>
            <a:gdLst/>
            <a:ahLst/>
            <a:cxnLst/>
            <a:rect l="l" t="t" r="r" b="b"/>
            <a:pathLst>
              <a:path w="18288000" h="3168226">
                <a:moveTo>
                  <a:pt x="0" y="0"/>
                </a:moveTo>
                <a:lnTo>
                  <a:pt x="18288000" y="0"/>
                </a:lnTo>
                <a:lnTo>
                  <a:pt x="18288000" y="3168226"/>
                </a:lnTo>
                <a:lnTo>
                  <a:pt x="0" y="3168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742" b="-233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9">
            <a:extLst>
              <a:ext uri="{FF2B5EF4-FFF2-40B4-BE49-F238E27FC236}">
                <a16:creationId xmlns:a16="http://schemas.microsoft.com/office/drawing/2014/main" id="{665B5FBF-A99D-19D7-9118-63E8F8976EDE}"/>
              </a:ext>
            </a:extLst>
          </p:cNvPr>
          <p:cNvSpPr/>
          <p:nvPr/>
        </p:nvSpPr>
        <p:spPr>
          <a:xfrm rot="-1104359">
            <a:off x="577191" y="308460"/>
            <a:ext cx="1240295" cy="1065718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5FF821-67DE-F824-1C52-C02FE2143AF9}"/>
              </a:ext>
            </a:extLst>
          </p:cNvPr>
          <p:cNvGrpSpPr/>
          <p:nvPr/>
        </p:nvGrpSpPr>
        <p:grpSpPr>
          <a:xfrm>
            <a:off x="0" y="5701675"/>
            <a:ext cx="2627519" cy="1193415"/>
            <a:chOff x="2745411" y="8177521"/>
            <a:chExt cx="3654583" cy="1767613"/>
          </a:xfrm>
        </p:grpSpPr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D0B00CCB-C8F9-89F2-B4B5-BEE609C6634E}"/>
                </a:ext>
              </a:extLst>
            </p:cNvPr>
            <p:cNvSpPr/>
            <p:nvPr/>
          </p:nvSpPr>
          <p:spPr>
            <a:xfrm rot="-124341">
              <a:off x="2745411" y="8536458"/>
              <a:ext cx="3374074" cy="1408676"/>
            </a:xfrm>
            <a:custGeom>
              <a:avLst/>
              <a:gdLst/>
              <a:ahLst/>
              <a:cxnLst/>
              <a:rect l="l" t="t" r="r" b="b"/>
              <a:pathLst>
                <a:path w="3374074" h="1408676">
                  <a:moveTo>
                    <a:pt x="0" y="0"/>
                  </a:moveTo>
                  <a:lnTo>
                    <a:pt x="3374074" y="0"/>
                  </a:lnTo>
                  <a:lnTo>
                    <a:pt x="3374074" y="1408676"/>
                  </a:lnTo>
                  <a:lnTo>
                    <a:pt x="0" y="1408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1">
              <a:extLst>
                <a:ext uri="{FF2B5EF4-FFF2-40B4-BE49-F238E27FC236}">
                  <a16:creationId xmlns:a16="http://schemas.microsoft.com/office/drawing/2014/main" id="{1A85865E-5E3E-A353-5940-06832D858ECD}"/>
                </a:ext>
              </a:extLst>
            </p:cNvPr>
            <p:cNvSpPr/>
            <p:nvPr/>
          </p:nvSpPr>
          <p:spPr>
            <a:xfrm rot="-10800000">
              <a:off x="5421224" y="8225146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0" y="0"/>
                  </a:lnTo>
                  <a:lnTo>
                    <a:pt x="978770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26D60B07-A73A-E7AA-040F-467B4223A398}"/>
                </a:ext>
              </a:extLst>
            </p:cNvPr>
            <p:cNvSpPr/>
            <p:nvPr/>
          </p:nvSpPr>
          <p:spPr>
            <a:xfrm rot="-10800000">
              <a:off x="3649825" y="8177521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1" y="0"/>
                  </a:lnTo>
                  <a:lnTo>
                    <a:pt x="978771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33">
            <a:extLst>
              <a:ext uri="{FF2B5EF4-FFF2-40B4-BE49-F238E27FC236}">
                <a16:creationId xmlns:a16="http://schemas.microsoft.com/office/drawing/2014/main" id="{0EE335A2-88FC-44FA-792F-375B56D77890}"/>
              </a:ext>
            </a:extLst>
          </p:cNvPr>
          <p:cNvSpPr/>
          <p:nvPr/>
        </p:nvSpPr>
        <p:spPr>
          <a:xfrm rot="20868924">
            <a:off x="10378656" y="278888"/>
            <a:ext cx="1628058" cy="1060388"/>
          </a:xfrm>
          <a:custGeom>
            <a:avLst/>
            <a:gdLst/>
            <a:ahLst/>
            <a:cxnLst/>
            <a:rect l="l" t="t" r="r" b="b"/>
            <a:pathLst>
              <a:path w="3395807" h="2181806">
                <a:moveTo>
                  <a:pt x="0" y="0"/>
                </a:moveTo>
                <a:lnTo>
                  <a:pt x="3395807" y="0"/>
                </a:lnTo>
                <a:lnTo>
                  <a:pt x="3395807" y="2181806"/>
                </a:lnTo>
                <a:lnTo>
                  <a:pt x="0" y="2181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1">
            <a:extLst>
              <a:ext uri="{FF2B5EF4-FFF2-40B4-BE49-F238E27FC236}">
                <a16:creationId xmlns:a16="http://schemas.microsoft.com/office/drawing/2014/main" id="{B330F9D5-3C73-A81E-1A93-8D73396A4534}"/>
              </a:ext>
            </a:extLst>
          </p:cNvPr>
          <p:cNvSpPr/>
          <p:nvPr/>
        </p:nvSpPr>
        <p:spPr>
          <a:xfrm rot="10800000">
            <a:off x="10986663" y="5733829"/>
            <a:ext cx="1221739" cy="1049774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1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6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8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6" y="1645660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3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9" y="5573086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6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1</a:t>
            </a:r>
          </a:p>
          <a:p>
            <a:pPr algn="ctr" defTabSz="609630">
              <a:defRPr/>
            </a:pPr>
            <a:r>
              <a:rPr lang="en-US" sz="6400" dirty="0">
                <a:solidFill>
                  <a:srgbClr val="272626"/>
                </a:solidFill>
                <a:latin typeface="Abadi" panose="020B0604020104020204" pitchFamily="34" charset="0"/>
              </a:rPr>
              <a:t> </a:t>
            </a: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Listen to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your friend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talking in front.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1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8" y="2079897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u="sng" dirty="0">
                <a:solidFill>
                  <a:prstClr val="black"/>
                </a:solidFill>
                <a:latin typeface="Congenial Black" panose="02000503040000020004" pitchFamily="2" charset="0"/>
              </a:rPr>
              <a:t>Rule 2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Raise your hand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6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8" y="3587699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7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5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7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6" y="3237173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8" y="685801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2" y="1925249"/>
            <a:ext cx="4714561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3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Wait for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4" y="1133686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3" y="1774780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6" y="4988456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8" y="5045847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3" y="1684606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7" y="3741549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004FF-9720-D208-0FE1-4CEF15260D6B}"/>
              </a:ext>
            </a:extLst>
          </p:cNvPr>
          <p:cNvSpPr txBox="1"/>
          <p:nvPr/>
        </p:nvSpPr>
        <p:spPr>
          <a:xfrm>
            <a:off x="2370363" y="435416"/>
            <a:ext cx="7688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Congenial Black" panose="02000503040000020004" pitchFamily="2" charset="0"/>
              </a:rPr>
              <a:t>TABLE OF 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5CE37-F6CF-7219-E2D6-AE8C3288ABDB}"/>
              </a:ext>
            </a:extLst>
          </p:cNvPr>
          <p:cNvSpPr txBox="1"/>
          <p:nvPr/>
        </p:nvSpPr>
        <p:spPr>
          <a:xfrm>
            <a:off x="2130251" y="1379439"/>
            <a:ext cx="990985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Warm-up and review.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2. Activity </a:t>
            </a:r>
            <a:r>
              <a:rPr lang="en-US" sz="4400" b="0" kern="0" dirty="0">
                <a:latin typeface="Congenial" panose="02000503040000020004" pitchFamily="2" charset="0"/>
              </a:rPr>
              <a:t>6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: Listen and repeat.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3. Activity 7: Let’s talk.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kern="0" dirty="0">
                <a:latin typeface="Congenial" panose="02000503040000020004" pitchFamily="2" charset="0"/>
              </a:rPr>
              <a:t>4. Activity 8: Let’s sing.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ngenial" panose="02000503040000020004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kern="0" dirty="0">
                <a:latin typeface="Congenial" panose="02000503040000020004" pitchFamily="2" charset="0"/>
              </a:rPr>
              <a:t>5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. Fun corner and wrap-up.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8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01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Warm-up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latin typeface="Congenial Black" panose="02000503040000020004" pitchFamily="2" charset="0"/>
              </a:rPr>
              <a:t>and r</a:t>
            </a:r>
            <a:r>
              <a:rPr kumimoji="0" lang="en-US" sz="96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eview</a:t>
            </a: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71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C10E8E-0C55-DAD4-BC5F-7D23F998CC03}"/>
              </a:ext>
            </a:extLst>
          </p:cNvPr>
          <p:cNvSpPr/>
          <p:nvPr/>
        </p:nvSpPr>
        <p:spPr>
          <a:xfrm>
            <a:off x="206423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Rose Realistic Clipart Hd PNG, Beautiful Red Rose Isolated On White  Background Realistic Gradient Mesh Vector Illustration For Valentine, S  Day, Red Rose Vector, Vector PNG Image For Free Download">
            <a:extLst>
              <a:ext uri="{FF2B5EF4-FFF2-40B4-BE49-F238E27FC236}">
                <a16:creationId xmlns:a16="http://schemas.microsoft.com/office/drawing/2014/main" id="{29A6A429-EBA7-6223-A9A2-17E63F97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6563" r="8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0835">
            <a:off x="-244915" y="6482315"/>
            <a:ext cx="902677" cy="9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ixlr-bg-result (1)">
            <a:extLst>
              <a:ext uri="{FF2B5EF4-FFF2-40B4-BE49-F238E27FC236}">
                <a16:creationId xmlns:a16="http://schemas.microsoft.com/office/drawing/2014/main" id="{F570F919-4AA8-A938-916A-53AB05E9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26" y="622813"/>
            <a:ext cx="3852948" cy="455878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183631D-5D55-9390-4C33-FEED9A5DBD06}"/>
              </a:ext>
            </a:extLst>
          </p:cNvPr>
          <p:cNvSpPr/>
          <p:nvPr/>
        </p:nvSpPr>
        <p:spPr>
          <a:xfrm>
            <a:off x="1904013" y="622813"/>
            <a:ext cx="2456330" cy="88958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206;p34">
            <a:extLst>
              <a:ext uri="{FF2B5EF4-FFF2-40B4-BE49-F238E27FC236}">
                <a16:creationId xmlns:a16="http://schemas.microsoft.com/office/drawing/2014/main" id="{95613EC3-E4C0-CBB5-8D78-24789AFF5F93}"/>
              </a:ext>
            </a:extLst>
          </p:cNvPr>
          <p:cNvSpPr txBox="1">
            <a:spLocks/>
          </p:cNvSpPr>
          <p:nvPr/>
        </p:nvSpPr>
        <p:spPr>
          <a:xfrm>
            <a:off x="2163054" y="622813"/>
            <a:ext cx="1938248" cy="6706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en-GB" sz="4800" b="1" dirty="0">
                <a:solidFill>
                  <a:schemeClr val="accent1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E1642-7D02-ACE2-32C6-22EE8F5863D7}"/>
              </a:ext>
            </a:extLst>
          </p:cNvPr>
          <p:cNvSpPr txBox="1"/>
          <p:nvPr/>
        </p:nvSpPr>
        <p:spPr>
          <a:xfrm>
            <a:off x="1125619" y="1710872"/>
            <a:ext cx="67560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Choose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170475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3479</TotalTime>
  <Words>365</Words>
  <Application>Microsoft Office PowerPoint</Application>
  <PresentationFormat>Widescreen</PresentationFormat>
  <Paragraphs>111</Paragraphs>
  <Slides>31</Slides>
  <Notes>20</Notes>
  <HiddenSlides>0</HiddenSlides>
  <MMClips>23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.VnAristote</vt:lpstr>
      <vt:lpstr>.VnBodoni</vt:lpstr>
      <vt:lpstr>Abadi</vt:lpstr>
      <vt:lpstr>Arial</vt:lpstr>
      <vt:lpstr>Calibri</vt:lpstr>
      <vt:lpstr>Calibri Light</vt:lpstr>
      <vt:lpstr>Comic Sans MS</vt:lpstr>
      <vt:lpstr>Congenial</vt:lpstr>
      <vt:lpstr>Congenial Black</vt:lpstr>
      <vt:lpstr>Cooper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Little Rose</dc:creator>
  <cp:lastModifiedBy>DELL</cp:lastModifiedBy>
  <cp:revision>91</cp:revision>
  <dcterms:created xsi:type="dcterms:W3CDTF">2023-10-06T14:55:22Z</dcterms:created>
  <dcterms:modified xsi:type="dcterms:W3CDTF">2025-04-08T15:06:42Z</dcterms:modified>
</cp:coreProperties>
</file>