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16" r:id="rId2"/>
    <p:sldId id="272" r:id="rId3"/>
    <p:sldId id="271" r:id="rId4"/>
    <p:sldId id="256" r:id="rId5"/>
    <p:sldId id="277" r:id="rId6"/>
    <p:sldId id="278" r:id="rId7"/>
    <p:sldId id="281" r:id="rId8"/>
    <p:sldId id="282" r:id="rId9"/>
    <p:sldId id="283" r:id="rId10"/>
    <p:sldId id="280" r:id="rId11"/>
    <p:sldId id="273" r:id="rId12"/>
    <p:sldId id="284" r:id="rId13"/>
    <p:sldId id="291" r:id="rId14"/>
    <p:sldId id="292" r:id="rId15"/>
    <p:sldId id="293" r:id="rId16"/>
    <p:sldId id="275" r:id="rId17"/>
    <p:sldId id="294" r:id="rId18"/>
    <p:sldId id="295" r:id="rId19"/>
    <p:sldId id="296" r:id="rId20"/>
    <p:sldId id="276" r:id="rId21"/>
    <p:sldId id="297" r:id="rId22"/>
    <p:sldId id="299" r:id="rId23"/>
    <p:sldId id="300" r:id="rId24"/>
    <p:sldId id="310" r:id="rId25"/>
    <p:sldId id="311" r:id="rId26"/>
    <p:sldId id="314" r:id="rId27"/>
    <p:sldId id="315" r:id="rId28"/>
    <p:sldId id="309" r:id="rId29"/>
  </p:sldIdLst>
  <p:sldSz cx="18288000" cy="10287000"/>
  <p:notesSz cx="6858000" cy="9144000"/>
  <p:embeddedFontLst>
    <p:embeddedFont>
      <p:font typeface="Berlin Sans FB Demi" panose="020E0802020502020306" pitchFamily="34" charset="0"/>
      <p:bold r:id="rId31"/>
    </p:embeddedFont>
    <p:embeddedFont>
      <p:font typeface="Broadway" panose="04040905080B02020502" pitchFamily="82" charset="0"/>
      <p:regular r:id="rId32"/>
    </p:embeddedFont>
    <p:embeddedFont>
      <p:font typeface="Cooper Black" panose="0208090404030B0204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odoni MT Black" panose="02070A03080606020203" pitchFamily="18" charset="0"/>
      <p:bold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318" autoAdjust="0"/>
  </p:normalViewPr>
  <p:slideViewPr>
    <p:cSldViewPr>
      <p:cViewPr varScale="1">
        <p:scale>
          <a:sx n="43" d="100"/>
          <a:sy n="43" d="100"/>
        </p:scale>
        <p:origin x="936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a butterfly to choose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3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3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12" Type="http://schemas.openxmlformats.org/officeDocument/2006/relationships/image" Target="../media/image8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5.png"/><Relationship Id="rId5" Type="http://schemas.openxmlformats.org/officeDocument/2006/relationships/image" Target="../media/image56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58.png"/><Relationship Id="rId14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5.png"/><Relationship Id="rId4" Type="http://schemas.openxmlformats.org/officeDocument/2006/relationships/image" Target="../media/image80.sv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90.sv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5.png"/><Relationship Id="rId4" Type="http://schemas.openxmlformats.org/officeDocument/2006/relationships/image" Target="../media/image80.sv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90.svg"/><Relationship Id="rId12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8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5.png"/><Relationship Id="rId4" Type="http://schemas.openxmlformats.org/officeDocument/2006/relationships/image" Target="../media/image80.sv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90.sv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3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sv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67.svg"/><Relationship Id="rId5" Type="http://schemas.openxmlformats.org/officeDocument/2006/relationships/image" Target="../media/image44.png"/><Relationship Id="rId15" Type="http://schemas.openxmlformats.org/officeDocument/2006/relationships/slide" Target="slide10.xml"/><Relationship Id="rId10" Type="http://schemas.openxmlformats.org/officeDocument/2006/relationships/image" Target="../media/image46.png"/><Relationship Id="rId4" Type="http://schemas.openxmlformats.org/officeDocument/2006/relationships/image" Target="../media/image62.svg"/><Relationship Id="rId9" Type="http://schemas.openxmlformats.org/officeDocument/2006/relationships/slide" Target="slide7.xml"/><Relationship Id="rId1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9514" y="1475907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06237" y="3915018"/>
            <a:ext cx="137541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0000" b="1" u="none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HELLO AND WELCOME TO MY ENGLISH CLASS</a:t>
            </a:r>
            <a:endParaRPr lang="en-US" sz="10000" b="1" u="non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58261" y="988904"/>
            <a:ext cx="817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UBND QUẬN DƯƠNG KINH</a:t>
            </a:r>
          </a:p>
          <a:p>
            <a:pPr algn="ctr"/>
            <a:r>
              <a:rPr lang="en-US" sz="4000" b="1" u="sng" smtClean="0"/>
              <a:t>TRƯỜNG TIỂU HỌC ANH DŨNG</a:t>
            </a:r>
            <a:endParaRPr lang="en-US" sz="4000" b="1" u="sng"/>
          </a:p>
        </p:txBody>
      </p:sp>
    </p:spTree>
    <p:extLst>
      <p:ext uri="{BB962C8B-B14F-4D97-AF65-F5344CB8AC3E}">
        <p14:creationId xmlns:p14="http://schemas.microsoft.com/office/powerpoint/2010/main" val="8911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5577" y="-4010681"/>
            <a:ext cx="10701742" cy="18723104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9505" y="1235344"/>
            <a:ext cx="15788990" cy="7816313"/>
            <a:chOff x="0" y="0"/>
            <a:chExt cx="4158417" cy="20586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8417" cy="2058617"/>
            </a:xfrm>
            <a:custGeom>
              <a:avLst/>
              <a:gdLst/>
              <a:ahLst/>
              <a:cxnLst/>
              <a:rect l="l" t="t" r="r" b="b"/>
              <a:pathLst>
                <a:path w="4158417" h="2058617">
                  <a:moveTo>
                    <a:pt x="23046" y="0"/>
                  </a:moveTo>
                  <a:lnTo>
                    <a:pt x="4135371" y="0"/>
                  </a:lnTo>
                  <a:cubicBezTo>
                    <a:pt x="4148099" y="0"/>
                    <a:pt x="4158417" y="10318"/>
                    <a:pt x="4158417" y="23046"/>
                  </a:cubicBezTo>
                  <a:lnTo>
                    <a:pt x="4158417" y="2035571"/>
                  </a:lnTo>
                  <a:cubicBezTo>
                    <a:pt x="4158417" y="2041684"/>
                    <a:pt x="4155989" y="2047546"/>
                    <a:pt x="4151667" y="2051867"/>
                  </a:cubicBezTo>
                  <a:cubicBezTo>
                    <a:pt x="4147345" y="2056189"/>
                    <a:pt x="4141483" y="2058617"/>
                    <a:pt x="4135371" y="2058617"/>
                  </a:cubicBezTo>
                  <a:lnTo>
                    <a:pt x="23046" y="2058617"/>
                  </a:lnTo>
                  <a:cubicBezTo>
                    <a:pt x="16934" y="2058617"/>
                    <a:pt x="11072" y="2056189"/>
                    <a:pt x="6750" y="2051867"/>
                  </a:cubicBezTo>
                  <a:cubicBezTo>
                    <a:pt x="2428" y="2047546"/>
                    <a:pt x="0" y="2041684"/>
                    <a:pt x="0" y="2035571"/>
                  </a:cubicBezTo>
                  <a:lnTo>
                    <a:pt x="0" y="23046"/>
                  </a:lnTo>
                  <a:cubicBezTo>
                    <a:pt x="0" y="16934"/>
                    <a:pt x="2428" y="11072"/>
                    <a:pt x="6750" y="6750"/>
                  </a:cubicBezTo>
                  <a:cubicBezTo>
                    <a:pt x="11072" y="2428"/>
                    <a:pt x="16934" y="0"/>
                    <a:pt x="23046" y="0"/>
                  </a:cubicBezTo>
                  <a:close/>
                </a:path>
              </a:pathLst>
            </a:custGeom>
            <a:solidFill>
              <a:srgbClr val="F4EDD7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8417" cy="210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05258" y="2168997"/>
            <a:ext cx="6420425" cy="6259915"/>
          </a:xfrm>
          <a:custGeom>
            <a:avLst/>
            <a:gdLst/>
            <a:ahLst/>
            <a:cxnLst/>
            <a:rect l="l" t="t" r="r" b="b"/>
            <a:pathLst>
              <a:path w="6420425" h="6259915">
                <a:moveTo>
                  <a:pt x="0" y="0"/>
                </a:moveTo>
                <a:lnTo>
                  <a:pt x="6420426" y="0"/>
                </a:lnTo>
                <a:lnTo>
                  <a:pt x="6420426" y="6259915"/>
                </a:lnTo>
                <a:lnTo>
                  <a:pt x="0" y="6259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5600" y="3066008"/>
            <a:ext cx="787036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THANK YOU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87732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0" name="Track 063">
            <a:hlinkClick r:id="" action="ppaction://media"/>
            <a:extLst>
              <a:ext uri="{FF2B5EF4-FFF2-40B4-BE49-F238E27FC236}">
                <a16:creationId xmlns:a16="http://schemas.microsoft.com/office/drawing/2014/main" id="{3CFE8F2A-8FBD-4358-8E72-12BF5D5FE9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852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880909"/>
            <a:ext cx="731045" cy="731045"/>
          </a:xfrm>
          <a:prstGeom prst="rect">
            <a:avLst/>
          </a:prstGeom>
        </p:spPr>
      </p:pic>
      <p:pic>
        <p:nvPicPr>
          <p:cNvPr id="11" name="Track 063">
            <a:hlinkClick r:id="" action="ppaction://media"/>
            <a:extLst>
              <a:ext uri="{FF2B5EF4-FFF2-40B4-BE49-F238E27FC236}">
                <a16:creationId xmlns:a16="http://schemas.microsoft.com/office/drawing/2014/main" id="{F4042098-34C8-45B9-A064-775C6FE0D5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40" end="586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0" y="1822664"/>
            <a:ext cx="731045" cy="731045"/>
          </a:xfrm>
          <a:prstGeom prst="rect">
            <a:avLst/>
          </a:prstGeom>
        </p:spPr>
      </p:pic>
      <p:pic>
        <p:nvPicPr>
          <p:cNvPr id="12" name="Track 063">
            <a:hlinkClick r:id="" action="ppaction://media"/>
            <a:extLst>
              <a:ext uri="{FF2B5EF4-FFF2-40B4-BE49-F238E27FC236}">
                <a16:creationId xmlns:a16="http://schemas.microsoft.com/office/drawing/2014/main" id="{39E16938-B066-4032-90F0-13D4203507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5" end="2838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276442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3" name="Track 063">
            <a:hlinkClick r:id="" action="ppaction://media"/>
            <a:extLst>
              <a:ext uri="{FF2B5EF4-FFF2-40B4-BE49-F238E27FC236}">
                <a16:creationId xmlns:a16="http://schemas.microsoft.com/office/drawing/2014/main" id="{6F43204B-C5F0-4A6A-9AC5-2629848A0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4" end="305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0200" y="91059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706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Point and say.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305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9581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39376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Bodoni MT Black" panose="02070A03080606020203" pitchFamily="18" charset="0"/>
              </a:rPr>
              <a:t>Lesson 1</a:t>
            </a:r>
            <a:endParaRPr lang="en-US" sz="6000" b="1" dirty="0">
              <a:solidFill>
                <a:srgbClr val="0000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14710" y="3931630"/>
            <a:ext cx="12658581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6"/>
              </a:lnSpc>
            </a:pPr>
            <a:r>
              <a:rPr lang="en-US" sz="19400" dirty="0">
                <a:solidFill>
                  <a:srgbClr val="000000"/>
                </a:solidFill>
                <a:latin typeface="Berlin Sans FB Demi" panose="020E0802020502020306" pitchFamily="34" charset="0"/>
              </a:rPr>
              <a:t>Spell it!</a:t>
            </a:r>
          </a:p>
        </p:txBody>
      </p:sp>
    </p:spTree>
    <p:extLst>
      <p:ext uri="{BB962C8B-B14F-4D97-AF65-F5344CB8AC3E}">
        <p14:creationId xmlns:p14="http://schemas.microsoft.com/office/powerpoint/2010/main" val="1192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 rotWithShape="1">
          <a:blip r:embed="rId9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39561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3279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467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373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1185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2909130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019585" y="6207274"/>
            <a:ext cx="10248831" cy="1422742"/>
            <a:chOff x="5804311" y="6207274"/>
            <a:chExt cx="10248831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69529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334747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99965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6"/>
            <p:cNvGrpSpPr/>
            <p:nvPr/>
          </p:nvGrpSpPr>
          <p:grpSpPr>
            <a:xfrm>
              <a:off x="12865183" y="6207274"/>
              <a:ext cx="1422742" cy="1422742"/>
              <a:chOff x="0" y="0"/>
              <a:chExt cx="812800" cy="8128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16"/>
            <p:cNvGrpSpPr/>
            <p:nvPr/>
          </p:nvGrpSpPr>
          <p:grpSpPr>
            <a:xfrm>
              <a:off x="14630400" y="6207274"/>
              <a:ext cx="1422742" cy="1422742"/>
              <a:chOff x="0" y="0"/>
              <a:chExt cx="812800" cy="812800"/>
            </a:xfrm>
          </p:grpSpPr>
          <p:sp>
            <p:nvSpPr>
              <p:cNvPr id="46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12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25" name="Rounded Rectangle 24"/>
          <p:cNvSpPr/>
          <p:nvPr/>
        </p:nvSpPr>
        <p:spPr>
          <a:xfrm>
            <a:off x="39561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3279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467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373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1185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909130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90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 rotWithShape="1">
          <a:blip r:embed="rId9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486505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1641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64884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32629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00020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59556" y="6207274"/>
            <a:ext cx="8368889" cy="1422742"/>
            <a:chOff x="5804311" y="6207274"/>
            <a:chExt cx="8368889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40848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277385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13922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16"/>
            <p:cNvGrpSpPr/>
            <p:nvPr/>
          </p:nvGrpSpPr>
          <p:grpSpPr>
            <a:xfrm>
              <a:off x="12750458" y="6207274"/>
              <a:ext cx="1422742" cy="1422742"/>
              <a:chOff x="0" y="0"/>
              <a:chExt cx="812800" cy="812800"/>
            </a:xfrm>
          </p:grpSpPr>
          <p:sp>
            <p:nvSpPr>
              <p:cNvPr id="41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865057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16415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48843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432629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0020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pic>
        <p:nvPicPr>
          <p:cNvPr id="31" name="Picture 30"/>
          <p:cNvPicPr>
            <a:picLocks/>
          </p:cNvPicPr>
          <p:nvPr/>
        </p:nvPicPr>
        <p:blipFill rotWithShape="1">
          <a:blip r:embed="rId12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54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804311" y="6207274"/>
            <a:ext cx="1422742" cy="142274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56523" y="6207274"/>
            <a:ext cx="1422742" cy="142274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08735" y="6207274"/>
            <a:ext cx="1422742" cy="142274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60947" y="6207274"/>
            <a:ext cx="1422742" cy="142274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0431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pic>
        <p:nvPicPr>
          <p:cNvPr id="36" name="Picture 35"/>
          <p:cNvPicPr>
            <a:picLocks/>
          </p:cNvPicPr>
          <p:nvPr/>
        </p:nvPicPr>
        <p:blipFill rotWithShape="1">
          <a:blip r:embed="rId9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3" name="Rounded Rectangle 32"/>
          <p:cNvSpPr/>
          <p:nvPr/>
        </p:nvSpPr>
        <p:spPr>
          <a:xfrm>
            <a:off x="1106094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5652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30873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594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44378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915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466102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2147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12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9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981644"/>
            <a:ext cx="16230600" cy="232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5100" b="1" u="none" dirty="0">
                <a:solidFill>
                  <a:srgbClr val="C0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144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21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4642" y="4221619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6171" y="5878848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9894" y="7529980"/>
            <a:ext cx="1042506" cy="1194920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6169872" y="4359281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7031401" y="6013462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Point and say.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905124" y="766459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5" y="0"/>
            <a:ext cx="17770176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81725">
            <a:off x="4195147" y="1054733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81725">
            <a:off x="565971" y="7366011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189269">
            <a:off x="-554778" y="1757213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200859" y="2488927"/>
            <a:ext cx="11087141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BUTTERFLY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CATCHING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GAME</a:t>
            </a:r>
          </a:p>
        </p:txBody>
      </p:sp>
      <p:sp>
        <p:nvSpPr>
          <p:cNvPr id="21" name="Freeform 2"/>
          <p:cNvSpPr/>
          <p:nvPr/>
        </p:nvSpPr>
        <p:spPr>
          <a:xfrm>
            <a:off x="14935200" y="7603561"/>
            <a:ext cx="3005208" cy="2591992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/>
          <p:cNvSpPr/>
          <p:nvPr/>
        </p:nvSpPr>
        <p:spPr>
          <a:xfrm rot="1255300">
            <a:off x="15861237" y="246725"/>
            <a:ext cx="2286000" cy="2014537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6"/>
          <p:cNvSpPr/>
          <p:nvPr/>
        </p:nvSpPr>
        <p:spPr>
          <a:xfrm rot="1068743">
            <a:off x="6531764" y="7418834"/>
            <a:ext cx="1738486" cy="1739936"/>
          </a:xfrm>
          <a:custGeom>
            <a:avLst/>
            <a:gdLst/>
            <a:ahLst/>
            <a:cxnLst/>
            <a:rect l="l" t="t" r="r" b="b"/>
            <a:pathLst>
              <a:path w="4111371" h="4114800">
                <a:moveTo>
                  <a:pt x="0" y="0"/>
                </a:moveTo>
                <a:lnTo>
                  <a:pt x="4111371" y="0"/>
                </a:lnTo>
                <a:lnTo>
                  <a:pt x="4111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 rot="4422450">
            <a:off x="6046795" y="1106034"/>
            <a:ext cx="2109012" cy="1739935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3" y="908259"/>
            <a:ext cx="16296474" cy="8470482"/>
          </a:xfrm>
          <a:prstGeom prst="rect">
            <a:avLst/>
          </a:prstGeom>
        </p:spPr>
      </p:pic>
      <p:sp>
        <p:nvSpPr>
          <p:cNvPr id="20" name="Freeform 4">
            <a:hlinkClick r:id="rId6" action="ppaction://hlinksldjump"/>
          </p:cNvPr>
          <p:cNvSpPr/>
          <p:nvPr/>
        </p:nvSpPr>
        <p:spPr>
          <a:xfrm>
            <a:off x="7150608" y="3086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8" y="0"/>
                </a:lnTo>
                <a:lnTo>
                  <a:pt x="391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hlinkClick r:id="rId9" action="ppaction://hlinksldjump"/>
          </p:cNvPr>
          <p:cNvSpPr/>
          <p:nvPr/>
        </p:nvSpPr>
        <p:spPr>
          <a:xfrm>
            <a:off x="1234734" y="499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89642" h="4114800">
                <a:moveTo>
                  <a:pt x="0" y="0"/>
                </a:moveTo>
                <a:lnTo>
                  <a:pt x="3989641" y="0"/>
                </a:lnTo>
                <a:lnTo>
                  <a:pt x="39896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">
            <a:hlinkClick r:id="rId12" action="ppaction://hlinksldjump"/>
          </p:cNvPr>
          <p:cNvSpPr/>
          <p:nvPr/>
        </p:nvSpPr>
        <p:spPr>
          <a:xfrm>
            <a:off x="13066483" y="118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682746" h="4114800">
                <a:moveTo>
                  <a:pt x="0" y="0"/>
                </a:moveTo>
                <a:lnTo>
                  <a:pt x="3682746" y="0"/>
                </a:lnTo>
                <a:lnTo>
                  <a:pt x="3682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Right Arrow 28">
            <a:hlinkClick r:id="rId15" action="ppaction://hlinksldjump"/>
          </p:cNvPr>
          <p:cNvSpPr/>
          <p:nvPr/>
        </p:nvSpPr>
        <p:spPr>
          <a:xfrm>
            <a:off x="15387237" y="8149709"/>
            <a:ext cx="1905000" cy="12290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30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8252" y="8348752"/>
            <a:ext cx="3831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sliding</a:t>
            </a:r>
          </a:p>
        </p:txBody>
      </p:sp>
      <p:pic>
        <p:nvPicPr>
          <p:cNvPr id="9" name="Picture 8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0575" y="8348752"/>
            <a:ext cx="34868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0813" y="8348752"/>
            <a:ext cx="40863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driving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227</Words>
  <Application>Microsoft Office PowerPoint</Application>
  <PresentationFormat>Custom</PresentationFormat>
  <Paragraphs>97</Paragraphs>
  <Slides>28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Berlin Sans FB Demi</vt:lpstr>
      <vt:lpstr>Broadway</vt:lpstr>
      <vt:lpstr>Cooper Black</vt:lpstr>
      <vt:lpstr>Arial</vt:lpstr>
      <vt:lpstr>Calibri</vt:lpstr>
      <vt:lpstr>Bodoni MT Black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cp:lastModifiedBy>DELL</cp:lastModifiedBy>
  <cp:revision>129</cp:revision>
  <dcterms:created xsi:type="dcterms:W3CDTF">2006-08-16T00:00:00Z</dcterms:created>
  <dcterms:modified xsi:type="dcterms:W3CDTF">2025-04-08T15:08:40Z</dcterms:modified>
  <dc:identifier>DAF4-axjRKU</dc:identifier>
</cp:coreProperties>
</file>