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361" r:id="rId2"/>
    <p:sldId id="272" r:id="rId3"/>
    <p:sldId id="271" r:id="rId4"/>
    <p:sldId id="256" r:id="rId5"/>
    <p:sldId id="335" r:id="rId6"/>
    <p:sldId id="337" r:id="rId7"/>
    <p:sldId id="339" r:id="rId8"/>
    <p:sldId id="341" r:id="rId9"/>
    <p:sldId id="342" r:id="rId10"/>
    <p:sldId id="273" r:id="rId11"/>
    <p:sldId id="352" r:id="rId12"/>
    <p:sldId id="351" r:id="rId13"/>
    <p:sldId id="275" r:id="rId14"/>
    <p:sldId id="353" r:id="rId15"/>
    <p:sldId id="354" r:id="rId16"/>
    <p:sldId id="355" r:id="rId17"/>
    <p:sldId id="356" r:id="rId18"/>
    <p:sldId id="316" r:id="rId19"/>
    <p:sldId id="357" r:id="rId20"/>
    <p:sldId id="359" r:id="rId21"/>
    <p:sldId id="358" r:id="rId22"/>
    <p:sldId id="360" r:id="rId23"/>
    <p:sldId id="276" r:id="rId24"/>
    <p:sldId id="344" r:id="rId25"/>
    <p:sldId id="345" r:id="rId26"/>
    <p:sldId id="346" r:id="rId27"/>
    <p:sldId id="347" r:id="rId28"/>
    <p:sldId id="348" r:id="rId29"/>
    <p:sldId id="349" r:id="rId30"/>
    <p:sldId id="350" r:id="rId31"/>
  </p:sldIdLst>
  <p:sldSz cx="18288000" cy="10287000"/>
  <p:notesSz cx="6858000" cy="9144000"/>
  <p:embeddedFontLst>
    <p:embeddedFont>
      <p:font typeface="Berlin Sans FB Demi" panose="020E0802020502020306" pitchFamily="34" charset="0"/>
      <p:bold r:id="rId33"/>
    </p:embeddedFont>
    <p:embeddedFont>
      <p:font typeface="Broadway" panose="04040905080B02020502" pitchFamily="82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Algerian" panose="04020705040A02060702" pitchFamily="82" charset="0"/>
      <p:regular r:id="rId39"/>
    </p:embeddedFont>
    <p:embeddedFont>
      <p:font typeface="Bodoni MT Black" panose="02070A03080606020203" pitchFamily="18" charset="0"/>
      <p:bold r:id="rId40"/>
      <p:boldItalic r:id="rId41"/>
    </p:embeddedFont>
    <p:embeddedFont>
      <p:font typeface="Comic Sans MS" panose="030F0702030302020204" pitchFamily="66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00FF00"/>
    <a:srgbClr val="FF0066"/>
    <a:srgbClr val="CCFFCC"/>
    <a:srgbClr val="0000FF"/>
    <a:srgbClr val="CC0099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6318" autoAdjust="0"/>
  </p:normalViewPr>
  <p:slideViewPr>
    <p:cSldViewPr>
      <p:cViewPr varScale="1">
        <p:scale>
          <a:sx n="43" d="100"/>
          <a:sy n="43" d="100"/>
        </p:scale>
        <p:origin x="24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2B505-E953-4370-BA3E-0E5DB5EB9492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A2EDB-99F7-4A1B-9B48-B1B5541D2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28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22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29442-0C05-47B6-90B2-75285EA56D2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03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29442-0C05-47B6-90B2-75285EA56D2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087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6840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the leaf on the right to continue the next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49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91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28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the table and say the food on the table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26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33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01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720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29442-0C05-47B6-90B2-75285EA56D2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19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29442-0C05-47B6-90B2-75285EA56D2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986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svg"/><Relationship Id="rId5" Type="http://schemas.openxmlformats.org/officeDocument/2006/relationships/image" Target="../media/image3.png"/><Relationship Id="rId10" Type="http://schemas.openxmlformats.org/officeDocument/2006/relationships/image" Target="../media/image88.svg"/><Relationship Id="rId4" Type="http://schemas.openxmlformats.org/officeDocument/2006/relationships/image" Target="../media/image80.sv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24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44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sv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9.svg"/><Relationship Id="rId12" Type="http://schemas.openxmlformats.org/officeDocument/2006/relationships/image" Target="../media/image66.png"/><Relationship Id="rId2" Type="http://schemas.microsoft.com/office/2007/relationships/media" Target="../media/media1.mp3"/><Relationship Id="rId16" Type="http://schemas.openxmlformats.org/officeDocument/2006/relationships/image" Target="../media/image70.png"/><Relationship Id="rId1" Type="http://schemas.openxmlformats.org/officeDocument/2006/relationships/audio" Target="NULL" TargetMode="External"/><Relationship Id="rId6" Type="http://schemas.openxmlformats.org/officeDocument/2006/relationships/image" Target="../media/image62.png"/><Relationship Id="rId11" Type="http://schemas.openxmlformats.org/officeDocument/2006/relationships/image" Target="../media/image65.png"/><Relationship Id="rId5" Type="http://schemas.openxmlformats.org/officeDocument/2006/relationships/image" Target="../media/image60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1.svg"/><Relationship Id="rId1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25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44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1.png"/><Relationship Id="rId7" Type="http://schemas.openxmlformats.org/officeDocument/2006/relationships/image" Target="../media/image10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6.png"/><Relationship Id="rId5" Type="http://schemas.openxmlformats.org/officeDocument/2006/relationships/image" Target="../media/image101.svg"/><Relationship Id="rId10" Type="http://schemas.openxmlformats.org/officeDocument/2006/relationships/image" Target="../media/image75.png"/><Relationship Id="rId4" Type="http://schemas.openxmlformats.org/officeDocument/2006/relationships/image" Target="../media/image72.png"/><Relationship Id="rId9" Type="http://schemas.openxmlformats.org/officeDocument/2006/relationships/image" Target="../media/image10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13" Type="http://schemas.openxmlformats.org/officeDocument/2006/relationships/image" Target="../media/image77.png"/><Relationship Id="rId3" Type="http://schemas.openxmlformats.org/officeDocument/2006/relationships/audio" Target="../media/audio4.wav"/><Relationship Id="rId7" Type="http://schemas.openxmlformats.org/officeDocument/2006/relationships/image" Target="../media/image73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svg"/><Relationship Id="rId11" Type="http://schemas.openxmlformats.org/officeDocument/2006/relationships/image" Target="../media/image75.png"/><Relationship Id="rId5" Type="http://schemas.openxmlformats.org/officeDocument/2006/relationships/image" Target="../media/image72.png"/><Relationship Id="rId10" Type="http://schemas.openxmlformats.org/officeDocument/2006/relationships/image" Target="../media/image105.svg"/><Relationship Id="rId4" Type="http://schemas.openxmlformats.org/officeDocument/2006/relationships/image" Target="../media/image71.png"/><Relationship Id="rId9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13" Type="http://schemas.openxmlformats.org/officeDocument/2006/relationships/image" Target="../media/image77.png"/><Relationship Id="rId3" Type="http://schemas.openxmlformats.org/officeDocument/2006/relationships/audio" Target="../media/audio4.wav"/><Relationship Id="rId7" Type="http://schemas.openxmlformats.org/officeDocument/2006/relationships/image" Target="../media/image73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svg"/><Relationship Id="rId11" Type="http://schemas.openxmlformats.org/officeDocument/2006/relationships/image" Target="../media/image75.png"/><Relationship Id="rId5" Type="http://schemas.openxmlformats.org/officeDocument/2006/relationships/image" Target="../media/image72.png"/><Relationship Id="rId10" Type="http://schemas.openxmlformats.org/officeDocument/2006/relationships/image" Target="../media/image105.svg"/><Relationship Id="rId4" Type="http://schemas.openxmlformats.org/officeDocument/2006/relationships/image" Target="../media/image71.png"/><Relationship Id="rId9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1.png"/><Relationship Id="rId7" Type="http://schemas.openxmlformats.org/officeDocument/2006/relationships/image" Target="../media/image103.sv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6.png"/><Relationship Id="rId5" Type="http://schemas.openxmlformats.org/officeDocument/2006/relationships/image" Target="../media/image101.svg"/><Relationship Id="rId10" Type="http://schemas.openxmlformats.org/officeDocument/2006/relationships/image" Target="../media/image75.png"/><Relationship Id="rId4" Type="http://schemas.openxmlformats.org/officeDocument/2006/relationships/image" Target="../media/image72.png"/><Relationship Id="rId9" Type="http://schemas.openxmlformats.org/officeDocument/2006/relationships/image" Target="../media/image10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27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44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image" Target="../media/image15.sv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9.sv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8.png"/><Relationship Id="rId5" Type="http://schemas.openxmlformats.org/officeDocument/2006/relationships/image" Target="../media/image78.png"/><Relationship Id="rId4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8.png"/><Relationship Id="rId5" Type="http://schemas.openxmlformats.org/officeDocument/2006/relationships/image" Target="../media/image78.png"/><Relationship Id="rId4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26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44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13" Type="http://schemas.openxmlformats.org/officeDocument/2006/relationships/image" Target="../media/image85.png"/><Relationship Id="rId3" Type="http://schemas.openxmlformats.org/officeDocument/2006/relationships/audio" Target="../media/audio5.wav"/><Relationship Id="rId7" Type="http://schemas.openxmlformats.org/officeDocument/2006/relationships/image" Target="../media/image82.png"/><Relationship Id="rId12" Type="http://schemas.openxmlformats.org/officeDocument/2006/relationships/image" Target="../media/image119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svg"/><Relationship Id="rId11" Type="http://schemas.openxmlformats.org/officeDocument/2006/relationships/image" Target="../media/image84.png"/><Relationship Id="rId5" Type="http://schemas.openxmlformats.org/officeDocument/2006/relationships/image" Target="../media/image81.png"/><Relationship Id="rId15" Type="http://schemas.openxmlformats.org/officeDocument/2006/relationships/image" Target="../media/image86.png"/><Relationship Id="rId10" Type="http://schemas.openxmlformats.org/officeDocument/2006/relationships/image" Target="../media/image117.svg"/><Relationship Id="rId4" Type="http://schemas.openxmlformats.org/officeDocument/2006/relationships/image" Target="../media/image80.png"/><Relationship Id="rId9" Type="http://schemas.openxmlformats.org/officeDocument/2006/relationships/image" Target="../media/image83.png"/><Relationship Id="rId14" Type="http://schemas.openxmlformats.org/officeDocument/2006/relationships/image" Target="../media/image121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129.svg"/><Relationship Id="rId18" Type="http://schemas.openxmlformats.org/officeDocument/2006/relationships/slide" Target="slide28.xml"/><Relationship Id="rId3" Type="http://schemas.openxmlformats.org/officeDocument/2006/relationships/image" Target="../media/image87.png"/><Relationship Id="rId21" Type="http://schemas.openxmlformats.org/officeDocument/2006/relationships/image" Target="../media/image94.png"/><Relationship Id="rId7" Type="http://schemas.openxmlformats.org/officeDocument/2006/relationships/image" Target="../media/image115.svg"/><Relationship Id="rId12" Type="http://schemas.openxmlformats.org/officeDocument/2006/relationships/image" Target="../media/image90.png"/><Relationship Id="rId17" Type="http://schemas.openxmlformats.org/officeDocument/2006/relationships/image" Target="../media/image92.png"/><Relationship Id="rId2" Type="http://schemas.openxmlformats.org/officeDocument/2006/relationships/notesSlide" Target="../notesSlides/notesSlide13.xml"/><Relationship Id="rId16" Type="http://schemas.openxmlformats.org/officeDocument/2006/relationships/slide" Target="slide27.xml"/><Relationship Id="rId20" Type="http://schemas.openxmlformats.org/officeDocument/2006/relationships/slide" Target="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slide" Target="slide30.xml"/><Relationship Id="rId5" Type="http://schemas.openxmlformats.org/officeDocument/2006/relationships/image" Target="../media/image113.svg"/><Relationship Id="rId15" Type="http://schemas.openxmlformats.org/officeDocument/2006/relationships/image" Target="../media/image91.png"/><Relationship Id="rId10" Type="http://schemas.openxmlformats.org/officeDocument/2006/relationships/image" Target="../media/image127.svg"/><Relationship Id="rId19" Type="http://schemas.openxmlformats.org/officeDocument/2006/relationships/image" Target="../media/image93.png"/><Relationship Id="rId4" Type="http://schemas.openxmlformats.org/officeDocument/2006/relationships/image" Target="../media/image81.png"/><Relationship Id="rId9" Type="http://schemas.openxmlformats.org/officeDocument/2006/relationships/image" Target="../media/image89.png"/><Relationship Id="rId1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13" Type="http://schemas.openxmlformats.org/officeDocument/2006/relationships/image" Target="../media/image141.svg"/><Relationship Id="rId3" Type="http://schemas.openxmlformats.org/officeDocument/2006/relationships/audio" Target="../media/audio7.wav"/><Relationship Id="rId7" Type="http://schemas.openxmlformats.org/officeDocument/2006/relationships/image" Target="../media/image82.png"/><Relationship Id="rId12" Type="http://schemas.openxmlformats.org/officeDocument/2006/relationships/image" Target="../media/image10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svg"/><Relationship Id="rId11" Type="http://schemas.openxmlformats.org/officeDocument/2006/relationships/image" Target="../media/image99.gif"/><Relationship Id="rId5" Type="http://schemas.openxmlformats.org/officeDocument/2006/relationships/image" Target="../media/image96.pn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97.png"/><Relationship Id="rId14" Type="http://schemas.openxmlformats.org/officeDocument/2006/relationships/slide" Target="slide2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13" Type="http://schemas.openxmlformats.org/officeDocument/2006/relationships/image" Target="../media/image141.svg"/><Relationship Id="rId3" Type="http://schemas.openxmlformats.org/officeDocument/2006/relationships/audio" Target="../media/audio7.wav"/><Relationship Id="rId7" Type="http://schemas.openxmlformats.org/officeDocument/2006/relationships/image" Target="../media/image82.png"/><Relationship Id="rId12" Type="http://schemas.openxmlformats.org/officeDocument/2006/relationships/image" Target="../media/image10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svg"/><Relationship Id="rId11" Type="http://schemas.openxmlformats.org/officeDocument/2006/relationships/image" Target="../media/image99.gif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97.png"/><Relationship Id="rId14" Type="http://schemas.openxmlformats.org/officeDocument/2006/relationships/slide" Target="slide2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13" Type="http://schemas.openxmlformats.org/officeDocument/2006/relationships/image" Target="../media/image141.svg"/><Relationship Id="rId3" Type="http://schemas.openxmlformats.org/officeDocument/2006/relationships/audio" Target="../media/audio7.wav"/><Relationship Id="rId7" Type="http://schemas.openxmlformats.org/officeDocument/2006/relationships/image" Target="../media/image82.png"/><Relationship Id="rId12" Type="http://schemas.openxmlformats.org/officeDocument/2006/relationships/image" Target="../media/image10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svg"/><Relationship Id="rId11" Type="http://schemas.openxmlformats.org/officeDocument/2006/relationships/image" Target="../media/image99.gif"/><Relationship Id="rId5" Type="http://schemas.openxmlformats.org/officeDocument/2006/relationships/image" Target="../media/image96.png"/><Relationship Id="rId10" Type="http://schemas.openxmlformats.org/officeDocument/2006/relationships/image" Target="../media/image102.png"/><Relationship Id="rId4" Type="http://schemas.openxmlformats.org/officeDocument/2006/relationships/image" Target="../media/image95.png"/><Relationship Id="rId9" Type="http://schemas.openxmlformats.org/officeDocument/2006/relationships/image" Target="../media/image97.png"/><Relationship Id="rId14" Type="http://schemas.openxmlformats.org/officeDocument/2006/relationships/slide" Target="slide2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13" Type="http://schemas.openxmlformats.org/officeDocument/2006/relationships/image" Target="../media/image141.svg"/><Relationship Id="rId3" Type="http://schemas.openxmlformats.org/officeDocument/2006/relationships/audio" Target="../media/audio7.wav"/><Relationship Id="rId7" Type="http://schemas.openxmlformats.org/officeDocument/2006/relationships/image" Target="../media/image82.png"/><Relationship Id="rId12" Type="http://schemas.openxmlformats.org/officeDocument/2006/relationships/image" Target="../media/image10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svg"/><Relationship Id="rId11" Type="http://schemas.openxmlformats.org/officeDocument/2006/relationships/image" Target="../media/image99.gif"/><Relationship Id="rId5" Type="http://schemas.openxmlformats.org/officeDocument/2006/relationships/image" Target="../media/image96.png"/><Relationship Id="rId10" Type="http://schemas.openxmlformats.org/officeDocument/2006/relationships/image" Target="../media/image103.png"/><Relationship Id="rId4" Type="http://schemas.openxmlformats.org/officeDocument/2006/relationships/image" Target="../media/image95.png"/><Relationship Id="rId9" Type="http://schemas.openxmlformats.org/officeDocument/2006/relationships/image" Target="../media/image97.png"/><Relationship Id="rId14" Type="http://schemas.openxmlformats.org/officeDocument/2006/relationships/slide" Target="slide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2.png"/><Relationship Id="rId18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svg"/><Relationship Id="rId17" Type="http://schemas.openxmlformats.org/officeDocument/2006/relationships/image" Target="../media/image25.png"/><Relationship Id="rId2" Type="http://schemas.openxmlformats.org/officeDocument/2006/relationships/image" Target="../media/image16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openxmlformats.org/officeDocument/2006/relationships/image" Target="../media/image23.png"/><Relationship Id="rId10" Type="http://schemas.openxmlformats.org/officeDocument/2006/relationships/image" Target="../media/image24.svg"/><Relationship Id="rId19" Type="http://schemas.openxmlformats.org/officeDocument/2006/relationships/image" Target="../media/image27.png"/><Relationship Id="rId4" Type="http://schemas.openxmlformats.org/officeDocument/2006/relationships/image" Target="../media/image18.svg"/><Relationship Id="rId9" Type="http://schemas.openxmlformats.org/officeDocument/2006/relationships/image" Target="../media/image20.png"/><Relationship Id="rId14" Type="http://schemas.openxmlformats.org/officeDocument/2006/relationships/image" Target="../media/image28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svg"/><Relationship Id="rId13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3.png"/><Relationship Id="rId12" Type="http://schemas.openxmlformats.org/officeDocument/2006/relationships/image" Target="../media/image121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svg"/><Relationship Id="rId11" Type="http://schemas.openxmlformats.org/officeDocument/2006/relationships/image" Target="../media/image85.png"/><Relationship Id="rId5" Type="http://schemas.openxmlformats.org/officeDocument/2006/relationships/image" Target="../media/image82.png"/><Relationship Id="rId10" Type="http://schemas.openxmlformats.org/officeDocument/2006/relationships/image" Target="../media/image119.svg"/><Relationship Id="rId4" Type="http://schemas.openxmlformats.org/officeDocument/2006/relationships/image" Target="../media/image113.svg"/><Relationship Id="rId9" Type="http://schemas.openxmlformats.org/officeDocument/2006/relationships/image" Target="../media/image84.png"/><Relationship Id="rId14" Type="http://schemas.openxmlformats.org/officeDocument/2006/relationships/image" Target="../media/image12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23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44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40.png"/><Relationship Id="rId18" Type="http://schemas.openxmlformats.org/officeDocument/2006/relationships/image" Target="../media/image61.svg"/><Relationship Id="rId26" Type="http://schemas.openxmlformats.org/officeDocument/2006/relationships/image" Target="../media/image69.svg"/><Relationship Id="rId3" Type="http://schemas.openxmlformats.org/officeDocument/2006/relationships/image" Target="../media/image35.png"/><Relationship Id="rId21" Type="http://schemas.openxmlformats.org/officeDocument/2006/relationships/image" Target="../media/image44.png"/><Relationship Id="rId7" Type="http://schemas.openxmlformats.org/officeDocument/2006/relationships/image" Target="../media/image37.png"/><Relationship Id="rId12" Type="http://schemas.openxmlformats.org/officeDocument/2006/relationships/image" Target="../media/image55.svg"/><Relationship Id="rId17" Type="http://schemas.openxmlformats.org/officeDocument/2006/relationships/image" Target="../media/image42.png"/><Relationship Id="rId25" Type="http://schemas.openxmlformats.org/officeDocument/2006/relationships/image" Target="../media/image46.png"/><Relationship Id="rId2" Type="http://schemas.openxmlformats.org/officeDocument/2006/relationships/image" Target="../media/image34.png"/><Relationship Id="rId16" Type="http://schemas.openxmlformats.org/officeDocument/2006/relationships/image" Target="../media/image59.svg"/><Relationship Id="rId20" Type="http://schemas.openxmlformats.org/officeDocument/2006/relationships/image" Target="../media/image63.svg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39.png"/><Relationship Id="rId24" Type="http://schemas.openxmlformats.org/officeDocument/2006/relationships/image" Target="../media/image67.svg"/><Relationship Id="rId5" Type="http://schemas.openxmlformats.org/officeDocument/2006/relationships/image" Target="../media/image36.png"/><Relationship Id="rId15" Type="http://schemas.openxmlformats.org/officeDocument/2006/relationships/image" Target="../media/image41.png"/><Relationship Id="rId23" Type="http://schemas.openxmlformats.org/officeDocument/2006/relationships/image" Target="../media/image45.png"/><Relationship Id="rId28" Type="http://schemas.openxmlformats.org/officeDocument/2006/relationships/image" Target="../media/image71.svg"/><Relationship Id="rId10" Type="http://schemas.openxmlformats.org/officeDocument/2006/relationships/image" Target="../media/image53.svg"/><Relationship Id="rId19" Type="http://schemas.openxmlformats.org/officeDocument/2006/relationships/image" Target="../media/image43.png"/><Relationship Id="rId4" Type="http://schemas.openxmlformats.org/officeDocument/2006/relationships/image" Target="../media/image47.svg"/><Relationship Id="rId9" Type="http://schemas.openxmlformats.org/officeDocument/2006/relationships/image" Target="../media/image38.png"/><Relationship Id="rId14" Type="http://schemas.openxmlformats.org/officeDocument/2006/relationships/image" Target="../media/image57.svg"/><Relationship Id="rId22" Type="http://schemas.openxmlformats.org/officeDocument/2006/relationships/image" Target="../media/image65.svg"/><Relationship Id="rId27" Type="http://schemas.openxmlformats.org/officeDocument/2006/relationships/image" Target="../media/image47.png"/><Relationship Id="rId30" Type="http://schemas.openxmlformats.org/officeDocument/2006/relationships/image" Target="../media/image7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67.svg"/><Relationship Id="rId18" Type="http://schemas.openxmlformats.org/officeDocument/2006/relationships/image" Target="../media/image44.png"/><Relationship Id="rId3" Type="http://schemas.openxmlformats.org/officeDocument/2006/relationships/audio" Target="../media/audio1.wav"/><Relationship Id="rId21" Type="http://schemas.openxmlformats.org/officeDocument/2006/relationships/image" Target="../media/image51.png"/><Relationship Id="rId7" Type="http://schemas.openxmlformats.org/officeDocument/2006/relationships/image" Target="../media/image47.svg"/><Relationship Id="rId12" Type="http://schemas.openxmlformats.org/officeDocument/2006/relationships/image" Target="../media/image45.png"/><Relationship Id="rId17" Type="http://schemas.openxmlformats.org/officeDocument/2006/relationships/image" Target="../media/image59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1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61.svg"/><Relationship Id="rId5" Type="http://schemas.openxmlformats.org/officeDocument/2006/relationships/image" Target="../media/image49.png"/><Relationship Id="rId15" Type="http://schemas.openxmlformats.org/officeDocument/2006/relationships/image" Target="../media/image69.svg"/><Relationship Id="rId23" Type="http://schemas.openxmlformats.org/officeDocument/2006/relationships/image" Target="../media/image53.png"/><Relationship Id="rId10" Type="http://schemas.openxmlformats.org/officeDocument/2006/relationships/image" Target="../media/image42.png"/><Relationship Id="rId19" Type="http://schemas.openxmlformats.org/officeDocument/2006/relationships/image" Target="../media/image65.svg"/><Relationship Id="rId4" Type="http://schemas.openxmlformats.org/officeDocument/2006/relationships/audio" Target="../media/audio2.wav"/><Relationship Id="rId9" Type="http://schemas.openxmlformats.org/officeDocument/2006/relationships/image" Target="../media/image51.svg"/><Relationship Id="rId14" Type="http://schemas.openxmlformats.org/officeDocument/2006/relationships/image" Target="../media/image46.png"/><Relationship Id="rId22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63.svg"/><Relationship Id="rId18" Type="http://schemas.openxmlformats.org/officeDocument/2006/relationships/image" Target="../media/image44.png"/><Relationship Id="rId3" Type="http://schemas.openxmlformats.org/officeDocument/2006/relationships/image" Target="../media/image49.png"/><Relationship Id="rId21" Type="http://schemas.openxmlformats.org/officeDocument/2006/relationships/image" Target="../media/image55.png"/><Relationship Id="rId7" Type="http://schemas.openxmlformats.org/officeDocument/2006/relationships/image" Target="../media/image49.svg"/><Relationship Id="rId12" Type="http://schemas.openxmlformats.org/officeDocument/2006/relationships/image" Target="../media/image43.png"/><Relationship Id="rId17" Type="http://schemas.openxmlformats.org/officeDocument/2006/relationships/image" Target="../media/image59.svg"/><Relationship Id="rId2" Type="http://schemas.openxmlformats.org/officeDocument/2006/relationships/audio" Target="../media/audio3.wav"/><Relationship Id="rId16" Type="http://schemas.openxmlformats.org/officeDocument/2006/relationships/image" Target="../media/image41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61.svg"/><Relationship Id="rId5" Type="http://schemas.openxmlformats.org/officeDocument/2006/relationships/image" Target="../media/image47.svg"/><Relationship Id="rId15" Type="http://schemas.openxmlformats.org/officeDocument/2006/relationships/image" Target="../media/image71.svg"/><Relationship Id="rId10" Type="http://schemas.openxmlformats.org/officeDocument/2006/relationships/image" Target="../media/image42.png"/><Relationship Id="rId19" Type="http://schemas.openxmlformats.org/officeDocument/2006/relationships/image" Target="../media/image65.svg"/><Relationship Id="rId4" Type="http://schemas.openxmlformats.org/officeDocument/2006/relationships/image" Target="../media/image35.png"/><Relationship Id="rId9" Type="http://schemas.openxmlformats.org/officeDocument/2006/relationships/image" Target="../media/image55.svg"/><Relationship Id="rId14" Type="http://schemas.openxmlformats.org/officeDocument/2006/relationships/image" Target="../media/image47.png"/><Relationship Id="rId22" Type="http://schemas.openxmlformats.org/officeDocument/2006/relationships/image" Target="../media/image8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39.png"/><Relationship Id="rId18" Type="http://schemas.openxmlformats.org/officeDocument/2006/relationships/image" Target="../media/image47.svg"/><Relationship Id="rId3" Type="http://schemas.openxmlformats.org/officeDocument/2006/relationships/audio" Target="../media/audio1.wav"/><Relationship Id="rId21" Type="http://schemas.openxmlformats.org/officeDocument/2006/relationships/image" Target="../media/image58.png"/><Relationship Id="rId7" Type="http://schemas.openxmlformats.org/officeDocument/2006/relationships/image" Target="../media/image40.png"/><Relationship Id="rId12" Type="http://schemas.openxmlformats.org/officeDocument/2006/relationships/image" Target="../media/image65.svg"/><Relationship Id="rId17" Type="http://schemas.openxmlformats.org/officeDocument/2006/relationships/image" Target="../media/image35.png"/><Relationship Id="rId2" Type="http://schemas.openxmlformats.org/officeDocument/2006/relationships/audio" Target="../media/audio2.wav"/><Relationship Id="rId16" Type="http://schemas.openxmlformats.org/officeDocument/2006/relationships/image" Target="../media/image63.sv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11" Type="http://schemas.openxmlformats.org/officeDocument/2006/relationships/image" Target="../media/image44.png"/><Relationship Id="rId5" Type="http://schemas.openxmlformats.org/officeDocument/2006/relationships/image" Target="../media/image37.png"/><Relationship Id="rId15" Type="http://schemas.openxmlformats.org/officeDocument/2006/relationships/image" Target="../media/image43.png"/><Relationship Id="rId10" Type="http://schemas.openxmlformats.org/officeDocument/2006/relationships/image" Target="../media/image59.svg"/><Relationship Id="rId19" Type="http://schemas.openxmlformats.org/officeDocument/2006/relationships/image" Target="../media/image56.png"/><Relationship Id="rId4" Type="http://schemas.openxmlformats.org/officeDocument/2006/relationships/image" Target="../media/image49.png"/><Relationship Id="rId9" Type="http://schemas.openxmlformats.org/officeDocument/2006/relationships/image" Target="../media/image41.png"/><Relationship Id="rId14" Type="http://schemas.openxmlformats.org/officeDocument/2006/relationships/image" Target="../media/image55.svg"/><Relationship Id="rId22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40.png"/><Relationship Id="rId18" Type="http://schemas.openxmlformats.org/officeDocument/2006/relationships/image" Target="../media/image61.svg"/><Relationship Id="rId26" Type="http://schemas.openxmlformats.org/officeDocument/2006/relationships/image" Target="../media/image69.svg"/><Relationship Id="rId3" Type="http://schemas.openxmlformats.org/officeDocument/2006/relationships/image" Target="../media/image35.png"/><Relationship Id="rId21" Type="http://schemas.openxmlformats.org/officeDocument/2006/relationships/image" Target="../media/image44.png"/><Relationship Id="rId7" Type="http://schemas.openxmlformats.org/officeDocument/2006/relationships/image" Target="../media/image37.png"/><Relationship Id="rId12" Type="http://schemas.openxmlformats.org/officeDocument/2006/relationships/image" Target="../media/image55.svg"/><Relationship Id="rId17" Type="http://schemas.openxmlformats.org/officeDocument/2006/relationships/image" Target="../media/image42.png"/><Relationship Id="rId25" Type="http://schemas.openxmlformats.org/officeDocument/2006/relationships/image" Target="../media/image46.png"/><Relationship Id="rId2" Type="http://schemas.openxmlformats.org/officeDocument/2006/relationships/image" Target="../media/image34.png"/><Relationship Id="rId16" Type="http://schemas.openxmlformats.org/officeDocument/2006/relationships/image" Target="../media/image59.svg"/><Relationship Id="rId20" Type="http://schemas.openxmlformats.org/officeDocument/2006/relationships/image" Target="../media/image63.svg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39.png"/><Relationship Id="rId24" Type="http://schemas.openxmlformats.org/officeDocument/2006/relationships/image" Target="../media/image67.svg"/><Relationship Id="rId5" Type="http://schemas.openxmlformats.org/officeDocument/2006/relationships/image" Target="../media/image36.png"/><Relationship Id="rId15" Type="http://schemas.openxmlformats.org/officeDocument/2006/relationships/image" Target="../media/image41.png"/><Relationship Id="rId23" Type="http://schemas.openxmlformats.org/officeDocument/2006/relationships/image" Target="../media/image45.png"/><Relationship Id="rId28" Type="http://schemas.openxmlformats.org/officeDocument/2006/relationships/image" Target="../media/image71.svg"/><Relationship Id="rId10" Type="http://schemas.openxmlformats.org/officeDocument/2006/relationships/image" Target="../media/image53.svg"/><Relationship Id="rId19" Type="http://schemas.openxmlformats.org/officeDocument/2006/relationships/image" Target="../media/image43.png"/><Relationship Id="rId4" Type="http://schemas.openxmlformats.org/officeDocument/2006/relationships/image" Target="../media/image47.svg"/><Relationship Id="rId9" Type="http://schemas.openxmlformats.org/officeDocument/2006/relationships/image" Target="../media/image38.png"/><Relationship Id="rId14" Type="http://schemas.openxmlformats.org/officeDocument/2006/relationships/image" Target="../media/image57.svg"/><Relationship Id="rId22" Type="http://schemas.openxmlformats.org/officeDocument/2006/relationships/image" Target="../media/image65.svg"/><Relationship Id="rId27" Type="http://schemas.openxmlformats.org/officeDocument/2006/relationships/image" Target="../media/image47.png"/><Relationship Id="rId30" Type="http://schemas.openxmlformats.org/officeDocument/2006/relationships/image" Target="../media/image7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69514" y="1475907"/>
            <a:ext cx="15380028" cy="8285990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506237" y="3915018"/>
            <a:ext cx="1375410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10000" b="1" u="none" smtClean="0">
                <a:solidFill>
                  <a:srgbClr val="C00000"/>
                </a:solidFill>
                <a:latin typeface="Berlin Sans FB Demi" panose="020E0802020502020306" pitchFamily="34" charset="0"/>
              </a:rPr>
              <a:t>HELLO AND WELCOME TO MY ENGLISH CLASS</a:t>
            </a:r>
            <a:endParaRPr lang="en-US" sz="10000" b="1" u="none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0" y="216644"/>
            <a:ext cx="3536256" cy="6753266"/>
          </a:xfrm>
          <a:custGeom>
            <a:avLst/>
            <a:gdLst/>
            <a:ahLst/>
            <a:cxnLst/>
            <a:rect l="l" t="t" r="r" b="b"/>
            <a:pathLst>
              <a:path w="3536256" h="6753266">
                <a:moveTo>
                  <a:pt x="3536256" y="0"/>
                </a:moveTo>
                <a:lnTo>
                  <a:pt x="0" y="0"/>
                </a:lnTo>
                <a:lnTo>
                  <a:pt x="0" y="6753266"/>
                </a:lnTo>
                <a:lnTo>
                  <a:pt x="3536256" y="6753266"/>
                </a:lnTo>
                <a:lnTo>
                  <a:pt x="353625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3962677" y="6492994"/>
            <a:ext cx="3296623" cy="4111435"/>
          </a:xfrm>
          <a:custGeom>
            <a:avLst/>
            <a:gdLst/>
            <a:ahLst/>
            <a:cxnLst/>
            <a:rect l="l" t="t" r="r" b="b"/>
            <a:pathLst>
              <a:path w="3296623" h="4111435">
                <a:moveTo>
                  <a:pt x="3296623" y="0"/>
                </a:moveTo>
                <a:lnTo>
                  <a:pt x="0" y="0"/>
                </a:lnTo>
                <a:lnTo>
                  <a:pt x="0" y="4111435"/>
                </a:lnTo>
                <a:lnTo>
                  <a:pt x="3296623" y="4111435"/>
                </a:lnTo>
                <a:lnTo>
                  <a:pt x="329662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173200" y="-41379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058261" y="988904"/>
            <a:ext cx="81714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/>
              <a:t>UBND QUẬN DƯƠNG KINH</a:t>
            </a:r>
          </a:p>
          <a:p>
            <a:pPr algn="ctr"/>
            <a:r>
              <a:rPr lang="en-US" sz="4000" b="1" u="sng" smtClean="0"/>
              <a:t>TRƯỜNG TIỂU HỌC ANH DŨNG</a:t>
            </a:r>
            <a:endParaRPr lang="en-US" sz="4000" b="1" u="sng"/>
          </a:p>
        </p:txBody>
      </p:sp>
    </p:spTree>
    <p:extLst>
      <p:ext uri="{BB962C8B-B14F-4D97-AF65-F5344CB8AC3E}">
        <p14:creationId xmlns:p14="http://schemas.microsoft.com/office/powerpoint/2010/main" val="307497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292730" y="7524018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0" y="0"/>
                </a:moveTo>
                <a:lnTo>
                  <a:pt x="5933140" y="0"/>
                </a:lnTo>
                <a:lnTo>
                  <a:pt x="5933140" y="4991253"/>
                </a:lnTo>
                <a:lnTo>
                  <a:pt x="0" y="4991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1937870" y="-2228271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5933140" y="4991253"/>
                </a:moveTo>
                <a:lnTo>
                  <a:pt x="0" y="4991253"/>
                </a:lnTo>
                <a:lnTo>
                  <a:pt x="0" y="0"/>
                </a:lnTo>
                <a:lnTo>
                  <a:pt x="5933140" y="0"/>
                </a:lnTo>
                <a:lnTo>
                  <a:pt x="5933140" y="49912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67680">
            <a:off x="16592989" y="-170787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0" y="0"/>
                </a:moveTo>
                <a:lnTo>
                  <a:pt x="2430715" y="0"/>
                </a:lnTo>
                <a:lnTo>
                  <a:pt x="2430715" y="1920264"/>
                </a:lnTo>
                <a:lnTo>
                  <a:pt x="0" y="1920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614761" flipH="1">
            <a:off x="-186657" y="8542861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2430714" y="0"/>
                </a:moveTo>
                <a:lnTo>
                  <a:pt x="0" y="0"/>
                </a:lnTo>
                <a:lnTo>
                  <a:pt x="0" y="1920264"/>
                </a:lnTo>
                <a:lnTo>
                  <a:pt x="2430714" y="1920264"/>
                </a:lnTo>
                <a:lnTo>
                  <a:pt x="24307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204699" y="8156533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0" y="0"/>
                </a:moveTo>
                <a:lnTo>
                  <a:pt x="3725560" y="0"/>
                </a:lnTo>
                <a:lnTo>
                  <a:pt x="3725560" y="3140554"/>
                </a:lnTo>
                <a:lnTo>
                  <a:pt x="0" y="31405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-566859" y="-1051476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3725560" y="3140555"/>
                </a:moveTo>
                <a:lnTo>
                  <a:pt x="0" y="3140555"/>
                </a:lnTo>
                <a:lnTo>
                  <a:pt x="0" y="0"/>
                </a:lnTo>
                <a:lnTo>
                  <a:pt x="3725560" y="0"/>
                </a:lnTo>
                <a:lnTo>
                  <a:pt x="3725560" y="314055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400000">
            <a:off x="-1402029" y="4893987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8" y="0"/>
                </a:lnTo>
                <a:lnTo>
                  <a:pt x="2804058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927911" y="3491958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9" y="0"/>
                </a:lnTo>
                <a:lnTo>
                  <a:pt x="2804059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204699" y="2292865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826824" y="3286318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787393" y="0"/>
                </a:moveTo>
                <a:lnTo>
                  <a:pt x="0" y="0"/>
                </a:lnTo>
                <a:lnTo>
                  <a:pt x="0" y="752945"/>
                </a:lnTo>
                <a:lnTo>
                  <a:pt x="787393" y="752945"/>
                </a:lnTo>
                <a:lnTo>
                  <a:pt x="78739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02225" y="7216692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5"/>
                </a:lnTo>
                <a:lnTo>
                  <a:pt x="0" y="7529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673783" y="6237240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861239" y="4466392"/>
            <a:ext cx="16565522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spc="608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Broadway" panose="04040905080B02020502" pitchFamily="82" charset="0"/>
              </a:rPr>
              <a:t>Listen and repeat.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57009" y="1622321"/>
            <a:ext cx="1973983" cy="247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46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9025" y="1287719"/>
            <a:ext cx="14729950" cy="771156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0"/>
            <a:ext cx="53340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13" name="Freeform 9"/>
          <p:cNvSpPr/>
          <p:nvPr/>
        </p:nvSpPr>
        <p:spPr>
          <a:xfrm>
            <a:off x="16866996" y="8909744"/>
            <a:ext cx="1345018" cy="1345018"/>
          </a:xfrm>
          <a:custGeom>
            <a:avLst/>
            <a:gdLst/>
            <a:ahLst/>
            <a:cxnLst/>
            <a:rect l="l" t="t" r="r" b="b"/>
            <a:pathLst>
              <a:path w="1345018" h="1345018">
                <a:moveTo>
                  <a:pt x="0" y="0"/>
                </a:moveTo>
                <a:lnTo>
                  <a:pt x="1345018" y="0"/>
                </a:lnTo>
                <a:lnTo>
                  <a:pt x="1345018" y="1345018"/>
                </a:lnTo>
                <a:lnTo>
                  <a:pt x="0" y="13450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3"/>
          <p:cNvSpPr/>
          <p:nvPr/>
        </p:nvSpPr>
        <p:spPr>
          <a:xfrm rot="1043256">
            <a:off x="16279533" y="92175"/>
            <a:ext cx="1784108" cy="1774376"/>
          </a:xfrm>
          <a:custGeom>
            <a:avLst/>
            <a:gdLst/>
            <a:ahLst/>
            <a:cxnLst/>
            <a:rect l="l" t="t" r="r" b="b"/>
            <a:pathLst>
              <a:path w="3383734" h="3365277">
                <a:moveTo>
                  <a:pt x="0" y="0"/>
                </a:moveTo>
                <a:lnTo>
                  <a:pt x="3383733" y="0"/>
                </a:lnTo>
                <a:lnTo>
                  <a:pt x="3383733" y="3365277"/>
                </a:lnTo>
                <a:lnTo>
                  <a:pt x="0" y="33652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 rot="20637915">
            <a:off x="-614226" y="9048312"/>
            <a:ext cx="3266972" cy="1231336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896449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0" y="0"/>
            <a:ext cx="77724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6. Listen and repeat.</a:t>
            </a:r>
          </a:p>
        </p:txBody>
      </p:sp>
      <p:sp>
        <p:nvSpPr>
          <p:cNvPr id="41" name="Freeform 9"/>
          <p:cNvSpPr/>
          <p:nvPr/>
        </p:nvSpPr>
        <p:spPr>
          <a:xfrm>
            <a:off x="16866996" y="8909744"/>
            <a:ext cx="1345018" cy="1345018"/>
          </a:xfrm>
          <a:custGeom>
            <a:avLst/>
            <a:gdLst/>
            <a:ahLst/>
            <a:cxnLst/>
            <a:rect l="l" t="t" r="r" b="b"/>
            <a:pathLst>
              <a:path w="1345018" h="1345018">
                <a:moveTo>
                  <a:pt x="0" y="0"/>
                </a:moveTo>
                <a:lnTo>
                  <a:pt x="1345018" y="0"/>
                </a:lnTo>
                <a:lnTo>
                  <a:pt x="1345018" y="1345018"/>
                </a:lnTo>
                <a:lnTo>
                  <a:pt x="0" y="13450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3"/>
          <p:cNvSpPr/>
          <p:nvPr/>
        </p:nvSpPr>
        <p:spPr>
          <a:xfrm rot="1043256">
            <a:off x="16279533" y="92175"/>
            <a:ext cx="1784108" cy="1774376"/>
          </a:xfrm>
          <a:custGeom>
            <a:avLst/>
            <a:gdLst/>
            <a:ahLst/>
            <a:cxnLst/>
            <a:rect l="l" t="t" r="r" b="b"/>
            <a:pathLst>
              <a:path w="3383734" h="3365277">
                <a:moveTo>
                  <a:pt x="0" y="0"/>
                </a:moveTo>
                <a:lnTo>
                  <a:pt x="3383733" y="0"/>
                </a:lnTo>
                <a:lnTo>
                  <a:pt x="3383733" y="3365277"/>
                </a:lnTo>
                <a:lnTo>
                  <a:pt x="0" y="33652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 rot="20637915">
            <a:off x="-614226" y="9048312"/>
            <a:ext cx="3266972" cy="1231336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727" y="3360254"/>
            <a:ext cx="13184804" cy="57998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128" y="2979483"/>
            <a:ext cx="7585364" cy="20883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08568" y="1840431"/>
            <a:ext cx="7915349" cy="2041041"/>
          </a:xfrm>
          <a:prstGeom prst="rect">
            <a:avLst/>
          </a:prstGeom>
        </p:spPr>
      </p:pic>
      <p:pic>
        <p:nvPicPr>
          <p:cNvPr id="6" name="Track 06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429" end="8475.65619999999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485894" y="0"/>
            <a:ext cx="914400" cy="914400"/>
          </a:xfrm>
          <a:prstGeom prst="rect">
            <a:avLst/>
          </a:prstGeom>
        </p:spPr>
      </p:pic>
      <p:pic>
        <p:nvPicPr>
          <p:cNvPr id="14" name="Track 06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500" end="3092.656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485894" y="988329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3425E0F-FC83-4B12-84C8-76811DF22E47}"/>
              </a:ext>
            </a:extLst>
          </p:cNvPr>
          <p:cNvSpPr txBox="1"/>
          <p:nvPr/>
        </p:nvSpPr>
        <p:spPr>
          <a:xfrm>
            <a:off x="2942708" y="3535393"/>
            <a:ext cx="64090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The cake is on the table.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FA52E8-379E-4C89-AD9E-6FA08CACDCFB}"/>
              </a:ext>
            </a:extLst>
          </p:cNvPr>
          <p:cNvSpPr txBox="1"/>
          <p:nvPr/>
        </p:nvSpPr>
        <p:spPr>
          <a:xfrm>
            <a:off x="2942707" y="3531746"/>
            <a:ext cx="64090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1194D2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cake is on the table.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FE24B1-5071-45DD-B613-329900078C8A}"/>
              </a:ext>
            </a:extLst>
          </p:cNvPr>
          <p:cNvSpPr txBox="1"/>
          <p:nvPr/>
        </p:nvSpPr>
        <p:spPr>
          <a:xfrm>
            <a:off x="2934128" y="3535043"/>
            <a:ext cx="64176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1194D2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cake is on the table.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DB25DC-7091-4643-A9F8-C5B64E2204E2}"/>
              </a:ext>
            </a:extLst>
          </p:cNvPr>
          <p:cNvSpPr txBox="1"/>
          <p:nvPr/>
        </p:nvSpPr>
        <p:spPr>
          <a:xfrm>
            <a:off x="2942708" y="3535727"/>
            <a:ext cx="64090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The cake is on the table.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425E0F-FC83-4B12-84C8-76811DF22E47}"/>
              </a:ext>
            </a:extLst>
          </p:cNvPr>
          <p:cNvSpPr txBox="1"/>
          <p:nvPr/>
        </p:nvSpPr>
        <p:spPr>
          <a:xfrm>
            <a:off x="8442268" y="2351104"/>
            <a:ext cx="74050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The grapes are on the table.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FA52E8-379E-4C89-AD9E-6FA08CACDCFB}"/>
              </a:ext>
            </a:extLst>
          </p:cNvPr>
          <p:cNvSpPr txBox="1"/>
          <p:nvPr/>
        </p:nvSpPr>
        <p:spPr>
          <a:xfrm>
            <a:off x="8442269" y="2354602"/>
            <a:ext cx="74158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1194D2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grapes are on the table.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0FE24B1-5071-45DD-B613-329900078C8A}"/>
              </a:ext>
            </a:extLst>
          </p:cNvPr>
          <p:cNvSpPr txBox="1"/>
          <p:nvPr/>
        </p:nvSpPr>
        <p:spPr>
          <a:xfrm>
            <a:off x="8445864" y="2350754"/>
            <a:ext cx="77468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1194D2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grapes are on the table.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6DB25DC-7091-4643-A9F8-C5B64E2204E2}"/>
              </a:ext>
            </a:extLst>
          </p:cNvPr>
          <p:cNvSpPr txBox="1"/>
          <p:nvPr/>
        </p:nvSpPr>
        <p:spPr>
          <a:xfrm>
            <a:off x="8442269" y="2351438"/>
            <a:ext cx="74050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The grapes are on the table.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232" y="3645906"/>
            <a:ext cx="3489273" cy="53105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743" y="3938719"/>
            <a:ext cx="3865764" cy="491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458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688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7" grpId="0"/>
      <p:bldP spid="27" grpId="1"/>
      <p:bldP spid="30" grpId="0"/>
      <p:bldP spid="30" grpId="1"/>
      <p:bldP spid="31" grpId="0"/>
      <p:bldP spid="3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292730" y="7524018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0" y="0"/>
                </a:moveTo>
                <a:lnTo>
                  <a:pt x="5933140" y="0"/>
                </a:lnTo>
                <a:lnTo>
                  <a:pt x="5933140" y="4991253"/>
                </a:lnTo>
                <a:lnTo>
                  <a:pt x="0" y="4991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1937870" y="-2228271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5933140" y="4991253"/>
                </a:moveTo>
                <a:lnTo>
                  <a:pt x="0" y="4991253"/>
                </a:lnTo>
                <a:lnTo>
                  <a:pt x="0" y="0"/>
                </a:lnTo>
                <a:lnTo>
                  <a:pt x="5933140" y="0"/>
                </a:lnTo>
                <a:lnTo>
                  <a:pt x="5933140" y="49912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67680">
            <a:off x="16592989" y="-170787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0" y="0"/>
                </a:moveTo>
                <a:lnTo>
                  <a:pt x="2430715" y="0"/>
                </a:lnTo>
                <a:lnTo>
                  <a:pt x="2430715" y="1920264"/>
                </a:lnTo>
                <a:lnTo>
                  <a:pt x="0" y="1920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614761" flipH="1">
            <a:off x="-186657" y="8542861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2430714" y="0"/>
                </a:moveTo>
                <a:lnTo>
                  <a:pt x="0" y="0"/>
                </a:lnTo>
                <a:lnTo>
                  <a:pt x="0" y="1920264"/>
                </a:lnTo>
                <a:lnTo>
                  <a:pt x="2430714" y="1920264"/>
                </a:lnTo>
                <a:lnTo>
                  <a:pt x="24307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204699" y="8156533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0" y="0"/>
                </a:moveTo>
                <a:lnTo>
                  <a:pt x="3725560" y="0"/>
                </a:lnTo>
                <a:lnTo>
                  <a:pt x="3725560" y="3140554"/>
                </a:lnTo>
                <a:lnTo>
                  <a:pt x="0" y="31405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-566859" y="-1051476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3725560" y="3140555"/>
                </a:moveTo>
                <a:lnTo>
                  <a:pt x="0" y="3140555"/>
                </a:lnTo>
                <a:lnTo>
                  <a:pt x="0" y="0"/>
                </a:lnTo>
                <a:lnTo>
                  <a:pt x="3725560" y="0"/>
                </a:lnTo>
                <a:lnTo>
                  <a:pt x="3725560" y="314055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400000">
            <a:off x="-1402029" y="4893987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8" y="0"/>
                </a:lnTo>
                <a:lnTo>
                  <a:pt x="2804058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927911" y="3491958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9" y="0"/>
                </a:lnTo>
                <a:lnTo>
                  <a:pt x="2804059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204699" y="2292865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826824" y="3286318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787393" y="0"/>
                </a:moveTo>
                <a:lnTo>
                  <a:pt x="0" y="0"/>
                </a:lnTo>
                <a:lnTo>
                  <a:pt x="0" y="752945"/>
                </a:lnTo>
                <a:lnTo>
                  <a:pt x="787393" y="752945"/>
                </a:lnTo>
                <a:lnTo>
                  <a:pt x="78739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02225" y="7216692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5"/>
                </a:lnTo>
                <a:lnTo>
                  <a:pt x="0" y="7529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673783" y="6237240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861239" y="4466392"/>
            <a:ext cx="16565522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spc="608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Broadway" panose="04040905080B02020502" pitchFamily="82" charset="0"/>
              </a:rPr>
              <a:t>Let’s talk.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44435" y="1624689"/>
            <a:ext cx="1999130" cy="246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49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3" y="-29272"/>
            <a:ext cx="18276277" cy="1031627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0" y="0"/>
            <a:ext cx="61722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3543CA-64BC-B7E7-D7D7-9D6A985C43DF}"/>
              </a:ext>
            </a:extLst>
          </p:cNvPr>
          <p:cNvGrpSpPr/>
          <p:nvPr/>
        </p:nvGrpSpPr>
        <p:grpSpPr>
          <a:xfrm>
            <a:off x="14972911" y="51611"/>
            <a:ext cx="4130992" cy="1498304"/>
            <a:chOff x="-779404" y="8500122"/>
            <a:chExt cx="4130992" cy="1498304"/>
          </a:xfrm>
        </p:grpSpPr>
        <p:sp>
          <p:nvSpPr>
            <p:cNvPr id="11" name="Freeform 2"/>
            <p:cNvSpPr/>
            <p:nvPr/>
          </p:nvSpPr>
          <p:spPr>
            <a:xfrm>
              <a:off x="-779404" y="9480174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2"/>
                  </a:lnTo>
                  <a:lnTo>
                    <a:pt x="0" y="518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6D6A4C3-42F6-2D7B-43ED-D4A96D9983A2}"/>
                </a:ext>
              </a:extLst>
            </p:cNvPr>
            <p:cNvSpPr/>
            <p:nvPr/>
          </p:nvSpPr>
          <p:spPr>
            <a:xfrm rot="-681380">
              <a:off x="1296005" y="8500122"/>
              <a:ext cx="911867" cy="908551"/>
            </a:xfrm>
            <a:custGeom>
              <a:avLst/>
              <a:gdLst/>
              <a:ahLst/>
              <a:cxnLst/>
              <a:rect l="l" t="t" r="r" b="b"/>
              <a:pathLst>
                <a:path w="911867" h="908551">
                  <a:moveTo>
                    <a:pt x="0" y="0"/>
                  </a:moveTo>
                  <a:lnTo>
                    <a:pt x="911867" y="0"/>
                  </a:lnTo>
                  <a:lnTo>
                    <a:pt x="911867" y="908551"/>
                  </a:lnTo>
                  <a:lnTo>
                    <a:pt x="0" y="908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7C4B674-216F-9DCE-7312-44CE983DDE94}"/>
              </a:ext>
            </a:extLst>
          </p:cNvPr>
          <p:cNvGrpSpPr/>
          <p:nvPr/>
        </p:nvGrpSpPr>
        <p:grpSpPr>
          <a:xfrm flipH="1">
            <a:off x="-901747" y="8434784"/>
            <a:ext cx="4133088" cy="1612079"/>
            <a:chOff x="15552550" y="8393073"/>
            <a:chExt cx="4130992" cy="1612079"/>
          </a:xfrm>
        </p:grpSpPr>
        <p:sp>
          <p:nvSpPr>
            <p:cNvPr id="14" name="Freeform 14"/>
            <p:cNvSpPr/>
            <p:nvPr/>
          </p:nvSpPr>
          <p:spPr>
            <a:xfrm rot="1125223">
              <a:off x="16167398" y="8393073"/>
              <a:ext cx="1107484" cy="1103882"/>
            </a:xfrm>
            <a:custGeom>
              <a:avLst/>
              <a:gdLst/>
              <a:ahLst/>
              <a:cxnLst/>
              <a:rect l="l" t="t" r="r" b="b"/>
              <a:pathLst>
                <a:path w="1107484" h="1103882">
                  <a:moveTo>
                    <a:pt x="0" y="0"/>
                  </a:moveTo>
                  <a:lnTo>
                    <a:pt x="1107483" y="0"/>
                  </a:lnTo>
                  <a:lnTo>
                    <a:pt x="1107483" y="1103882"/>
                  </a:lnTo>
                  <a:lnTo>
                    <a:pt x="0" y="1103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21"/>
            <p:cNvSpPr/>
            <p:nvPr/>
          </p:nvSpPr>
          <p:spPr>
            <a:xfrm>
              <a:off x="15552550" y="9486900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1"/>
                  </a:lnTo>
                  <a:lnTo>
                    <a:pt x="0" y="518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6"/>
          <p:cNvSpPr/>
          <p:nvPr/>
        </p:nvSpPr>
        <p:spPr>
          <a:xfrm>
            <a:off x="16648300" y="8776410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06050" y="1816890"/>
            <a:ext cx="8875900" cy="665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84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3" y="-29272"/>
            <a:ext cx="18276277" cy="1031627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0" y="0"/>
            <a:ext cx="521208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7. Let’s talk.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3543CA-64BC-B7E7-D7D7-9D6A985C43DF}"/>
              </a:ext>
            </a:extLst>
          </p:cNvPr>
          <p:cNvGrpSpPr/>
          <p:nvPr/>
        </p:nvGrpSpPr>
        <p:grpSpPr>
          <a:xfrm>
            <a:off x="14972911" y="51611"/>
            <a:ext cx="4130992" cy="1498304"/>
            <a:chOff x="-779404" y="8500122"/>
            <a:chExt cx="4130992" cy="1498304"/>
          </a:xfrm>
        </p:grpSpPr>
        <p:sp>
          <p:nvSpPr>
            <p:cNvPr id="11" name="Freeform 2"/>
            <p:cNvSpPr/>
            <p:nvPr/>
          </p:nvSpPr>
          <p:spPr>
            <a:xfrm>
              <a:off x="-779404" y="9480174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2"/>
                  </a:lnTo>
                  <a:lnTo>
                    <a:pt x="0" y="518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6D6A4C3-42F6-2D7B-43ED-D4A96D9983A2}"/>
                </a:ext>
              </a:extLst>
            </p:cNvPr>
            <p:cNvSpPr/>
            <p:nvPr/>
          </p:nvSpPr>
          <p:spPr>
            <a:xfrm rot="-681380">
              <a:off x="1296005" y="8500122"/>
              <a:ext cx="911867" cy="908551"/>
            </a:xfrm>
            <a:custGeom>
              <a:avLst/>
              <a:gdLst/>
              <a:ahLst/>
              <a:cxnLst/>
              <a:rect l="l" t="t" r="r" b="b"/>
              <a:pathLst>
                <a:path w="911867" h="908551">
                  <a:moveTo>
                    <a:pt x="0" y="0"/>
                  </a:moveTo>
                  <a:lnTo>
                    <a:pt x="911867" y="0"/>
                  </a:lnTo>
                  <a:lnTo>
                    <a:pt x="911867" y="908551"/>
                  </a:lnTo>
                  <a:lnTo>
                    <a:pt x="0" y="908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7C4B674-216F-9DCE-7312-44CE983DDE94}"/>
              </a:ext>
            </a:extLst>
          </p:cNvPr>
          <p:cNvGrpSpPr/>
          <p:nvPr/>
        </p:nvGrpSpPr>
        <p:grpSpPr>
          <a:xfrm flipH="1">
            <a:off x="-901747" y="8434784"/>
            <a:ext cx="4133088" cy="1612079"/>
            <a:chOff x="15552550" y="8393073"/>
            <a:chExt cx="4130992" cy="1612079"/>
          </a:xfrm>
        </p:grpSpPr>
        <p:sp>
          <p:nvSpPr>
            <p:cNvPr id="14" name="Freeform 14"/>
            <p:cNvSpPr/>
            <p:nvPr/>
          </p:nvSpPr>
          <p:spPr>
            <a:xfrm rot="1125223">
              <a:off x="16167398" y="8393073"/>
              <a:ext cx="1107484" cy="1103882"/>
            </a:xfrm>
            <a:custGeom>
              <a:avLst/>
              <a:gdLst/>
              <a:ahLst/>
              <a:cxnLst/>
              <a:rect l="l" t="t" r="r" b="b"/>
              <a:pathLst>
                <a:path w="1107484" h="1103882">
                  <a:moveTo>
                    <a:pt x="0" y="0"/>
                  </a:moveTo>
                  <a:lnTo>
                    <a:pt x="1107483" y="0"/>
                  </a:lnTo>
                  <a:lnTo>
                    <a:pt x="1107483" y="1103882"/>
                  </a:lnTo>
                  <a:lnTo>
                    <a:pt x="0" y="1103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21"/>
            <p:cNvSpPr/>
            <p:nvPr/>
          </p:nvSpPr>
          <p:spPr>
            <a:xfrm>
              <a:off x="15552550" y="9486900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1"/>
                  </a:lnTo>
                  <a:lnTo>
                    <a:pt x="0" y="518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6"/>
          <p:cNvSpPr/>
          <p:nvPr/>
        </p:nvSpPr>
        <p:spPr>
          <a:xfrm>
            <a:off x="16648300" y="8776410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7293" y="2196270"/>
            <a:ext cx="7863657" cy="589446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50" y="3124200"/>
            <a:ext cx="7852460" cy="18754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50" y="5287321"/>
            <a:ext cx="7852460" cy="18754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4334" y="3677219"/>
            <a:ext cx="68178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The apple is on the table.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3086100" y="4320540"/>
            <a:ext cx="13335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212080" y="4320540"/>
            <a:ext cx="3124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875287" y="5840340"/>
            <a:ext cx="66559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The cake is on the table.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237541" y="6500922"/>
            <a:ext cx="11668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165401" y="6500922"/>
            <a:ext cx="3124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4464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3" y="-29272"/>
            <a:ext cx="18276277" cy="1031627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0" y="0"/>
            <a:ext cx="521208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7. Let’s talk.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3543CA-64BC-B7E7-D7D7-9D6A985C43DF}"/>
              </a:ext>
            </a:extLst>
          </p:cNvPr>
          <p:cNvGrpSpPr/>
          <p:nvPr/>
        </p:nvGrpSpPr>
        <p:grpSpPr>
          <a:xfrm>
            <a:off x="14972911" y="51611"/>
            <a:ext cx="4130992" cy="1498304"/>
            <a:chOff x="-779404" y="8500122"/>
            <a:chExt cx="4130992" cy="1498304"/>
          </a:xfrm>
        </p:grpSpPr>
        <p:sp>
          <p:nvSpPr>
            <p:cNvPr id="11" name="Freeform 2"/>
            <p:cNvSpPr/>
            <p:nvPr/>
          </p:nvSpPr>
          <p:spPr>
            <a:xfrm>
              <a:off x="-779404" y="9480174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2"/>
                  </a:lnTo>
                  <a:lnTo>
                    <a:pt x="0" y="518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6D6A4C3-42F6-2D7B-43ED-D4A96D9983A2}"/>
                </a:ext>
              </a:extLst>
            </p:cNvPr>
            <p:cNvSpPr/>
            <p:nvPr/>
          </p:nvSpPr>
          <p:spPr>
            <a:xfrm rot="-681380">
              <a:off x="1296005" y="8500122"/>
              <a:ext cx="911867" cy="908551"/>
            </a:xfrm>
            <a:custGeom>
              <a:avLst/>
              <a:gdLst/>
              <a:ahLst/>
              <a:cxnLst/>
              <a:rect l="l" t="t" r="r" b="b"/>
              <a:pathLst>
                <a:path w="911867" h="908551">
                  <a:moveTo>
                    <a:pt x="0" y="0"/>
                  </a:moveTo>
                  <a:lnTo>
                    <a:pt x="911867" y="0"/>
                  </a:lnTo>
                  <a:lnTo>
                    <a:pt x="911867" y="908551"/>
                  </a:lnTo>
                  <a:lnTo>
                    <a:pt x="0" y="908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7C4B674-216F-9DCE-7312-44CE983DDE94}"/>
              </a:ext>
            </a:extLst>
          </p:cNvPr>
          <p:cNvGrpSpPr/>
          <p:nvPr/>
        </p:nvGrpSpPr>
        <p:grpSpPr>
          <a:xfrm flipH="1">
            <a:off x="-901747" y="8434784"/>
            <a:ext cx="4133088" cy="1612079"/>
            <a:chOff x="15552550" y="8393073"/>
            <a:chExt cx="4130992" cy="1612079"/>
          </a:xfrm>
        </p:grpSpPr>
        <p:sp>
          <p:nvSpPr>
            <p:cNvPr id="14" name="Freeform 14"/>
            <p:cNvSpPr/>
            <p:nvPr/>
          </p:nvSpPr>
          <p:spPr>
            <a:xfrm rot="1125223">
              <a:off x="16167398" y="8393073"/>
              <a:ext cx="1107484" cy="1103882"/>
            </a:xfrm>
            <a:custGeom>
              <a:avLst/>
              <a:gdLst/>
              <a:ahLst/>
              <a:cxnLst/>
              <a:rect l="l" t="t" r="r" b="b"/>
              <a:pathLst>
                <a:path w="1107484" h="1103882">
                  <a:moveTo>
                    <a:pt x="0" y="0"/>
                  </a:moveTo>
                  <a:lnTo>
                    <a:pt x="1107483" y="0"/>
                  </a:lnTo>
                  <a:lnTo>
                    <a:pt x="1107483" y="1103882"/>
                  </a:lnTo>
                  <a:lnTo>
                    <a:pt x="0" y="1103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21"/>
            <p:cNvSpPr/>
            <p:nvPr/>
          </p:nvSpPr>
          <p:spPr>
            <a:xfrm>
              <a:off x="15552550" y="9486900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1"/>
                  </a:lnTo>
                  <a:lnTo>
                    <a:pt x="0" y="518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6"/>
          <p:cNvSpPr/>
          <p:nvPr/>
        </p:nvSpPr>
        <p:spPr>
          <a:xfrm>
            <a:off x="16648300" y="8776410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7293" y="2196270"/>
            <a:ext cx="7863657" cy="589446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24200"/>
            <a:ext cx="8575703" cy="18754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287321"/>
            <a:ext cx="8575703" cy="18754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15431" y="3677219"/>
            <a:ext cx="79640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The bananas are on the table.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2209800" y="4320540"/>
            <a:ext cx="1981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468752" y="4320540"/>
            <a:ext cx="3124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075733" y="5840340"/>
            <a:ext cx="764343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The grapes are on the table.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438400" y="6500922"/>
            <a:ext cx="160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325821" y="6500922"/>
            <a:ext cx="3124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7224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3" y="-29272"/>
            <a:ext cx="18276277" cy="1031627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0" y="0"/>
            <a:ext cx="521208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7. Let’s talk.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3543CA-64BC-B7E7-D7D7-9D6A985C43DF}"/>
              </a:ext>
            </a:extLst>
          </p:cNvPr>
          <p:cNvGrpSpPr/>
          <p:nvPr/>
        </p:nvGrpSpPr>
        <p:grpSpPr>
          <a:xfrm>
            <a:off x="14972911" y="51611"/>
            <a:ext cx="4130992" cy="1498304"/>
            <a:chOff x="-779404" y="8500122"/>
            <a:chExt cx="4130992" cy="1498304"/>
          </a:xfrm>
        </p:grpSpPr>
        <p:sp>
          <p:nvSpPr>
            <p:cNvPr id="11" name="Freeform 2"/>
            <p:cNvSpPr/>
            <p:nvPr/>
          </p:nvSpPr>
          <p:spPr>
            <a:xfrm>
              <a:off x="-779404" y="9480174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2"/>
                  </a:lnTo>
                  <a:lnTo>
                    <a:pt x="0" y="518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6D6A4C3-42F6-2D7B-43ED-D4A96D9983A2}"/>
                </a:ext>
              </a:extLst>
            </p:cNvPr>
            <p:cNvSpPr/>
            <p:nvPr/>
          </p:nvSpPr>
          <p:spPr>
            <a:xfrm rot="-681380">
              <a:off x="1296005" y="8500122"/>
              <a:ext cx="911867" cy="908551"/>
            </a:xfrm>
            <a:custGeom>
              <a:avLst/>
              <a:gdLst/>
              <a:ahLst/>
              <a:cxnLst/>
              <a:rect l="l" t="t" r="r" b="b"/>
              <a:pathLst>
                <a:path w="911867" h="908551">
                  <a:moveTo>
                    <a:pt x="0" y="0"/>
                  </a:moveTo>
                  <a:lnTo>
                    <a:pt x="911867" y="0"/>
                  </a:lnTo>
                  <a:lnTo>
                    <a:pt x="911867" y="908551"/>
                  </a:lnTo>
                  <a:lnTo>
                    <a:pt x="0" y="908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7C4B674-216F-9DCE-7312-44CE983DDE94}"/>
              </a:ext>
            </a:extLst>
          </p:cNvPr>
          <p:cNvGrpSpPr/>
          <p:nvPr/>
        </p:nvGrpSpPr>
        <p:grpSpPr>
          <a:xfrm flipH="1">
            <a:off x="-901747" y="8434784"/>
            <a:ext cx="4133088" cy="1612079"/>
            <a:chOff x="15552550" y="8393073"/>
            <a:chExt cx="4130992" cy="1612079"/>
          </a:xfrm>
        </p:grpSpPr>
        <p:sp>
          <p:nvSpPr>
            <p:cNvPr id="14" name="Freeform 14"/>
            <p:cNvSpPr/>
            <p:nvPr/>
          </p:nvSpPr>
          <p:spPr>
            <a:xfrm rot="1125223">
              <a:off x="16167398" y="8393073"/>
              <a:ext cx="1107484" cy="1103882"/>
            </a:xfrm>
            <a:custGeom>
              <a:avLst/>
              <a:gdLst/>
              <a:ahLst/>
              <a:cxnLst/>
              <a:rect l="l" t="t" r="r" b="b"/>
              <a:pathLst>
                <a:path w="1107484" h="1103882">
                  <a:moveTo>
                    <a:pt x="0" y="0"/>
                  </a:moveTo>
                  <a:lnTo>
                    <a:pt x="1107483" y="0"/>
                  </a:lnTo>
                  <a:lnTo>
                    <a:pt x="1107483" y="1103882"/>
                  </a:lnTo>
                  <a:lnTo>
                    <a:pt x="0" y="1103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21"/>
            <p:cNvSpPr/>
            <p:nvPr/>
          </p:nvSpPr>
          <p:spPr>
            <a:xfrm>
              <a:off x="15552550" y="9486900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1"/>
                  </a:lnTo>
                  <a:lnTo>
                    <a:pt x="0" y="518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6"/>
          <p:cNvSpPr/>
          <p:nvPr/>
        </p:nvSpPr>
        <p:spPr>
          <a:xfrm>
            <a:off x="16648300" y="8776410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7293" y="2196270"/>
            <a:ext cx="7863657" cy="589446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50" y="3124200"/>
            <a:ext cx="7852460" cy="18754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50" y="5287321"/>
            <a:ext cx="7852460" cy="18754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4334" y="3677219"/>
            <a:ext cx="68178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The </a:t>
            </a:r>
            <a:r>
              <a:rPr lang="en-US" sz="4400" b="0" cap="none" spc="0" dirty="0">
                <a:ln w="0"/>
                <a:solidFill>
                  <a:schemeClr val="bg1"/>
                </a:solidFill>
                <a:latin typeface="Comic Sans MS" panose="030F0702030302020204" pitchFamily="66" charset="0"/>
              </a:rPr>
              <a:t>apple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is </a:t>
            </a:r>
            <a:r>
              <a:rPr lang="en-US" sz="4400" b="0" cap="none" spc="0" dirty="0">
                <a:ln w="0"/>
                <a:solidFill>
                  <a:schemeClr val="bg1"/>
                </a:solidFill>
                <a:latin typeface="Comic Sans MS" panose="030F0702030302020204" pitchFamily="66" charset="0"/>
              </a:rPr>
              <a:t>on the table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.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3086100" y="4288456"/>
            <a:ext cx="1333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196038" y="4288456"/>
            <a:ext cx="31242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657279" y="5840340"/>
            <a:ext cx="70920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The </a:t>
            </a:r>
            <a:r>
              <a:rPr lang="en-US" sz="4400" b="0" cap="none" spc="0" dirty="0">
                <a:ln w="0"/>
                <a:solidFill>
                  <a:schemeClr val="bg1"/>
                </a:solidFill>
                <a:latin typeface="Comic Sans MS" panose="030F0702030302020204" pitchFamily="66" charset="0"/>
              </a:rPr>
              <a:t>cake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are </a:t>
            </a:r>
            <a:r>
              <a:rPr lang="en-US" sz="4400" b="0" cap="none" spc="0" dirty="0">
                <a:ln w="0"/>
                <a:solidFill>
                  <a:schemeClr val="bg1"/>
                </a:solidFill>
                <a:latin typeface="Comic Sans MS" panose="030F0702030302020204" pitchFamily="66" charset="0"/>
              </a:rPr>
              <a:t>on the table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.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5334000" y="6468838"/>
            <a:ext cx="31242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895600" y="6468838"/>
            <a:ext cx="1333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7985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292730" y="7524018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0" y="0"/>
                </a:moveTo>
                <a:lnTo>
                  <a:pt x="5933140" y="0"/>
                </a:lnTo>
                <a:lnTo>
                  <a:pt x="5933140" y="4991253"/>
                </a:lnTo>
                <a:lnTo>
                  <a:pt x="0" y="4991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1937870" y="-2228271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5933140" y="4991253"/>
                </a:moveTo>
                <a:lnTo>
                  <a:pt x="0" y="4991253"/>
                </a:lnTo>
                <a:lnTo>
                  <a:pt x="0" y="0"/>
                </a:lnTo>
                <a:lnTo>
                  <a:pt x="5933140" y="0"/>
                </a:lnTo>
                <a:lnTo>
                  <a:pt x="5933140" y="49912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67680">
            <a:off x="16592989" y="-170787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0" y="0"/>
                </a:moveTo>
                <a:lnTo>
                  <a:pt x="2430715" y="0"/>
                </a:lnTo>
                <a:lnTo>
                  <a:pt x="2430715" y="1920264"/>
                </a:lnTo>
                <a:lnTo>
                  <a:pt x="0" y="1920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614761" flipH="1">
            <a:off x="-186657" y="8542861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2430714" y="0"/>
                </a:moveTo>
                <a:lnTo>
                  <a:pt x="0" y="0"/>
                </a:lnTo>
                <a:lnTo>
                  <a:pt x="0" y="1920264"/>
                </a:lnTo>
                <a:lnTo>
                  <a:pt x="2430714" y="1920264"/>
                </a:lnTo>
                <a:lnTo>
                  <a:pt x="24307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204699" y="8156533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0" y="0"/>
                </a:moveTo>
                <a:lnTo>
                  <a:pt x="3725560" y="0"/>
                </a:lnTo>
                <a:lnTo>
                  <a:pt x="3725560" y="3140554"/>
                </a:lnTo>
                <a:lnTo>
                  <a:pt x="0" y="31405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-566859" y="-1051476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3725560" y="3140555"/>
                </a:moveTo>
                <a:lnTo>
                  <a:pt x="0" y="3140555"/>
                </a:lnTo>
                <a:lnTo>
                  <a:pt x="0" y="0"/>
                </a:lnTo>
                <a:lnTo>
                  <a:pt x="3725560" y="0"/>
                </a:lnTo>
                <a:lnTo>
                  <a:pt x="3725560" y="314055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400000">
            <a:off x="-1402029" y="4893987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8" y="0"/>
                </a:lnTo>
                <a:lnTo>
                  <a:pt x="2804058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927911" y="3491958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9" y="0"/>
                </a:lnTo>
                <a:lnTo>
                  <a:pt x="2804059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204699" y="2292865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826824" y="3286318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787393" y="0"/>
                </a:moveTo>
                <a:lnTo>
                  <a:pt x="0" y="0"/>
                </a:lnTo>
                <a:lnTo>
                  <a:pt x="0" y="752945"/>
                </a:lnTo>
                <a:lnTo>
                  <a:pt x="787393" y="752945"/>
                </a:lnTo>
                <a:lnTo>
                  <a:pt x="78739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02225" y="7216692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5"/>
                </a:lnTo>
                <a:lnTo>
                  <a:pt x="0" y="7529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673783" y="6237240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861239" y="4466392"/>
            <a:ext cx="16565522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spc="608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Broadway" panose="04040905080B02020502" pitchFamily="82" charset="0"/>
              </a:rPr>
              <a:t>Let’s sing.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44435" y="1624689"/>
            <a:ext cx="2002536" cy="228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39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" y="1"/>
            <a:ext cx="18288793" cy="10273728"/>
          </a:xfrm>
          <a:prstGeom prst="rect">
            <a:avLst/>
          </a:prstGeom>
        </p:spPr>
      </p:pic>
      <p:sp>
        <p:nvSpPr>
          <p:cNvPr id="51" name="Rounded Rectangle 50"/>
          <p:cNvSpPr/>
          <p:nvPr/>
        </p:nvSpPr>
        <p:spPr>
          <a:xfrm>
            <a:off x="0" y="0"/>
            <a:ext cx="61722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</p:spTree>
    <p:extLst>
      <p:ext uri="{BB962C8B-B14F-4D97-AF65-F5344CB8AC3E}">
        <p14:creationId xmlns:p14="http://schemas.microsoft.com/office/powerpoint/2010/main" val="2090583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8268" y="2204617"/>
            <a:ext cx="8736325" cy="705368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9040210"/>
            <a:ext cx="18288000" cy="2272284"/>
          </a:xfrm>
          <a:custGeom>
            <a:avLst/>
            <a:gdLst/>
            <a:ahLst/>
            <a:cxnLst/>
            <a:rect l="l" t="t" r="r" b="b"/>
            <a:pathLst>
              <a:path w="18288000" h="2272284">
                <a:moveTo>
                  <a:pt x="0" y="0"/>
                </a:moveTo>
                <a:lnTo>
                  <a:pt x="18288000" y="0"/>
                </a:lnTo>
                <a:lnTo>
                  <a:pt x="18288000" y="2272284"/>
                </a:lnTo>
                <a:lnTo>
                  <a:pt x="0" y="22722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338" b="-63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36845" y="6102685"/>
            <a:ext cx="806156" cy="1192097"/>
          </a:xfrm>
          <a:custGeom>
            <a:avLst/>
            <a:gdLst/>
            <a:ahLst/>
            <a:cxnLst/>
            <a:rect l="l" t="t" r="r" b="b"/>
            <a:pathLst>
              <a:path w="806156" h="1192097">
                <a:moveTo>
                  <a:pt x="0" y="0"/>
                </a:moveTo>
                <a:lnTo>
                  <a:pt x="806156" y="0"/>
                </a:lnTo>
                <a:lnTo>
                  <a:pt x="806156" y="1192098"/>
                </a:lnTo>
                <a:lnTo>
                  <a:pt x="0" y="11920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483871" y="5096477"/>
            <a:ext cx="1675134" cy="4161823"/>
          </a:xfrm>
          <a:custGeom>
            <a:avLst/>
            <a:gdLst/>
            <a:ahLst/>
            <a:cxnLst/>
            <a:rect l="l" t="t" r="r" b="b"/>
            <a:pathLst>
              <a:path w="1675134" h="4161823">
                <a:moveTo>
                  <a:pt x="0" y="0"/>
                </a:moveTo>
                <a:lnTo>
                  <a:pt x="1675134" y="0"/>
                </a:lnTo>
                <a:lnTo>
                  <a:pt x="1675134" y="4161823"/>
                </a:lnTo>
                <a:lnTo>
                  <a:pt x="0" y="41618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730409" y="5731040"/>
            <a:ext cx="1248637" cy="967694"/>
          </a:xfrm>
          <a:custGeom>
            <a:avLst/>
            <a:gdLst/>
            <a:ahLst/>
            <a:cxnLst/>
            <a:rect l="l" t="t" r="r" b="b"/>
            <a:pathLst>
              <a:path w="1248637" h="967694">
                <a:moveTo>
                  <a:pt x="0" y="0"/>
                </a:moveTo>
                <a:lnTo>
                  <a:pt x="1248637" y="0"/>
                </a:lnTo>
                <a:lnTo>
                  <a:pt x="1248637" y="967694"/>
                </a:lnTo>
                <a:lnTo>
                  <a:pt x="0" y="9676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918114" y="7871512"/>
            <a:ext cx="1399245" cy="1608328"/>
          </a:xfrm>
          <a:custGeom>
            <a:avLst/>
            <a:gdLst/>
            <a:ahLst/>
            <a:cxnLst/>
            <a:rect l="l" t="t" r="r" b="b"/>
            <a:pathLst>
              <a:path w="1399245" h="1608328">
                <a:moveTo>
                  <a:pt x="1399245" y="0"/>
                </a:moveTo>
                <a:lnTo>
                  <a:pt x="0" y="0"/>
                </a:lnTo>
                <a:lnTo>
                  <a:pt x="0" y="1608328"/>
                </a:lnTo>
                <a:lnTo>
                  <a:pt x="1399245" y="1608328"/>
                </a:lnTo>
                <a:lnTo>
                  <a:pt x="1399245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474438" y="7783196"/>
            <a:ext cx="1822566" cy="1696644"/>
          </a:xfrm>
          <a:custGeom>
            <a:avLst/>
            <a:gdLst/>
            <a:ahLst/>
            <a:cxnLst/>
            <a:rect l="l" t="t" r="r" b="b"/>
            <a:pathLst>
              <a:path w="1822566" h="1696644">
                <a:moveTo>
                  <a:pt x="0" y="0"/>
                </a:moveTo>
                <a:lnTo>
                  <a:pt x="1822566" y="0"/>
                </a:lnTo>
                <a:lnTo>
                  <a:pt x="1822566" y="1696644"/>
                </a:lnTo>
                <a:lnTo>
                  <a:pt x="0" y="16966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51719" y="6112210"/>
            <a:ext cx="806156" cy="1192097"/>
          </a:xfrm>
          <a:custGeom>
            <a:avLst/>
            <a:gdLst/>
            <a:ahLst/>
            <a:cxnLst/>
            <a:rect l="l" t="t" r="r" b="b"/>
            <a:pathLst>
              <a:path w="806156" h="1192097">
                <a:moveTo>
                  <a:pt x="0" y="0"/>
                </a:moveTo>
                <a:lnTo>
                  <a:pt x="806156" y="0"/>
                </a:lnTo>
                <a:lnTo>
                  <a:pt x="806156" y="1192098"/>
                </a:lnTo>
                <a:lnTo>
                  <a:pt x="0" y="11920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821095" y="6122506"/>
            <a:ext cx="806156" cy="1192097"/>
          </a:xfrm>
          <a:custGeom>
            <a:avLst/>
            <a:gdLst/>
            <a:ahLst/>
            <a:cxnLst/>
            <a:rect l="l" t="t" r="r" b="b"/>
            <a:pathLst>
              <a:path w="806156" h="1192097">
                <a:moveTo>
                  <a:pt x="0" y="0"/>
                </a:moveTo>
                <a:lnTo>
                  <a:pt x="806156" y="0"/>
                </a:lnTo>
                <a:lnTo>
                  <a:pt x="806156" y="1192097"/>
                </a:lnTo>
                <a:lnTo>
                  <a:pt x="0" y="11920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133905" y="-3253759"/>
            <a:ext cx="16230600" cy="5457539"/>
          </a:xfrm>
          <a:custGeom>
            <a:avLst/>
            <a:gdLst/>
            <a:ahLst/>
            <a:cxnLst/>
            <a:rect l="l" t="t" r="r" b="b"/>
            <a:pathLst>
              <a:path w="16230600" h="5457539">
                <a:moveTo>
                  <a:pt x="0" y="0"/>
                </a:moveTo>
                <a:lnTo>
                  <a:pt x="16230600" y="0"/>
                </a:lnTo>
                <a:lnTo>
                  <a:pt x="16230600" y="5457539"/>
                </a:lnTo>
                <a:lnTo>
                  <a:pt x="0" y="545753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711565" y="7108143"/>
            <a:ext cx="4348110" cy="2371696"/>
          </a:xfrm>
          <a:custGeom>
            <a:avLst/>
            <a:gdLst/>
            <a:ahLst/>
            <a:cxnLst/>
            <a:rect l="l" t="t" r="r" b="b"/>
            <a:pathLst>
              <a:path w="4348110" h="2371696">
                <a:moveTo>
                  <a:pt x="0" y="0"/>
                </a:moveTo>
                <a:lnTo>
                  <a:pt x="4348110" y="0"/>
                </a:lnTo>
                <a:lnTo>
                  <a:pt x="4348110" y="2371697"/>
                </a:lnTo>
                <a:lnTo>
                  <a:pt x="0" y="23716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8240590" y="2392027"/>
            <a:ext cx="8675023" cy="1699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042" b="1" dirty="0">
                <a:solidFill>
                  <a:srgbClr val="C00000"/>
                </a:solidFill>
                <a:latin typeface="Berlin Sans FB Demi" panose="020E0802020502020306" pitchFamily="34" charset="0"/>
              </a:rPr>
              <a:t>At the café</a:t>
            </a:r>
          </a:p>
        </p:txBody>
      </p:sp>
      <p:sp>
        <p:nvSpPr>
          <p:cNvPr id="18" name="TextBox 13"/>
          <p:cNvSpPr txBox="1"/>
          <p:nvPr/>
        </p:nvSpPr>
        <p:spPr>
          <a:xfrm>
            <a:off x="8240590" y="4686300"/>
            <a:ext cx="8675023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b="1" dirty="0">
                <a:solidFill>
                  <a:srgbClr val="0000FF"/>
                </a:solidFill>
                <a:latin typeface="Bodoni MT Black" panose="02070A03080606020203" pitchFamily="18" charset="0"/>
              </a:rPr>
              <a:t>Lesson 3</a:t>
            </a:r>
          </a:p>
        </p:txBody>
      </p:sp>
      <p:sp>
        <p:nvSpPr>
          <p:cNvPr id="16" name="TextBox 13"/>
          <p:cNvSpPr txBox="1"/>
          <p:nvPr/>
        </p:nvSpPr>
        <p:spPr>
          <a:xfrm>
            <a:off x="10863601" y="689006"/>
            <a:ext cx="3429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ysClr val="windowText" lastClr="000000"/>
                </a:solidFill>
                <a:latin typeface="Berlin Sans FB Demi" panose="020E0802020502020306" pitchFamily="34" charset="0"/>
              </a:rPr>
              <a:t>Unit 12:</a:t>
            </a:r>
          </a:p>
        </p:txBody>
      </p:sp>
    </p:spTree>
    <p:extLst>
      <p:ext uri="{BB962C8B-B14F-4D97-AF65-F5344CB8AC3E}">
        <p14:creationId xmlns:p14="http://schemas.microsoft.com/office/powerpoint/2010/main" val="3201472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0" y="0"/>
            <a:ext cx="71628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Watch a video song.</a:t>
            </a:r>
          </a:p>
        </p:txBody>
      </p:sp>
      <p:pic>
        <p:nvPicPr>
          <p:cNvPr id="2" name="VIDEO HOẠT HÌNH LỚP 2 - Unit 12 - At the café -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8800" y="1485900"/>
            <a:ext cx="14630400" cy="8229600"/>
          </a:xfrm>
          <a:prstGeom prst="round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96672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3" y="1"/>
            <a:ext cx="18288793" cy="1027372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50FE24B1-5071-45DD-B613-329900078C8A}"/>
              </a:ext>
            </a:extLst>
          </p:cNvPr>
          <p:cNvSpPr txBox="1"/>
          <p:nvPr/>
        </p:nvSpPr>
        <p:spPr>
          <a:xfrm>
            <a:off x="767976" y="2739747"/>
            <a:ext cx="64176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c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 is on the t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ble.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362188E-15C5-4261-B5B7-AE8A8E28EDC7}"/>
              </a:ext>
            </a:extLst>
          </p:cNvPr>
          <p:cNvSpPr txBox="1"/>
          <p:nvPr/>
        </p:nvSpPr>
        <p:spPr>
          <a:xfrm>
            <a:off x="776556" y="1945430"/>
            <a:ext cx="548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Look at the c</a:t>
            </a:r>
            <a:r>
              <a:rPr lang="en-US" sz="4200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D1AB6C6-021F-42BC-8A11-B3F7521A7BCF}"/>
              </a:ext>
            </a:extLst>
          </p:cNvPr>
          <p:cNvSpPr txBox="1"/>
          <p:nvPr/>
        </p:nvSpPr>
        <p:spPr>
          <a:xfrm>
            <a:off x="762000" y="3880521"/>
            <a:ext cx="52160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Look at the gr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5AACFD2-2162-4F32-B491-0F9D067D12EC}"/>
              </a:ext>
            </a:extLst>
          </p:cNvPr>
          <p:cNvSpPr txBox="1"/>
          <p:nvPr/>
        </p:nvSpPr>
        <p:spPr>
          <a:xfrm>
            <a:off x="812462" y="5583885"/>
            <a:ext cx="6014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We’re having a c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5E675D7-0F59-4118-B172-8328AF5378FC}"/>
              </a:ext>
            </a:extLst>
          </p:cNvPr>
          <p:cNvSpPr txBox="1"/>
          <p:nvPr/>
        </p:nvSpPr>
        <p:spPr>
          <a:xfrm>
            <a:off x="803367" y="6309836"/>
            <a:ext cx="54595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We’re having gr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0FE24B1-5071-45DD-B613-329900078C8A}"/>
              </a:ext>
            </a:extLst>
          </p:cNvPr>
          <p:cNvSpPr txBox="1"/>
          <p:nvPr/>
        </p:nvSpPr>
        <p:spPr>
          <a:xfrm>
            <a:off x="791322" y="4648553"/>
            <a:ext cx="77468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gr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 are on the t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ble.</a:t>
            </a:r>
          </a:p>
        </p:txBody>
      </p:sp>
      <p:pic>
        <p:nvPicPr>
          <p:cNvPr id="2" name="Track 067">
            <a:hlinkClick r:id="" action="ppaction://media"/>
            <a:extLst>
              <a:ext uri="{FF2B5EF4-FFF2-40B4-BE49-F238E27FC236}">
                <a16:creationId xmlns:a16="http://schemas.microsoft.com/office/drawing/2014/main" id="{C714A958-FB50-495A-843B-60658019BD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800" end="28574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00161" y="29606"/>
            <a:ext cx="731045" cy="731045"/>
          </a:xfrm>
          <a:prstGeom prst="rect">
            <a:avLst/>
          </a:prstGeom>
        </p:spPr>
      </p:pic>
      <p:pic>
        <p:nvPicPr>
          <p:cNvPr id="19" name="Track 067">
            <a:hlinkClick r:id="" action="ppaction://media"/>
            <a:extLst>
              <a:ext uri="{FF2B5EF4-FFF2-40B4-BE49-F238E27FC236}">
                <a16:creationId xmlns:a16="http://schemas.microsoft.com/office/drawing/2014/main" id="{DB5E6346-AC30-403C-8194-162949395B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000" end="25674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00161" y="965405"/>
            <a:ext cx="731045" cy="731045"/>
          </a:xfrm>
          <a:prstGeom prst="rect">
            <a:avLst/>
          </a:prstGeom>
        </p:spPr>
      </p:pic>
      <p:pic>
        <p:nvPicPr>
          <p:cNvPr id="20" name="Track 067">
            <a:hlinkClick r:id="" action="ppaction://media"/>
            <a:extLst>
              <a:ext uri="{FF2B5EF4-FFF2-40B4-BE49-F238E27FC236}">
                <a16:creationId xmlns:a16="http://schemas.microsoft.com/office/drawing/2014/main" id="{782D2C11-1DB3-4A6F-B407-C41C0239C7C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600" end="17674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00545" y="1843388"/>
            <a:ext cx="731045" cy="731045"/>
          </a:xfrm>
          <a:prstGeom prst="rect">
            <a:avLst/>
          </a:prstGeom>
        </p:spPr>
      </p:pic>
      <p:pic>
        <p:nvPicPr>
          <p:cNvPr id="21" name="Track 067">
            <a:hlinkClick r:id="" action="ppaction://media"/>
            <a:extLst>
              <a:ext uri="{FF2B5EF4-FFF2-40B4-BE49-F238E27FC236}">
                <a16:creationId xmlns:a16="http://schemas.microsoft.com/office/drawing/2014/main" id="{2D41EA2D-914A-4816-99B5-03A34A4354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800" end="14674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40533" y="2727407"/>
            <a:ext cx="731045" cy="731045"/>
          </a:xfrm>
          <a:prstGeom prst="rect">
            <a:avLst/>
          </a:prstGeom>
        </p:spPr>
      </p:pic>
      <p:pic>
        <p:nvPicPr>
          <p:cNvPr id="22" name="Track 067">
            <a:hlinkClick r:id="" action="ppaction://media"/>
            <a:extLst>
              <a:ext uri="{FF2B5EF4-FFF2-40B4-BE49-F238E27FC236}">
                <a16:creationId xmlns:a16="http://schemas.microsoft.com/office/drawing/2014/main" id="{E8C9CB66-2A6F-4BB2-AED2-B4879CCA35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00" end="11474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40533" y="3594901"/>
            <a:ext cx="731045" cy="731045"/>
          </a:xfrm>
          <a:prstGeom prst="rect">
            <a:avLst/>
          </a:prstGeom>
        </p:spPr>
      </p:pic>
      <p:pic>
        <p:nvPicPr>
          <p:cNvPr id="23" name="Track 067">
            <a:hlinkClick r:id="" action="ppaction://media"/>
            <a:extLst>
              <a:ext uri="{FF2B5EF4-FFF2-40B4-BE49-F238E27FC236}">
                <a16:creationId xmlns:a16="http://schemas.microsoft.com/office/drawing/2014/main" id="{313C4B59-CAF5-45D9-BB9E-8B8EE6BDFD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200" end="8174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12825" y="4393009"/>
            <a:ext cx="731045" cy="73104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76556" y="1951641"/>
            <a:ext cx="548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Look at the c</a:t>
            </a:r>
            <a:r>
              <a:rPr lang="en-US" sz="4200" dirty="0">
                <a:solidFill>
                  <a:srgbClr val="DA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425E0F-FC83-4B12-84C8-76811DF22E47}"/>
              </a:ext>
            </a:extLst>
          </p:cNvPr>
          <p:cNvSpPr txBox="1"/>
          <p:nvPr/>
        </p:nvSpPr>
        <p:spPr>
          <a:xfrm>
            <a:off x="776556" y="2740097"/>
            <a:ext cx="64090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The c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ke is on the t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ble.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484902-5EA5-4ACD-BF57-66E8FD81B0ED}"/>
              </a:ext>
            </a:extLst>
          </p:cNvPr>
          <p:cNvSpPr txBox="1"/>
          <p:nvPr/>
        </p:nvSpPr>
        <p:spPr>
          <a:xfrm>
            <a:off x="776556" y="3883920"/>
            <a:ext cx="52160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Look at the gr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ED4B1AE-9EBB-49E1-A940-75868C295245}"/>
              </a:ext>
            </a:extLst>
          </p:cNvPr>
          <p:cNvSpPr txBox="1"/>
          <p:nvPr/>
        </p:nvSpPr>
        <p:spPr>
          <a:xfrm>
            <a:off x="803370" y="5586098"/>
            <a:ext cx="6014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We’re having a c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83C553-0A68-4098-A47A-35D90F773CAC}"/>
              </a:ext>
            </a:extLst>
          </p:cNvPr>
          <p:cNvSpPr txBox="1"/>
          <p:nvPr/>
        </p:nvSpPr>
        <p:spPr>
          <a:xfrm>
            <a:off x="803366" y="6308387"/>
            <a:ext cx="57630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We’re having gr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A7D560B-3276-4A62-9D8A-B3A2B57F959A}"/>
              </a:ext>
            </a:extLst>
          </p:cNvPr>
          <p:cNvSpPr txBox="1"/>
          <p:nvPr/>
        </p:nvSpPr>
        <p:spPr>
          <a:xfrm>
            <a:off x="776556" y="1947875"/>
            <a:ext cx="548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Look at the c</a:t>
            </a:r>
            <a:r>
              <a:rPr lang="en-US" sz="4200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1FA52E8-379E-4C89-AD9E-6FA08CACDCFB}"/>
              </a:ext>
            </a:extLst>
          </p:cNvPr>
          <p:cNvSpPr txBox="1"/>
          <p:nvPr/>
        </p:nvSpPr>
        <p:spPr>
          <a:xfrm>
            <a:off x="776555" y="2736450"/>
            <a:ext cx="64090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c</a:t>
            </a:r>
            <a:r>
              <a:rPr lang="en-US" sz="420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 is on the t</a:t>
            </a:r>
            <a:r>
              <a:rPr lang="en-US" sz="420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ble.</a:t>
            </a:r>
            <a:endParaRPr lang="en-US" sz="4200" dirty="0">
              <a:solidFill>
                <a:srgbClr val="008DCF"/>
              </a:solidFill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8D24398-2B7B-4F66-9432-B9F12CF42722}"/>
              </a:ext>
            </a:extLst>
          </p:cNvPr>
          <p:cNvSpPr txBox="1"/>
          <p:nvPr/>
        </p:nvSpPr>
        <p:spPr>
          <a:xfrm>
            <a:off x="776556" y="3881189"/>
            <a:ext cx="52160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Look at the gr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A4E29A3-B103-4621-92C9-759A5D108F12}"/>
              </a:ext>
            </a:extLst>
          </p:cNvPr>
          <p:cNvSpPr txBox="1"/>
          <p:nvPr/>
        </p:nvSpPr>
        <p:spPr>
          <a:xfrm>
            <a:off x="803369" y="5595623"/>
            <a:ext cx="6014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We’re having a c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B41B50F-2099-41E0-BF60-105CE6959214}"/>
              </a:ext>
            </a:extLst>
          </p:cNvPr>
          <p:cNvSpPr txBox="1"/>
          <p:nvPr/>
        </p:nvSpPr>
        <p:spPr>
          <a:xfrm>
            <a:off x="803367" y="6302256"/>
            <a:ext cx="54595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We’re having gr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F25D6DA-B1CD-4103-BACC-4B043289DD82}"/>
              </a:ext>
            </a:extLst>
          </p:cNvPr>
          <p:cNvSpPr txBox="1"/>
          <p:nvPr/>
        </p:nvSpPr>
        <p:spPr>
          <a:xfrm>
            <a:off x="776556" y="1947605"/>
            <a:ext cx="548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Look at the c</a:t>
            </a:r>
            <a:r>
              <a:rPr lang="en-US" sz="4200" dirty="0">
                <a:solidFill>
                  <a:srgbClr val="DA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6DB25DC-7091-4643-A9F8-C5B64E2204E2}"/>
              </a:ext>
            </a:extLst>
          </p:cNvPr>
          <p:cNvSpPr txBox="1"/>
          <p:nvPr/>
        </p:nvSpPr>
        <p:spPr>
          <a:xfrm>
            <a:off x="776556" y="2740431"/>
            <a:ext cx="64090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The c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ke is on the t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ble.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7E0369D-F00B-4358-B4AA-A37DF2F08649}"/>
              </a:ext>
            </a:extLst>
          </p:cNvPr>
          <p:cNvSpPr txBox="1"/>
          <p:nvPr/>
        </p:nvSpPr>
        <p:spPr>
          <a:xfrm>
            <a:off x="776556" y="3881210"/>
            <a:ext cx="52160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Look at the gr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AEB58C8-DABC-4625-B94A-EB01D9972561}"/>
              </a:ext>
            </a:extLst>
          </p:cNvPr>
          <p:cNvSpPr txBox="1"/>
          <p:nvPr/>
        </p:nvSpPr>
        <p:spPr>
          <a:xfrm>
            <a:off x="803370" y="5586098"/>
            <a:ext cx="6014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We’re having a c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EAF3308-FFC1-4236-92DF-0CCA8BB56E24}"/>
              </a:ext>
            </a:extLst>
          </p:cNvPr>
          <p:cNvSpPr txBox="1"/>
          <p:nvPr/>
        </p:nvSpPr>
        <p:spPr>
          <a:xfrm>
            <a:off x="803367" y="6307703"/>
            <a:ext cx="54595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We’re having gr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3425E0F-FC83-4B12-84C8-76811DF22E47}"/>
              </a:ext>
            </a:extLst>
          </p:cNvPr>
          <p:cNvSpPr txBox="1"/>
          <p:nvPr/>
        </p:nvSpPr>
        <p:spPr>
          <a:xfrm>
            <a:off x="780581" y="4648902"/>
            <a:ext cx="74050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The gr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pes are on the t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ble.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1FA52E8-379E-4C89-AD9E-6FA08CACDCFB}"/>
              </a:ext>
            </a:extLst>
          </p:cNvPr>
          <p:cNvSpPr txBox="1"/>
          <p:nvPr/>
        </p:nvSpPr>
        <p:spPr>
          <a:xfrm>
            <a:off x="780582" y="4652400"/>
            <a:ext cx="74158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gr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 are on the t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ble.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6DB25DC-7091-4643-A9F8-C5B64E2204E2}"/>
              </a:ext>
            </a:extLst>
          </p:cNvPr>
          <p:cNvSpPr txBox="1"/>
          <p:nvPr/>
        </p:nvSpPr>
        <p:spPr>
          <a:xfrm>
            <a:off x="780582" y="4649237"/>
            <a:ext cx="74050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The gr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pes are on the t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ble.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0" y="0"/>
            <a:ext cx="52578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8. Let’s sing.</a:t>
            </a:r>
          </a:p>
        </p:txBody>
      </p:sp>
    </p:spTree>
    <p:extLst>
      <p:ext uri="{BB962C8B-B14F-4D97-AF65-F5344CB8AC3E}">
        <p14:creationId xmlns:p14="http://schemas.microsoft.com/office/powerpoint/2010/main" val="1857552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5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4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5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4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3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3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2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8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2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5" grpId="0"/>
      <p:bldP spid="45" grpId="1"/>
      <p:bldP spid="54" grpId="0"/>
      <p:bldP spid="54" grpId="1"/>
      <p:bldP spid="58" grpId="0"/>
      <p:bldP spid="5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3" y="1"/>
            <a:ext cx="18288793" cy="10273728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3A7D560B-3276-4A62-9D8A-B3A2B57F959A}"/>
              </a:ext>
            </a:extLst>
          </p:cNvPr>
          <p:cNvSpPr txBox="1"/>
          <p:nvPr/>
        </p:nvSpPr>
        <p:spPr>
          <a:xfrm>
            <a:off x="762000" y="1947875"/>
            <a:ext cx="548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Look at the c</a:t>
            </a:r>
            <a:r>
              <a:rPr lang="en-US" sz="4200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1FA52E8-379E-4C89-AD9E-6FA08CACDCFB}"/>
              </a:ext>
            </a:extLst>
          </p:cNvPr>
          <p:cNvSpPr txBox="1"/>
          <p:nvPr/>
        </p:nvSpPr>
        <p:spPr>
          <a:xfrm>
            <a:off x="762000" y="2736450"/>
            <a:ext cx="64090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c</a:t>
            </a:r>
            <a:r>
              <a:rPr lang="en-US" sz="420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 is on the t</a:t>
            </a:r>
            <a:r>
              <a:rPr lang="en-US" sz="420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ble.</a:t>
            </a:r>
            <a:endParaRPr lang="en-US" sz="4200" dirty="0">
              <a:solidFill>
                <a:srgbClr val="008DCF"/>
              </a:solidFill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8D24398-2B7B-4F66-9432-B9F12CF42722}"/>
              </a:ext>
            </a:extLst>
          </p:cNvPr>
          <p:cNvSpPr txBox="1"/>
          <p:nvPr/>
        </p:nvSpPr>
        <p:spPr>
          <a:xfrm>
            <a:off x="762000" y="3848768"/>
            <a:ext cx="52160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Look at the gr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41B50F-2099-41E0-BF60-105CE6959214}"/>
              </a:ext>
            </a:extLst>
          </p:cNvPr>
          <p:cNvSpPr txBox="1"/>
          <p:nvPr/>
        </p:nvSpPr>
        <p:spPr>
          <a:xfrm>
            <a:off x="762000" y="6302256"/>
            <a:ext cx="54595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We’re having gr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1FA52E8-379E-4C89-AD9E-6FA08CACDCFB}"/>
              </a:ext>
            </a:extLst>
          </p:cNvPr>
          <p:cNvSpPr txBox="1"/>
          <p:nvPr/>
        </p:nvSpPr>
        <p:spPr>
          <a:xfrm>
            <a:off x="762000" y="4619979"/>
            <a:ext cx="74158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gr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 are on the t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ble.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0" y="0"/>
            <a:ext cx="6262956" cy="11430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Work in groups.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0FE24B1-5071-45DD-B613-329900078C8A}"/>
              </a:ext>
            </a:extLst>
          </p:cNvPr>
          <p:cNvSpPr txBox="1"/>
          <p:nvPr/>
        </p:nvSpPr>
        <p:spPr>
          <a:xfrm>
            <a:off x="762000" y="2739747"/>
            <a:ext cx="64176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c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 is on the t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ble.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362188E-15C5-4261-B5B7-AE8A8E28EDC7}"/>
              </a:ext>
            </a:extLst>
          </p:cNvPr>
          <p:cNvSpPr txBox="1"/>
          <p:nvPr/>
        </p:nvSpPr>
        <p:spPr>
          <a:xfrm>
            <a:off x="762000" y="1945430"/>
            <a:ext cx="548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Look at the c</a:t>
            </a:r>
            <a:r>
              <a:rPr lang="en-US" sz="4200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D1AB6C6-021F-42BC-8A11-B3F7521A7BCF}"/>
              </a:ext>
            </a:extLst>
          </p:cNvPr>
          <p:cNvSpPr txBox="1"/>
          <p:nvPr/>
        </p:nvSpPr>
        <p:spPr>
          <a:xfrm>
            <a:off x="762000" y="3848100"/>
            <a:ext cx="52160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Look at the gr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5AACFD2-2162-4F32-B491-0F9D067D12EC}"/>
              </a:ext>
            </a:extLst>
          </p:cNvPr>
          <p:cNvSpPr txBox="1"/>
          <p:nvPr/>
        </p:nvSpPr>
        <p:spPr>
          <a:xfrm>
            <a:off x="762000" y="5583885"/>
            <a:ext cx="6014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We’re having a c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5E675D7-0F59-4118-B172-8328AF5378FC}"/>
              </a:ext>
            </a:extLst>
          </p:cNvPr>
          <p:cNvSpPr txBox="1"/>
          <p:nvPr/>
        </p:nvSpPr>
        <p:spPr>
          <a:xfrm>
            <a:off x="762000" y="6309836"/>
            <a:ext cx="54595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We’re having gr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0FE24B1-5071-45DD-B613-329900078C8A}"/>
              </a:ext>
            </a:extLst>
          </p:cNvPr>
          <p:cNvSpPr txBox="1"/>
          <p:nvPr/>
        </p:nvSpPr>
        <p:spPr>
          <a:xfrm>
            <a:off x="762000" y="4616132"/>
            <a:ext cx="77468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The gr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pes are on the t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ble.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ED4B1AE-9EBB-49E1-A940-75868C295245}"/>
              </a:ext>
            </a:extLst>
          </p:cNvPr>
          <p:cNvSpPr txBox="1"/>
          <p:nvPr/>
        </p:nvSpPr>
        <p:spPr>
          <a:xfrm>
            <a:off x="762000" y="5586098"/>
            <a:ext cx="6014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We’re having a c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A4E29A3-B103-4621-92C9-759A5D108F12}"/>
              </a:ext>
            </a:extLst>
          </p:cNvPr>
          <p:cNvSpPr txBox="1"/>
          <p:nvPr/>
        </p:nvSpPr>
        <p:spPr>
          <a:xfrm>
            <a:off x="762000" y="5595623"/>
            <a:ext cx="6014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We’re having a c</a:t>
            </a:r>
            <a:r>
              <a:rPr lang="en-US" sz="4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pic>
        <p:nvPicPr>
          <p:cNvPr id="3" name="Track 067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16400" y="9029700"/>
            <a:ext cx="914400" cy="91440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98631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292730" y="7524018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0" y="0"/>
                </a:moveTo>
                <a:lnTo>
                  <a:pt x="5933140" y="0"/>
                </a:lnTo>
                <a:lnTo>
                  <a:pt x="5933140" y="4991253"/>
                </a:lnTo>
                <a:lnTo>
                  <a:pt x="0" y="4991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1937870" y="-2228271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5933140" y="4991253"/>
                </a:moveTo>
                <a:lnTo>
                  <a:pt x="0" y="4991253"/>
                </a:lnTo>
                <a:lnTo>
                  <a:pt x="0" y="0"/>
                </a:lnTo>
                <a:lnTo>
                  <a:pt x="5933140" y="0"/>
                </a:lnTo>
                <a:lnTo>
                  <a:pt x="5933140" y="49912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67680">
            <a:off x="16592989" y="-170787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0" y="0"/>
                </a:moveTo>
                <a:lnTo>
                  <a:pt x="2430715" y="0"/>
                </a:lnTo>
                <a:lnTo>
                  <a:pt x="2430715" y="1920264"/>
                </a:lnTo>
                <a:lnTo>
                  <a:pt x="0" y="1920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614761" flipH="1">
            <a:off x="-186657" y="8542861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2430714" y="0"/>
                </a:moveTo>
                <a:lnTo>
                  <a:pt x="0" y="0"/>
                </a:lnTo>
                <a:lnTo>
                  <a:pt x="0" y="1920264"/>
                </a:lnTo>
                <a:lnTo>
                  <a:pt x="2430714" y="1920264"/>
                </a:lnTo>
                <a:lnTo>
                  <a:pt x="24307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204699" y="8156533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0" y="0"/>
                </a:moveTo>
                <a:lnTo>
                  <a:pt x="3725560" y="0"/>
                </a:lnTo>
                <a:lnTo>
                  <a:pt x="3725560" y="3140554"/>
                </a:lnTo>
                <a:lnTo>
                  <a:pt x="0" y="31405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-566859" y="-1051476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3725560" y="3140555"/>
                </a:moveTo>
                <a:lnTo>
                  <a:pt x="0" y="3140555"/>
                </a:lnTo>
                <a:lnTo>
                  <a:pt x="0" y="0"/>
                </a:lnTo>
                <a:lnTo>
                  <a:pt x="3725560" y="0"/>
                </a:lnTo>
                <a:lnTo>
                  <a:pt x="3725560" y="314055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400000">
            <a:off x="-1402029" y="4893987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8" y="0"/>
                </a:lnTo>
                <a:lnTo>
                  <a:pt x="2804058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927911" y="3491958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9" y="0"/>
                </a:lnTo>
                <a:lnTo>
                  <a:pt x="2804059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204699" y="2292865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826824" y="3286318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787393" y="0"/>
                </a:moveTo>
                <a:lnTo>
                  <a:pt x="0" y="0"/>
                </a:lnTo>
                <a:lnTo>
                  <a:pt x="0" y="752945"/>
                </a:lnTo>
                <a:lnTo>
                  <a:pt x="787393" y="752945"/>
                </a:lnTo>
                <a:lnTo>
                  <a:pt x="78739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02225" y="7216692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5"/>
                </a:lnTo>
                <a:lnTo>
                  <a:pt x="0" y="7529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673783" y="6237240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2298743" y="4466392"/>
            <a:ext cx="13690514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spc="608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Broadway" panose="04040905080B02020502" pitchFamily="82" charset="0"/>
              </a:rPr>
              <a:t>Fun corner and wrap-up.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68997" y="1624689"/>
            <a:ext cx="2150007" cy="246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961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5719958" y="3924300"/>
            <a:ext cx="20216505" cy="7016044"/>
          </a:xfrm>
          <a:custGeom>
            <a:avLst/>
            <a:gdLst/>
            <a:ahLst/>
            <a:cxnLst/>
            <a:rect l="l" t="t" r="r" b="b"/>
            <a:pathLst>
              <a:path w="20216505" h="8541473">
                <a:moveTo>
                  <a:pt x="0" y="0"/>
                </a:moveTo>
                <a:lnTo>
                  <a:pt x="20216504" y="0"/>
                </a:lnTo>
                <a:lnTo>
                  <a:pt x="20216504" y="8541474"/>
                </a:lnTo>
                <a:lnTo>
                  <a:pt x="0" y="85414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20800" y="26377"/>
            <a:ext cx="5599960" cy="2337983"/>
          </a:xfrm>
          <a:custGeom>
            <a:avLst/>
            <a:gdLst/>
            <a:ahLst/>
            <a:cxnLst/>
            <a:rect l="l" t="t" r="r" b="b"/>
            <a:pathLst>
              <a:path w="5599960" h="2337983">
                <a:moveTo>
                  <a:pt x="0" y="0"/>
                </a:moveTo>
                <a:lnTo>
                  <a:pt x="5599960" y="0"/>
                </a:lnTo>
                <a:lnTo>
                  <a:pt x="5599960" y="2337983"/>
                </a:lnTo>
                <a:lnTo>
                  <a:pt x="0" y="23379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167552" y="0"/>
            <a:ext cx="13952897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chemeClr val="bg1"/>
                </a:solidFill>
                <a:latin typeface="Algerian" panose="04020705040A02060702" pitchFamily="82" charset="0"/>
              </a:rPr>
              <a:t>GAME</a:t>
            </a:r>
          </a:p>
          <a:p>
            <a:pPr algn="ctr"/>
            <a:r>
              <a:rPr lang="en-US" sz="13800" dirty="0">
                <a:solidFill>
                  <a:schemeClr val="bg1"/>
                </a:solidFill>
                <a:latin typeface="Algerian" panose="04020705040A02060702" pitchFamily="82" charset="0"/>
              </a:rPr>
              <a:t>SECRET BOXES</a:t>
            </a:r>
          </a:p>
        </p:txBody>
      </p:sp>
      <p:sp>
        <p:nvSpPr>
          <p:cNvPr id="8" name="Freeform 8"/>
          <p:cNvSpPr/>
          <p:nvPr/>
        </p:nvSpPr>
        <p:spPr>
          <a:xfrm>
            <a:off x="14703322" y="7448760"/>
            <a:ext cx="2966596" cy="2936930"/>
          </a:xfrm>
          <a:custGeom>
            <a:avLst/>
            <a:gdLst/>
            <a:ahLst/>
            <a:cxnLst/>
            <a:rect l="l" t="t" r="r" b="b"/>
            <a:pathLst>
              <a:path w="2966596" h="2936930">
                <a:moveTo>
                  <a:pt x="0" y="0"/>
                </a:moveTo>
                <a:lnTo>
                  <a:pt x="2966596" y="0"/>
                </a:lnTo>
                <a:lnTo>
                  <a:pt x="2966596" y="2936930"/>
                </a:lnTo>
                <a:lnTo>
                  <a:pt x="0" y="29369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823267" y="6381108"/>
            <a:ext cx="3905317" cy="3924942"/>
          </a:xfrm>
          <a:custGeom>
            <a:avLst/>
            <a:gdLst/>
            <a:ahLst/>
            <a:cxnLst/>
            <a:rect l="l" t="t" r="r" b="b"/>
            <a:pathLst>
              <a:path w="5144735" h="5170588">
                <a:moveTo>
                  <a:pt x="5144735" y="0"/>
                </a:moveTo>
                <a:lnTo>
                  <a:pt x="0" y="0"/>
                </a:lnTo>
                <a:lnTo>
                  <a:pt x="0" y="5170588"/>
                </a:lnTo>
                <a:lnTo>
                  <a:pt x="5144735" y="5170588"/>
                </a:lnTo>
                <a:lnTo>
                  <a:pt x="5144735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865502" y="7163496"/>
            <a:ext cx="3287898" cy="3123503"/>
          </a:xfrm>
          <a:custGeom>
            <a:avLst/>
            <a:gdLst/>
            <a:ahLst/>
            <a:cxnLst/>
            <a:rect l="l" t="t" r="r" b="b"/>
            <a:pathLst>
              <a:path w="4331368" h="4114800">
                <a:moveTo>
                  <a:pt x="0" y="0"/>
                </a:moveTo>
                <a:lnTo>
                  <a:pt x="4331368" y="0"/>
                </a:lnTo>
                <a:lnTo>
                  <a:pt x="43313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9747371" y="7346330"/>
            <a:ext cx="2940669" cy="2940669"/>
          </a:xfrm>
          <a:custGeom>
            <a:avLst/>
            <a:gdLst/>
            <a:ahLst/>
            <a:cxnLst/>
            <a:rect l="l" t="t" r="r" b="b"/>
            <a:pathLst>
              <a:path w="3873940" h="3873940">
                <a:moveTo>
                  <a:pt x="3873940" y="0"/>
                </a:moveTo>
                <a:lnTo>
                  <a:pt x="0" y="0"/>
                </a:lnTo>
                <a:lnTo>
                  <a:pt x="0" y="3873940"/>
                </a:lnTo>
                <a:lnTo>
                  <a:pt x="3873940" y="3873940"/>
                </a:lnTo>
                <a:lnTo>
                  <a:pt x="387394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09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8288000" cy="10564413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-1447801" y="-147364"/>
            <a:ext cx="8041422" cy="3397501"/>
          </a:xfrm>
          <a:custGeom>
            <a:avLst/>
            <a:gdLst/>
            <a:ahLst/>
            <a:cxnLst/>
            <a:rect l="l" t="t" r="r" b="b"/>
            <a:pathLst>
              <a:path w="8041422" h="3397501">
                <a:moveTo>
                  <a:pt x="0" y="0"/>
                </a:moveTo>
                <a:lnTo>
                  <a:pt x="8041421" y="0"/>
                </a:lnTo>
                <a:lnTo>
                  <a:pt x="8041421" y="3397501"/>
                </a:lnTo>
                <a:lnTo>
                  <a:pt x="0" y="33975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768265" y="464570"/>
            <a:ext cx="5914847" cy="2469448"/>
          </a:xfrm>
          <a:custGeom>
            <a:avLst/>
            <a:gdLst/>
            <a:ahLst/>
            <a:cxnLst/>
            <a:rect l="l" t="t" r="r" b="b"/>
            <a:pathLst>
              <a:path w="5914847" h="2469448">
                <a:moveTo>
                  <a:pt x="0" y="0"/>
                </a:moveTo>
                <a:lnTo>
                  <a:pt x="5914846" y="0"/>
                </a:lnTo>
                <a:lnTo>
                  <a:pt x="5914846" y="2469449"/>
                </a:lnTo>
                <a:lnTo>
                  <a:pt x="0" y="24694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3101" y="1354050"/>
            <a:ext cx="14401799" cy="7578901"/>
          </a:xfrm>
          <a:prstGeom prst="roundRect">
            <a:avLst/>
          </a:prstGeom>
        </p:spPr>
      </p:pic>
      <p:sp>
        <p:nvSpPr>
          <p:cNvPr id="9" name="Freeform 9"/>
          <p:cNvSpPr/>
          <p:nvPr/>
        </p:nvSpPr>
        <p:spPr>
          <a:xfrm rot="-710374">
            <a:off x="620566" y="8148889"/>
            <a:ext cx="1746758" cy="2409321"/>
          </a:xfrm>
          <a:custGeom>
            <a:avLst/>
            <a:gdLst/>
            <a:ahLst/>
            <a:cxnLst/>
            <a:rect l="l" t="t" r="r" b="b"/>
            <a:pathLst>
              <a:path w="1746758" h="2409321">
                <a:moveTo>
                  <a:pt x="0" y="0"/>
                </a:moveTo>
                <a:lnTo>
                  <a:pt x="1746758" y="0"/>
                </a:lnTo>
                <a:lnTo>
                  <a:pt x="1746758" y="2409322"/>
                </a:lnTo>
                <a:lnTo>
                  <a:pt x="0" y="24093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hlinkClick r:id="rId11" action="ppaction://hlinksldjump"/>
          </p:cNvPr>
          <p:cNvSpPr/>
          <p:nvPr/>
        </p:nvSpPr>
        <p:spPr>
          <a:xfrm>
            <a:off x="14323879" y="6911447"/>
            <a:ext cx="3505862" cy="3470803"/>
          </a:xfrm>
          <a:custGeom>
            <a:avLst/>
            <a:gdLst/>
            <a:ahLst/>
            <a:cxnLst/>
            <a:rect l="l" t="t" r="r" b="b"/>
            <a:pathLst>
              <a:path w="3505862" h="3470803">
                <a:moveTo>
                  <a:pt x="0" y="0"/>
                </a:moveTo>
                <a:lnTo>
                  <a:pt x="3505862" y="0"/>
                </a:lnTo>
                <a:lnTo>
                  <a:pt x="3505862" y="3470803"/>
                </a:lnTo>
                <a:lnTo>
                  <a:pt x="0" y="34708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14800" y="1735004"/>
            <a:ext cx="3158512" cy="3135288"/>
          </a:xfrm>
          <a:prstGeom prst="rect">
            <a:avLst/>
          </a:prstGeom>
        </p:spPr>
      </p:pic>
      <p:pic>
        <p:nvPicPr>
          <p:cNvPr id="14" name="Picture 1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19393" y="1735004"/>
            <a:ext cx="3158512" cy="3135288"/>
          </a:xfrm>
          <a:prstGeom prst="rect">
            <a:avLst/>
          </a:prstGeom>
        </p:spPr>
      </p:pic>
      <p:pic>
        <p:nvPicPr>
          <p:cNvPr id="15" name="Picture 1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12417" y="5416708"/>
            <a:ext cx="3153868" cy="3135289"/>
          </a:xfrm>
          <a:prstGeom prst="rect">
            <a:avLst/>
          </a:prstGeom>
        </p:spPr>
      </p:pic>
      <p:pic>
        <p:nvPicPr>
          <p:cNvPr id="18" name="Picture 17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014688" y="5420512"/>
            <a:ext cx="3154680" cy="313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5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8229601" y="5197552"/>
            <a:ext cx="13421802" cy="5089447"/>
          </a:xfrm>
          <a:custGeom>
            <a:avLst/>
            <a:gdLst/>
            <a:ahLst/>
            <a:cxnLst/>
            <a:rect l="l" t="t" r="r" b="b"/>
            <a:pathLst>
              <a:path w="23458086" h="9911041">
                <a:moveTo>
                  <a:pt x="0" y="0"/>
                </a:moveTo>
                <a:lnTo>
                  <a:pt x="23458086" y="0"/>
                </a:lnTo>
                <a:lnTo>
                  <a:pt x="23458086" y="9911042"/>
                </a:lnTo>
                <a:lnTo>
                  <a:pt x="0" y="99110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914400" y="-84195"/>
            <a:ext cx="3137366" cy="1309851"/>
          </a:xfrm>
          <a:custGeom>
            <a:avLst/>
            <a:gdLst/>
            <a:ahLst/>
            <a:cxnLst/>
            <a:rect l="l" t="t" r="r" b="b"/>
            <a:pathLst>
              <a:path w="9374796" h="3913978">
                <a:moveTo>
                  <a:pt x="0" y="0"/>
                </a:moveTo>
                <a:lnTo>
                  <a:pt x="9374797" y="0"/>
                </a:lnTo>
                <a:lnTo>
                  <a:pt x="9374797" y="3913978"/>
                </a:lnTo>
                <a:lnTo>
                  <a:pt x="0" y="39139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627385" y="0"/>
            <a:ext cx="903324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0000FF"/>
                </a:solidFill>
                <a:latin typeface="Comic Sans MS" panose="030F0702030302020204" pitchFamily="66" charset="0"/>
              </a:rPr>
              <a:t>Put the words in order.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23615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317296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are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910977" y="1866900"/>
            <a:ext cx="3002983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table.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374041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5430786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1967722" y="1866900"/>
            <a:ext cx="3002983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grapes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39801" y="6750757"/>
            <a:ext cx="3924586" cy="36232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/>
          <a:srcRect t="9825" r="3815" b="20305"/>
          <a:stretch/>
        </p:blipFill>
        <p:spPr>
          <a:xfrm>
            <a:off x="14249400" y="6591300"/>
            <a:ext cx="1512904" cy="1037791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9374041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on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780360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are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4561403" y="3924300"/>
            <a:ext cx="3002983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table.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1967722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23615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317296" y="3924300"/>
            <a:ext cx="3002983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grapes</a:t>
            </a:r>
          </a:p>
        </p:txBody>
      </p:sp>
      <p:pic>
        <p:nvPicPr>
          <p:cNvPr id="32" name="Picture 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349197" y="7501553"/>
            <a:ext cx="2405403" cy="2518747"/>
          </a:xfrm>
          <a:prstGeom prst="rect">
            <a:avLst/>
          </a:prstGeom>
        </p:spPr>
      </p:pic>
      <p:sp>
        <p:nvSpPr>
          <p:cNvPr id="40" name="Freeform 5"/>
          <p:cNvSpPr/>
          <p:nvPr/>
        </p:nvSpPr>
        <p:spPr>
          <a:xfrm>
            <a:off x="13504324" y="6284689"/>
            <a:ext cx="4021676" cy="869687"/>
          </a:xfrm>
          <a:custGeom>
            <a:avLst/>
            <a:gdLst/>
            <a:ahLst/>
            <a:cxnLst/>
            <a:rect l="l" t="t" r="r" b="b"/>
            <a:pathLst>
              <a:path w="7315200" h="1581912">
                <a:moveTo>
                  <a:pt x="0" y="0"/>
                </a:moveTo>
                <a:lnTo>
                  <a:pt x="7315200" y="0"/>
                </a:lnTo>
                <a:lnTo>
                  <a:pt x="7315200" y="1581912"/>
                </a:lnTo>
                <a:lnTo>
                  <a:pt x="0" y="15819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3" name="Picture 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3015168" y="7501553"/>
            <a:ext cx="2405403" cy="2518747"/>
          </a:xfrm>
          <a:prstGeom prst="rect">
            <a:avLst/>
          </a:prstGeom>
        </p:spPr>
      </p:pic>
      <p:sp>
        <p:nvSpPr>
          <p:cNvPr id="48" name="Left Arrow 47">
            <a:hlinkClick r:id="rId14" action="ppaction://hlinksldjump"/>
          </p:cNvPr>
          <p:cNvSpPr/>
          <p:nvPr/>
        </p:nvSpPr>
        <p:spPr>
          <a:xfrm>
            <a:off x="0" y="9095118"/>
            <a:ext cx="1994366" cy="1191882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14388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8229601" y="5197552"/>
            <a:ext cx="13421802" cy="5089447"/>
          </a:xfrm>
          <a:custGeom>
            <a:avLst/>
            <a:gdLst/>
            <a:ahLst/>
            <a:cxnLst/>
            <a:rect l="l" t="t" r="r" b="b"/>
            <a:pathLst>
              <a:path w="23458086" h="9911041">
                <a:moveTo>
                  <a:pt x="0" y="0"/>
                </a:moveTo>
                <a:lnTo>
                  <a:pt x="23458086" y="0"/>
                </a:lnTo>
                <a:lnTo>
                  <a:pt x="23458086" y="9911042"/>
                </a:lnTo>
                <a:lnTo>
                  <a:pt x="0" y="99110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914400" y="-84195"/>
            <a:ext cx="3137366" cy="1309851"/>
          </a:xfrm>
          <a:custGeom>
            <a:avLst/>
            <a:gdLst/>
            <a:ahLst/>
            <a:cxnLst/>
            <a:rect l="l" t="t" r="r" b="b"/>
            <a:pathLst>
              <a:path w="9374796" h="3913978">
                <a:moveTo>
                  <a:pt x="0" y="0"/>
                </a:moveTo>
                <a:lnTo>
                  <a:pt x="9374797" y="0"/>
                </a:lnTo>
                <a:lnTo>
                  <a:pt x="9374797" y="3913978"/>
                </a:lnTo>
                <a:lnTo>
                  <a:pt x="0" y="39139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627385" y="0"/>
            <a:ext cx="903324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0000FF"/>
                </a:solidFill>
                <a:latin typeface="Comic Sans MS" panose="030F0702030302020204" pitchFamily="66" charset="0"/>
              </a:rPr>
              <a:t>Put the words in order.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23615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2837105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5430786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is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374041" y="1866900"/>
            <a:ext cx="3002983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table.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780360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317296" y="1866900"/>
            <a:ext cx="3002983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apple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374041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on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780360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is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4561403" y="3924300"/>
            <a:ext cx="3002983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table.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1967722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23615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317296" y="3924300"/>
            <a:ext cx="3002983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apple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39801" y="6750757"/>
            <a:ext cx="3924586" cy="362322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25984" y="6833117"/>
            <a:ext cx="804802" cy="875701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312461" y="7501553"/>
            <a:ext cx="2405403" cy="2518747"/>
          </a:xfrm>
          <a:prstGeom prst="rect">
            <a:avLst/>
          </a:prstGeom>
        </p:spPr>
      </p:pic>
      <p:sp>
        <p:nvSpPr>
          <p:cNvPr id="27" name="Freeform 5"/>
          <p:cNvSpPr/>
          <p:nvPr/>
        </p:nvSpPr>
        <p:spPr>
          <a:xfrm>
            <a:off x="13504324" y="6284689"/>
            <a:ext cx="4021676" cy="869687"/>
          </a:xfrm>
          <a:custGeom>
            <a:avLst/>
            <a:gdLst/>
            <a:ahLst/>
            <a:cxnLst/>
            <a:rect l="l" t="t" r="r" b="b"/>
            <a:pathLst>
              <a:path w="7315200" h="1581912">
                <a:moveTo>
                  <a:pt x="0" y="0"/>
                </a:moveTo>
                <a:lnTo>
                  <a:pt x="7315200" y="0"/>
                </a:lnTo>
                <a:lnTo>
                  <a:pt x="7315200" y="1581912"/>
                </a:lnTo>
                <a:lnTo>
                  <a:pt x="0" y="15819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Left Arrow 41">
            <a:hlinkClick r:id="rId14" action="ppaction://hlinksldjump"/>
          </p:cNvPr>
          <p:cNvSpPr/>
          <p:nvPr/>
        </p:nvSpPr>
        <p:spPr>
          <a:xfrm>
            <a:off x="0" y="9095118"/>
            <a:ext cx="1994366" cy="1191882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24969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8229601" y="5197552"/>
            <a:ext cx="13421802" cy="5089447"/>
          </a:xfrm>
          <a:custGeom>
            <a:avLst/>
            <a:gdLst/>
            <a:ahLst/>
            <a:cxnLst/>
            <a:rect l="l" t="t" r="r" b="b"/>
            <a:pathLst>
              <a:path w="23458086" h="9911041">
                <a:moveTo>
                  <a:pt x="0" y="0"/>
                </a:moveTo>
                <a:lnTo>
                  <a:pt x="23458086" y="0"/>
                </a:lnTo>
                <a:lnTo>
                  <a:pt x="23458086" y="9911042"/>
                </a:lnTo>
                <a:lnTo>
                  <a:pt x="0" y="99110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914400" y="-84195"/>
            <a:ext cx="3137366" cy="1309851"/>
          </a:xfrm>
          <a:custGeom>
            <a:avLst/>
            <a:gdLst/>
            <a:ahLst/>
            <a:cxnLst/>
            <a:rect l="l" t="t" r="r" b="b"/>
            <a:pathLst>
              <a:path w="9374796" h="3913978">
                <a:moveTo>
                  <a:pt x="0" y="0"/>
                </a:moveTo>
                <a:lnTo>
                  <a:pt x="9374797" y="0"/>
                </a:lnTo>
                <a:lnTo>
                  <a:pt x="9374797" y="3913978"/>
                </a:lnTo>
                <a:lnTo>
                  <a:pt x="0" y="39139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23615" y="1866900"/>
            <a:ext cx="3002983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table.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27385" y="0"/>
            <a:ext cx="903324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0000FF"/>
                </a:solidFill>
                <a:latin typeface="Comic Sans MS" panose="030F0702030302020204" pitchFamily="66" charset="0"/>
              </a:rPr>
              <a:t>Put the words in order.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374041" y="1866900"/>
            <a:ext cx="3002983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cake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5430786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2837105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is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780360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186679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374041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on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780360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is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4561403" y="3924300"/>
            <a:ext cx="3002983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table.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1967722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23615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317296" y="3924300"/>
            <a:ext cx="3002983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cake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39801" y="6750757"/>
            <a:ext cx="3924586" cy="36232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2899" t="7423" r="13342" b="17139"/>
          <a:stretch/>
        </p:blipFill>
        <p:spPr>
          <a:xfrm>
            <a:off x="14782800" y="6560645"/>
            <a:ext cx="838200" cy="1168274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312461" y="7501553"/>
            <a:ext cx="2405403" cy="2518747"/>
          </a:xfrm>
          <a:prstGeom prst="rect">
            <a:avLst/>
          </a:prstGeom>
        </p:spPr>
      </p:pic>
      <p:sp>
        <p:nvSpPr>
          <p:cNvPr id="27" name="Freeform 5"/>
          <p:cNvSpPr/>
          <p:nvPr/>
        </p:nvSpPr>
        <p:spPr>
          <a:xfrm>
            <a:off x="13504324" y="6284689"/>
            <a:ext cx="4021676" cy="869687"/>
          </a:xfrm>
          <a:custGeom>
            <a:avLst/>
            <a:gdLst/>
            <a:ahLst/>
            <a:cxnLst/>
            <a:rect l="l" t="t" r="r" b="b"/>
            <a:pathLst>
              <a:path w="7315200" h="1581912">
                <a:moveTo>
                  <a:pt x="0" y="0"/>
                </a:moveTo>
                <a:lnTo>
                  <a:pt x="7315200" y="0"/>
                </a:lnTo>
                <a:lnTo>
                  <a:pt x="7315200" y="1581912"/>
                </a:lnTo>
                <a:lnTo>
                  <a:pt x="0" y="15819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Left Arrow 27">
            <a:hlinkClick r:id="rId14" action="ppaction://hlinksldjump"/>
          </p:cNvPr>
          <p:cNvSpPr/>
          <p:nvPr/>
        </p:nvSpPr>
        <p:spPr>
          <a:xfrm>
            <a:off x="0" y="9095118"/>
            <a:ext cx="1994366" cy="1191882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65929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8229601" y="5197552"/>
            <a:ext cx="13421802" cy="5089447"/>
          </a:xfrm>
          <a:custGeom>
            <a:avLst/>
            <a:gdLst/>
            <a:ahLst/>
            <a:cxnLst/>
            <a:rect l="l" t="t" r="r" b="b"/>
            <a:pathLst>
              <a:path w="23458086" h="9911041">
                <a:moveTo>
                  <a:pt x="0" y="0"/>
                </a:moveTo>
                <a:lnTo>
                  <a:pt x="23458086" y="0"/>
                </a:lnTo>
                <a:lnTo>
                  <a:pt x="23458086" y="9911042"/>
                </a:lnTo>
                <a:lnTo>
                  <a:pt x="0" y="99110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914400" y="-84195"/>
            <a:ext cx="3137366" cy="1309851"/>
          </a:xfrm>
          <a:custGeom>
            <a:avLst/>
            <a:gdLst/>
            <a:ahLst/>
            <a:cxnLst/>
            <a:rect l="l" t="t" r="r" b="b"/>
            <a:pathLst>
              <a:path w="9374796" h="3913978">
                <a:moveTo>
                  <a:pt x="0" y="0"/>
                </a:moveTo>
                <a:lnTo>
                  <a:pt x="9374797" y="0"/>
                </a:lnTo>
                <a:lnTo>
                  <a:pt x="9374797" y="3913978"/>
                </a:lnTo>
                <a:lnTo>
                  <a:pt x="0" y="39139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627385" y="0"/>
            <a:ext cx="903324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0000FF"/>
                </a:solidFill>
                <a:latin typeface="Comic Sans MS" panose="030F0702030302020204" pitchFamily="66" charset="0"/>
              </a:rPr>
              <a:t>Put the words in order.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780360" y="1866900"/>
            <a:ext cx="3002983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table.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243424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23615" y="1866900"/>
            <a:ext cx="3002983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bananas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374041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on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780360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are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4561403" y="3924300"/>
            <a:ext cx="3002983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table.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1967722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23615" y="3924300"/>
            <a:ext cx="2133600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317296" y="3924300"/>
            <a:ext cx="3002983" cy="12954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bananas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39801" y="6750757"/>
            <a:ext cx="3924586" cy="36232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0"/>
          <a:srcRect t="9738" b="18490"/>
          <a:stretch/>
        </p:blipFill>
        <p:spPr>
          <a:xfrm>
            <a:off x="14561403" y="6790679"/>
            <a:ext cx="1197483" cy="9285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4186679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5430786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are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2837105" y="1866900"/>
            <a:ext cx="2133600" cy="129540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The</a:t>
            </a:r>
          </a:p>
        </p:txBody>
      </p:sp>
      <p:pic>
        <p:nvPicPr>
          <p:cNvPr id="26" name="Picture 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349197" y="7501553"/>
            <a:ext cx="2405403" cy="2518747"/>
          </a:xfrm>
          <a:prstGeom prst="rect">
            <a:avLst/>
          </a:prstGeom>
        </p:spPr>
      </p:pic>
      <p:sp>
        <p:nvSpPr>
          <p:cNvPr id="27" name="Freeform 5"/>
          <p:cNvSpPr/>
          <p:nvPr/>
        </p:nvSpPr>
        <p:spPr>
          <a:xfrm>
            <a:off x="13504324" y="6284689"/>
            <a:ext cx="4021676" cy="869687"/>
          </a:xfrm>
          <a:custGeom>
            <a:avLst/>
            <a:gdLst/>
            <a:ahLst/>
            <a:cxnLst/>
            <a:rect l="l" t="t" r="r" b="b"/>
            <a:pathLst>
              <a:path w="7315200" h="1581912">
                <a:moveTo>
                  <a:pt x="0" y="0"/>
                </a:moveTo>
                <a:lnTo>
                  <a:pt x="7315200" y="0"/>
                </a:lnTo>
                <a:lnTo>
                  <a:pt x="7315200" y="1581912"/>
                </a:lnTo>
                <a:lnTo>
                  <a:pt x="0" y="15819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3015168" y="7501553"/>
            <a:ext cx="2405403" cy="2518747"/>
          </a:xfrm>
          <a:prstGeom prst="rect">
            <a:avLst/>
          </a:prstGeom>
        </p:spPr>
      </p:pic>
      <p:sp>
        <p:nvSpPr>
          <p:cNvPr id="29" name="Left Arrow 28">
            <a:hlinkClick r:id="rId14" action="ppaction://hlinksldjump"/>
          </p:cNvPr>
          <p:cNvSpPr/>
          <p:nvPr/>
        </p:nvSpPr>
        <p:spPr>
          <a:xfrm>
            <a:off x="0" y="9095118"/>
            <a:ext cx="1994366" cy="1191882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43816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0"/>
            <a:ext cx="18288000" cy="3168226"/>
          </a:xfrm>
          <a:custGeom>
            <a:avLst/>
            <a:gdLst/>
            <a:ahLst/>
            <a:cxnLst/>
            <a:rect l="l" t="t" r="r" b="b"/>
            <a:pathLst>
              <a:path w="18288000" h="3168226">
                <a:moveTo>
                  <a:pt x="0" y="0"/>
                </a:moveTo>
                <a:lnTo>
                  <a:pt x="18288000" y="0"/>
                </a:lnTo>
                <a:lnTo>
                  <a:pt x="18288000" y="3168226"/>
                </a:lnTo>
                <a:lnTo>
                  <a:pt x="0" y="3168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2742" b="-23359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111756" y="1315350"/>
            <a:ext cx="15093188" cy="7656299"/>
            <a:chOff x="0" y="0"/>
            <a:chExt cx="11734158" cy="5952369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11711298" cy="5924429"/>
            </a:xfrm>
            <a:custGeom>
              <a:avLst/>
              <a:gdLst/>
              <a:ahLst/>
              <a:cxnLst/>
              <a:rect l="l" t="t" r="r" b="b"/>
              <a:pathLst>
                <a:path w="11711298" h="5924429">
                  <a:moveTo>
                    <a:pt x="11711298" y="5924429"/>
                  </a:moveTo>
                  <a:lnTo>
                    <a:pt x="0" y="5916809"/>
                  </a:lnTo>
                  <a:lnTo>
                    <a:pt x="0" y="2067974"/>
                  </a:lnTo>
                  <a:lnTo>
                    <a:pt x="17780" y="19050"/>
                  </a:lnTo>
                  <a:lnTo>
                    <a:pt x="5838314" y="0"/>
                  </a:lnTo>
                  <a:lnTo>
                    <a:pt x="11692248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11740508" cy="5951099"/>
            </a:xfrm>
            <a:custGeom>
              <a:avLst/>
              <a:gdLst/>
              <a:ahLst/>
              <a:cxnLst/>
              <a:rect l="l" t="t" r="r" b="b"/>
              <a:pathLst>
                <a:path w="11740508" h="5951099">
                  <a:moveTo>
                    <a:pt x="11706218" y="21590"/>
                  </a:moveTo>
                  <a:cubicBezTo>
                    <a:pt x="11707489" y="34290"/>
                    <a:pt x="11707489" y="44450"/>
                    <a:pt x="11708758" y="54610"/>
                  </a:cubicBezTo>
                  <a:cubicBezTo>
                    <a:pt x="11711298" y="154472"/>
                    <a:pt x="11712568" y="285004"/>
                    <a:pt x="11715108" y="410875"/>
                  </a:cubicBezTo>
                  <a:cubicBezTo>
                    <a:pt x="11715108" y="592687"/>
                    <a:pt x="11727808" y="4177661"/>
                    <a:pt x="11734158" y="4359473"/>
                  </a:cubicBezTo>
                  <a:cubicBezTo>
                    <a:pt x="11740508" y="4634523"/>
                    <a:pt x="11736698" y="4914235"/>
                    <a:pt x="11736698" y="5189284"/>
                  </a:cubicBezTo>
                  <a:cubicBezTo>
                    <a:pt x="11736698" y="5431701"/>
                    <a:pt x="11737968" y="5655471"/>
                    <a:pt x="11739239" y="5890139"/>
                  </a:cubicBezTo>
                  <a:cubicBezTo>
                    <a:pt x="11739239" y="5911729"/>
                    <a:pt x="11739239" y="5925699"/>
                    <a:pt x="11739239" y="5949829"/>
                  </a:cubicBezTo>
                  <a:cubicBezTo>
                    <a:pt x="11716379" y="5949829"/>
                    <a:pt x="11696058" y="5951099"/>
                    <a:pt x="11643219" y="5949829"/>
                  </a:cubicBezTo>
                  <a:cubicBezTo>
                    <a:pt x="11043838" y="5944749"/>
                    <a:pt x="10435237" y="5951099"/>
                    <a:pt x="9835857" y="5946019"/>
                  </a:cubicBezTo>
                  <a:cubicBezTo>
                    <a:pt x="9476229" y="5942209"/>
                    <a:pt x="9125822" y="5944749"/>
                    <a:pt x="8766194" y="5942209"/>
                  </a:cubicBezTo>
                  <a:cubicBezTo>
                    <a:pt x="8600212" y="5940939"/>
                    <a:pt x="8434230" y="5939669"/>
                    <a:pt x="8268247" y="5938399"/>
                  </a:cubicBezTo>
                  <a:cubicBezTo>
                    <a:pt x="8166814" y="5938399"/>
                    <a:pt x="8074601" y="5939669"/>
                    <a:pt x="7973167" y="5939669"/>
                  </a:cubicBezTo>
                  <a:cubicBezTo>
                    <a:pt x="7714973" y="5938399"/>
                    <a:pt x="7004938" y="5939669"/>
                    <a:pt x="6746743" y="5938399"/>
                  </a:cubicBezTo>
                  <a:cubicBezTo>
                    <a:pt x="6562319" y="5937129"/>
                    <a:pt x="2873826" y="5946019"/>
                    <a:pt x="2689401" y="5944749"/>
                  </a:cubicBezTo>
                  <a:cubicBezTo>
                    <a:pt x="2643295" y="5944749"/>
                    <a:pt x="2587967" y="5946019"/>
                    <a:pt x="2541861" y="5946019"/>
                  </a:cubicBezTo>
                  <a:cubicBezTo>
                    <a:pt x="2431206" y="5946019"/>
                    <a:pt x="2329773" y="5947289"/>
                    <a:pt x="2219118" y="5947289"/>
                  </a:cubicBezTo>
                  <a:cubicBezTo>
                    <a:pt x="1942481" y="5947289"/>
                    <a:pt x="1675065" y="5946019"/>
                    <a:pt x="1398428" y="5944749"/>
                  </a:cubicBezTo>
                  <a:cubicBezTo>
                    <a:pt x="1232446" y="5943479"/>
                    <a:pt x="1066464" y="5942209"/>
                    <a:pt x="909703" y="5940939"/>
                  </a:cubicBezTo>
                  <a:cubicBezTo>
                    <a:pt x="614623" y="5939669"/>
                    <a:pt x="319544" y="5938399"/>
                    <a:pt x="48260" y="5938399"/>
                  </a:cubicBezTo>
                  <a:cubicBezTo>
                    <a:pt x="38100" y="5938399"/>
                    <a:pt x="29210" y="5938399"/>
                    <a:pt x="19050" y="5937129"/>
                  </a:cubicBezTo>
                  <a:cubicBezTo>
                    <a:pt x="10160" y="5935859"/>
                    <a:pt x="5080" y="5929509"/>
                    <a:pt x="7620" y="5920619"/>
                  </a:cubicBezTo>
                  <a:cubicBezTo>
                    <a:pt x="16510" y="5888564"/>
                    <a:pt x="12700" y="5772018"/>
                    <a:pt x="11430" y="5650809"/>
                  </a:cubicBezTo>
                  <a:cubicBezTo>
                    <a:pt x="10160" y="5403730"/>
                    <a:pt x="6350" y="5161313"/>
                    <a:pt x="7620" y="4914235"/>
                  </a:cubicBezTo>
                  <a:cubicBezTo>
                    <a:pt x="5080" y="4606552"/>
                    <a:pt x="0" y="797809"/>
                    <a:pt x="7620" y="485464"/>
                  </a:cubicBezTo>
                  <a:cubicBezTo>
                    <a:pt x="8890" y="424860"/>
                    <a:pt x="7620" y="359594"/>
                    <a:pt x="8890" y="298990"/>
                  </a:cubicBezTo>
                  <a:cubicBezTo>
                    <a:pt x="10160" y="201091"/>
                    <a:pt x="12700" y="9386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9013" y="30480"/>
                    <a:pt x="236553" y="29210"/>
                  </a:cubicBezTo>
                  <a:cubicBezTo>
                    <a:pt x="485526" y="25400"/>
                    <a:pt x="734500" y="22860"/>
                    <a:pt x="992694" y="20320"/>
                  </a:cubicBezTo>
                  <a:cubicBezTo>
                    <a:pt x="1167897" y="17780"/>
                    <a:pt x="1343101" y="16510"/>
                    <a:pt x="1509083" y="13970"/>
                  </a:cubicBezTo>
                  <a:cubicBezTo>
                    <a:pt x="1675065" y="11430"/>
                    <a:pt x="1850269" y="8890"/>
                    <a:pt x="2016251" y="8890"/>
                  </a:cubicBezTo>
                  <a:cubicBezTo>
                    <a:pt x="2200676" y="7620"/>
                    <a:pt x="2385100" y="10160"/>
                    <a:pt x="2569525" y="8890"/>
                  </a:cubicBezTo>
                  <a:cubicBezTo>
                    <a:pt x="2800056" y="8890"/>
                    <a:pt x="6977274" y="6350"/>
                    <a:pt x="7207805" y="5080"/>
                  </a:cubicBezTo>
                  <a:cubicBezTo>
                    <a:pt x="7429115" y="3810"/>
                    <a:pt x="7650425" y="2540"/>
                    <a:pt x="7880956" y="2540"/>
                  </a:cubicBezTo>
                  <a:cubicBezTo>
                    <a:pt x="8259026" y="1270"/>
                    <a:pt x="8627876" y="0"/>
                    <a:pt x="9005946" y="0"/>
                  </a:cubicBezTo>
                  <a:cubicBezTo>
                    <a:pt x="9162708" y="0"/>
                    <a:pt x="9328689" y="2540"/>
                    <a:pt x="9485450" y="2540"/>
                  </a:cubicBezTo>
                  <a:cubicBezTo>
                    <a:pt x="9918848" y="3810"/>
                    <a:pt x="10361467" y="5080"/>
                    <a:pt x="10794865" y="7620"/>
                  </a:cubicBezTo>
                  <a:cubicBezTo>
                    <a:pt x="11025396" y="8890"/>
                    <a:pt x="11255927" y="12700"/>
                    <a:pt x="11486458" y="16510"/>
                  </a:cubicBezTo>
                  <a:cubicBezTo>
                    <a:pt x="11541785" y="16510"/>
                    <a:pt x="11597113" y="16510"/>
                    <a:pt x="11643219" y="16510"/>
                  </a:cubicBezTo>
                  <a:cubicBezTo>
                    <a:pt x="11687168" y="17780"/>
                    <a:pt x="11696058" y="20320"/>
                    <a:pt x="11706218" y="21590"/>
                  </a:cubicBezTo>
                  <a:close/>
                  <a:moveTo>
                    <a:pt x="11716379" y="5933319"/>
                  </a:moveTo>
                  <a:cubicBezTo>
                    <a:pt x="11717648" y="5916809"/>
                    <a:pt x="11718918" y="5904109"/>
                    <a:pt x="11718918" y="5891409"/>
                  </a:cubicBezTo>
                  <a:cubicBezTo>
                    <a:pt x="11717648" y="5632162"/>
                    <a:pt x="11716379" y="5385083"/>
                    <a:pt x="11716379" y="5119357"/>
                  </a:cubicBezTo>
                  <a:cubicBezTo>
                    <a:pt x="11716379" y="4998148"/>
                    <a:pt x="11718918" y="4876940"/>
                    <a:pt x="11717648" y="4755731"/>
                  </a:cubicBezTo>
                  <a:cubicBezTo>
                    <a:pt x="11717648" y="4643846"/>
                    <a:pt x="11716379" y="4527300"/>
                    <a:pt x="11715108" y="4415415"/>
                  </a:cubicBezTo>
                  <a:cubicBezTo>
                    <a:pt x="11710029" y="4242926"/>
                    <a:pt x="11698598" y="671939"/>
                    <a:pt x="11698598" y="499450"/>
                  </a:cubicBezTo>
                  <a:cubicBezTo>
                    <a:pt x="11696058" y="354932"/>
                    <a:pt x="11693518" y="205753"/>
                    <a:pt x="11690979" y="63500"/>
                  </a:cubicBezTo>
                  <a:cubicBezTo>
                    <a:pt x="11689708" y="44450"/>
                    <a:pt x="11688439" y="43180"/>
                    <a:pt x="11615555" y="41910"/>
                  </a:cubicBezTo>
                  <a:cubicBezTo>
                    <a:pt x="11587891" y="41910"/>
                    <a:pt x="11569449" y="41910"/>
                    <a:pt x="11541785" y="40640"/>
                  </a:cubicBezTo>
                  <a:cubicBezTo>
                    <a:pt x="11311255" y="36830"/>
                    <a:pt x="11071503" y="31750"/>
                    <a:pt x="10840972" y="30480"/>
                  </a:cubicBezTo>
                  <a:cubicBezTo>
                    <a:pt x="10278477" y="26670"/>
                    <a:pt x="9706760" y="25400"/>
                    <a:pt x="9144265" y="22860"/>
                  </a:cubicBezTo>
                  <a:cubicBezTo>
                    <a:pt x="9061274" y="22860"/>
                    <a:pt x="8969061" y="22860"/>
                    <a:pt x="8886070" y="22860"/>
                  </a:cubicBezTo>
                  <a:cubicBezTo>
                    <a:pt x="8747751" y="22860"/>
                    <a:pt x="8609434" y="22860"/>
                    <a:pt x="8480336" y="22860"/>
                  </a:cubicBezTo>
                  <a:cubicBezTo>
                    <a:pt x="8185256" y="22860"/>
                    <a:pt x="7890177" y="22860"/>
                    <a:pt x="7604319" y="24130"/>
                  </a:cubicBezTo>
                  <a:cubicBezTo>
                    <a:pt x="7355345" y="25400"/>
                    <a:pt x="3159684" y="29210"/>
                    <a:pt x="2910711" y="29210"/>
                  </a:cubicBezTo>
                  <a:cubicBezTo>
                    <a:pt x="2504977" y="29210"/>
                    <a:pt x="2099242" y="26670"/>
                    <a:pt x="1693508" y="33020"/>
                  </a:cubicBezTo>
                  <a:cubicBezTo>
                    <a:pt x="1481419" y="36830"/>
                    <a:pt x="1278552" y="36830"/>
                    <a:pt x="1075685" y="38100"/>
                  </a:cubicBezTo>
                  <a:cubicBezTo>
                    <a:pt x="725278" y="41910"/>
                    <a:pt x="374871" y="45720"/>
                    <a:pt x="49530" y="50800"/>
                  </a:cubicBezTo>
                  <a:cubicBezTo>
                    <a:pt x="36830" y="50800"/>
                    <a:pt x="34290" y="53340"/>
                    <a:pt x="33020" y="79882"/>
                  </a:cubicBezTo>
                  <a:cubicBezTo>
                    <a:pt x="31750" y="163796"/>
                    <a:pt x="31750" y="247709"/>
                    <a:pt x="30480" y="331623"/>
                  </a:cubicBezTo>
                  <a:cubicBezTo>
                    <a:pt x="29210" y="471479"/>
                    <a:pt x="26670" y="606673"/>
                    <a:pt x="25400" y="746529"/>
                  </a:cubicBezTo>
                  <a:cubicBezTo>
                    <a:pt x="20320" y="895708"/>
                    <a:pt x="26670" y="4541286"/>
                    <a:pt x="29210" y="4690465"/>
                  </a:cubicBezTo>
                  <a:cubicBezTo>
                    <a:pt x="29210" y="4848968"/>
                    <a:pt x="29210" y="5012134"/>
                    <a:pt x="30480" y="5170637"/>
                  </a:cubicBezTo>
                  <a:cubicBezTo>
                    <a:pt x="30480" y="5287184"/>
                    <a:pt x="33020" y="5403730"/>
                    <a:pt x="33020" y="5520277"/>
                  </a:cubicBezTo>
                  <a:cubicBezTo>
                    <a:pt x="33020" y="5646147"/>
                    <a:pt x="33020" y="5772018"/>
                    <a:pt x="31750" y="5891409"/>
                  </a:cubicBezTo>
                  <a:cubicBezTo>
                    <a:pt x="31750" y="5895219"/>
                    <a:pt x="31750" y="5897759"/>
                    <a:pt x="31750" y="5901569"/>
                  </a:cubicBezTo>
                  <a:cubicBezTo>
                    <a:pt x="31750" y="5911729"/>
                    <a:pt x="35560" y="5915539"/>
                    <a:pt x="44450" y="5915539"/>
                  </a:cubicBezTo>
                  <a:cubicBezTo>
                    <a:pt x="107456" y="5915539"/>
                    <a:pt x="236553" y="5916809"/>
                    <a:pt x="356429" y="5916809"/>
                  </a:cubicBezTo>
                  <a:cubicBezTo>
                    <a:pt x="531632" y="5916809"/>
                    <a:pt x="716057" y="5914269"/>
                    <a:pt x="891260" y="5916809"/>
                  </a:cubicBezTo>
                  <a:cubicBezTo>
                    <a:pt x="1177119" y="5920619"/>
                    <a:pt x="1462977" y="5923159"/>
                    <a:pt x="1748835" y="5921889"/>
                  </a:cubicBezTo>
                  <a:cubicBezTo>
                    <a:pt x="1933260" y="5920619"/>
                    <a:pt x="2108463" y="5923159"/>
                    <a:pt x="2292888" y="5923159"/>
                  </a:cubicBezTo>
                  <a:cubicBezTo>
                    <a:pt x="2560304" y="5923159"/>
                    <a:pt x="2827720" y="5921889"/>
                    <a:pt x="3095135" y="5923159"/>
                  </a:cubicBezTo>
                  <a:cubicBezTo>
                    <a:pt x="3491648" y="5924429"/>
                    <a:pt x="7844071" y="5914269"/>
                    <a:pt x="8249805" y="5916809"/>
                  </a:cubicBezTo>
                  <a:cubicBezTo>
                    <a:pt x="8425008" y="5918079"/>
                    <a:pt x="8600212" y="5919349"/>
                    <a:pt x="8766194" y="5919349"/>
                  </a:cubicBezTo>
                  <a:cubicBezTo>
                    <a:pt x="9070495" y="5921889"/>
                    <a:pt x="9365574" y="5918079"/>
                    <a:pt x="9669875" y="5921889"/>
                  </a:cubicBezTo>
                  <a:cubicBezTo>
                    <a:pt x="9918848" y="5924429"/>
                    <a:pt x="10167821" y="5924429"/>
                    <a:pt x="10416795" y="5926969"/>
                  </a:cubicBezTo>
                  <a:cubicBezTo>
                    <a:pt x="10785644" y="5930779"/>
                    <a:pt x="11154494" y="5933319"/>
                    <a:pt x="11523343" y="5934589"/>
                  </a:cubicBezTo>
                  <a:cubicBezTo>
                    <a:pt x="11661661" y="5934589"/>
                    <a:pt x="11696058" y="5933319"/>
                    <a:pt x="11716379" y="593331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789169" y="1426418"/>
            <a:ext cx="9738363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7000" u="none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TABLE OF CONTENTS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628640" y="2705100"/>
            <a:ext cx="687767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000" b="1" spc="163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Warm-up and review.</a:t>
            </a:r>
            <a:endParaRPr lang="en-US" sz="4000" b="1" u="none" spc="163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Freeform 29"/>
          <p:cNvSpPr/>
          <p:nvPr/>
        </p:nvSpPr>
        <p:spPr>
          <a:xfrm rot="-1104359">
            <a:off x="1227954" y="547792"/>
            <a:ext cx="1725110" cy="1578476"/>
          </a:xfrm>
          <a:custGeom>
            <a:avLst/>
            <a:gdLst/>
            <a:ahLst/>
            <a:cxnLst/>
            <a:rect l="l" t="t" r="r" b="b"/>
            <a:pathLst>
              <a:path w="978770" h="895575">
                <a:moveTo>
                  <a:pt x="0" y="0"/>
                </a:moveTo>
                <a:lnTo>
                  <a:pt x="978770" y="0"/>
                </a:lnTo>
                <a:lnTo>
                  <a:pt x="978770" y="895575"/>
                </a:lnTo>
                <a:lnTo>
                  <a:pt x="0" y="8955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717898" y="7636955"/>
            <a:ext cx="3654583" cy="1767613"/>
            <a:chOff x="2745411" y="8177521"/>
            <a:chExt cx="3654583" cy="1767613"/>
          </a:xfrm>
        </p:grpSpPr>
        <p:sp>
          <p:nvSpPr>
            <p:cNvPr id="30" name="Freeform 30"/>
            <p:cNvSpPr/>
            <p:nvPr/>
          </p:nvSpPr>
          <p:spPr>
            <a:xfrm rot="-124341">
              <a:off x="2745411" y="8536458"/>
              <a:ext cx="3374074" cy="1408676"/>
            </a:xfrm>
            <a:custGeom>
              <a:avLst/>
              <a:gdLst/>
              <a:ahLst/>
              <a:cxnLst/>
              <a:rect l="l" t="t" r="r" b="b"/>
              <a:pathLst>
                <a:path w="3374074" h="1408676">
                  <a:moveTo>
                    <a:pt x="0" y="0"/>
                  </a:moveTo>
                  <a:lnTo>
                    <a:pt x="3374074" y="0"/>
                  </a:lnTo>
                  <a:lnTo>
                    <a:pt x="3374074" y="1408676"/>
                  </a:lnTo>
                  <a:lnTo>
                    <a:pt x="0" y="1408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-10800000">
              <a:off x="5421224" y="8225146"/>
              <a:ext cx="978770" cy="895575"/>
            </a:xfrm>
            <a:custGeom>
              <a:avLst/>
              <a:gdLst/>
              <a:ahLst/>
              <a:cxnLst/>
              <a:rect l="l" t="t" r="r" b="b"/>
              <a:pathLst>
                <a:path w="978770" h="895575">
                  <a:moveTo>
                    <a:pt x="0" y="0"/>
                  </a:moveTo>
                  <a:lnTo>
                    <a:pt x="978770" y="0"/>
                  </a:lnTo>
                  <a:lnTo>
                    <a:pt x="978770" y="895575"/>
                  </a:lnTo>
                  <a:lnTo>
                    <a:pt x="0" y="895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-10800000">
              <a:off x="3649825" y="8177521"/>
              <a:ext cx="978770" cy="895575"/>
            </a:xfrm>
            <a:custGeom>
              <a:avLst/>
              <a:gdLst/>
              <a:ahLst/>
              <a:cxnLst/>
              <a:rect l="l" t="t" r="r" b="b"/>
              <a:pathLst>
                <a:path w="978770" h="895575">
                  <a:moveTo>
                    <a:pt x="0" y="0"/>
                  </a:moveTo>
                  <a:lnTo>
                    <a:pt x="978771" y="0"/>
                  </a:lnTo>
                  <a:lnTo>
                    <a:pt x="978771" y="895575"/>
                  </a:lnTo>
                  <a:lnTo>
                    <a:pt x="0" y="895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Freeform 33"/>
          <p:cNvSpPr/>
          <p:nvPr/>
        </p:nvSpPr>
        <p:spPr>
          <a:xfrm rot="20868924">
            <a:off x="15883316" y="320880"/>
            <a:ext cx="2264445" cy="1570581"/>
          </a:xfrm>
          <a:custGeom>
            <a:avLst/>
            <a:gdLst/>
            <a:ahLst/>
            <a:cxnLst/>
            <a:rect l="l" t="t" r="r" b="b"/>
            <a:pathLst>
              <a:path w="3395807" h="2181806">
                <a:moveTo>
                  <a:pt x="0" y="0"/>
                </a:moveTo>
                <a:lnTo>
                  <a:pt x="3395807" y="0"/>
                </a:lnTo>
                <a:lnTo>
                  <a:pt x="3395807" y="2181806"/>
                </a:lnTo>
                <a:lnTo>
                  <a:pt x="0" y="21818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29000" y="2570486"/>
            <a:ext cx="951058" cy="119492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47712" y="3898015"/>
            <a:ext cx="957155" cy="120101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72521" y="5231640"/>
            <a:ext cx="969348" cy="11949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09523" y="6559169"/>
            <a:ext cx="1042506" cy="11949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19684" y="7886700"/>
            <a:ext cx="1042506" cy="1188823"/>
          </a:xfrm>
          <a:prstGeom prst="rect">
            <a:avLst/>
          </a:prstGeom>
        </p:spPr>
      </p:pic>
      <p:sp>
        <p:nvSpPr>
          <p:cNvPr id="45" name="TextBox 8"/>
          <p:cNvSpPr txBox="1"/>
          <p:nvPr/>
        </p:nvSpPr>
        <p:spPr>
          <a:xfrm>
            <a:off x="5247352" y="4035677"/>
            <a:ext cx="687767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000" b="1" spc="163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Listen and repeat.</a:t>
            </a:r>
            <a:endParaRPr lang="en-US" sz="4000" b="1" u="none" spc="163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46" name="TextBox 8"/>
          <p:cNvSpPr txBox="1"/>
          <p:nvPr/>
        </p:nvSpPr>
        <p:spPr>
          <a:xfrm>
            <a:off x="5872161" y="5366254"/>
            <a:ext cx="687767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000" b="1" spc="163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Let’s talk.</a:t>
            </a:r>
            <a:endParaRPr lang="en-US" sz="4000" b="1" u="none" spc="163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47" name="TextBox 8"/>
          <p:cNvSpPr txBox="1"/>
          <p:nvPr/>
        </p:nvSpPr>
        <p:spPr>
          <a:xfrm>
            <a:off x="7219324" y="8018265"/>
            <a:ext cx="687767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000" b="1" spc="163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Fun corner and wrap-up.</a:t>
            </a:r>
            <a:endParaRPr lang="en-US" sz="4000" b="1" u="none" spc="163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50" name="Freeform 31"/>
          <p:cNvSpPr/>
          <p:nvPr/>
        </p:nvSpPr>
        <p:spPr>
          <a:xfrm rot="10800000">
            <a:off x="16240998" y="7972370"/>
            <a:ext cx="1699301" cy="1554861"/>
          </a:xfrm>
          <a:custGeom>
            <a:avLst/>
            <a:gdLst/>
            <a:ahLst/>
            <a:cxnLst/>
            <a:rect l="l" t="t" r="r" b="b"/>
            <a:pathLst>
              <a:path w="978770" h="895575">
                <a:moveTo>
                  <a:pt x="0" y="0"/>
                </a:moveTo>
                <a:lnTo>
                  <a:pt x="978770" y="0"/>
                </a:lnTo>
                <a:lnTo>
                  <a:pt x="978770" y="895575"/>
                </a:lnTo>
                <a:lnTo>
                  <a:pt x="0" y="8955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8"/>
          <p:cNvSpPr txBox="1"/>
          <p:nvPr/>
        </p:nvSpPr>
        <p:spPr>
          <a:xfrm>
            <a:off x="6509163" y="6693783"/>
            <a:ext cx="687767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000" b="1" spc="163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Let’s sing.</a:t>
            </a:r>
            <a:endParaRPr lang="en-US" sz="4000" b="1" u="none" spc="163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2513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5719958" y="3924300"/>
            <a:ext cx="20216505" cy="7016044"/>
          </a:xfrm>
          <a:custGeom>
            <a:avLst/>
            <a:gdLst/>
            <a:ahLst/>
            <a:cxnLst/>
            <a:rect l="l" t="t" r="r" b="b"/>
            <a:pathLst>
              <a:path w="20216505" h="8541473">
                <a:moveTo>
                  <a:pt x="0" y="0"/>
                </a:moveTo>
                <a:lnTo>
                  <a:pt x="20216504" y="0"/>
                </a:lnTo>
                <a:lnTo>
                  <a:pt x="20216504" y="8541474"/>
                </a:lnTo>
                <a:lnTo>
                  <a:pt x="0" y="85414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020800" y="26377"/>
            <a:ext cx="5599960" cy="2337983"/>
          </a:xfrm>
          <a:custGeom>
            <a:avLst/>
            <a:gdLst/>
            <a:ahLst/>
            <a:cxnLst/>
            <a:rect l="l" t="t" r="r" b="b"/>
            <a:pathLst>
              <a:path w="5599960" h="2337983">
                <a:moveTo>
                  <a:pt x="0" y="0"/>
                </a:moveTo>
                <a:lnTo>
                  <a:pt x="5599960" y="0"/>
                </a:lnTo>
                <a:lnTo>
                  <a:pt x="5599960" y="2337983"/>
                </a:lnTo>
                <a:lnTo>
                  <a:pt x="0" y="23379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-86762" y="2552700"/>
            <a:ext cx="18461525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chemeClr val="bg1"/>
                </a:solidFill>
                <a:latin typeface="Algerian" panose="04020705040A02060702" pitchFamily="82" charset="0"/>
              </a:rPr>
              <a:t>THANK YOU FOR PLAYING!</a:t>
            </a:r>
          </a:p>
        </p:txBody>
      </p:sp>
      <p:sp>
        <p:nvSpPr>
          <p:cNvPr id="8" name="Freeform 8"/>
          <p:cNvSpPr/>
          <p:nvPr/>
        </p:nvSpPr>
        <p:spPr>
          <a:xfrm>
            <a:off x="14703322" y="7448760"/>
            <a:ext cx="2966596" cy="2936930"/>
          </a:xfrm>
          <a:custGeom>
            <a:avLst/>
            <a:gdLst/>
            <a:ahLst/>
            <a:cxnLst/>
            <a:rect l="l" t="t" r="r" b="b"/>
            <a:pathLst>
              <a:path w="2966596" h="2936930">
                <a:moveTo>
                  <a:pt x="0" y="0"/>
                </a:moveTo>
                <a:lnTo>
                  <a:pt x="2966596" y="0"/>
                </a:lnTo>
                <a:lnTo>
                  <a:pt x="2966596" y="2936930"/>
                </a:lnTo>
                <a:lnTo>
                  <a:pt x="0" y="29369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823267" y="6381108"/>
            <a:ext cx="3905317" cy="3924942"/>
          </a:xfrm>
          <a:custGeom>
            <a:avLst/>
            <a:gdLst/>
            <a:ahLst/>
            <a:cxnLst/>
            <a:rect l="l" t="t" r="r" b="b"/>
            <a:pathLst>
              <a:path w="5144735" h="5170588">
                <a:moveTo>
                  <a:pt x="5144735" y="0"/>
                </a:moveTo>
                <a:lnTo>
                  <a:pt x="0" y="0"/>
                </a:lnTo>
                <a:lnTo>
                  <a:pt x="0" y="5170588"/>
                </a:lnTo>
                <a:lnTo>
                  <a:pt x="5144735" y="5170588"/>
                </a:lnTo>
                <a:lnTo>
                  <a:pt x="514473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865502" y="7163496"/>
            <a:ext cx="3287898" cy="3123503"/>
          </a:xfrm>
          <a:custGeom>
            <a:avLst/>
            <a:gdLst/>
            <a:ahLst/>
            <a:cxnLst/>
            <a:rect l="l" t="t" r="r" b="b"/>
            <a:pathLst>
              <a:path w="4331368" h="4114800">
                <a:moveTo>
                  <a:pt x="0" y="0"/>
                </a:moveTo>
                <a:lnTo>
                  <a:pt x="4331368" y="0"/>
                </a:lnTo>
                <a:lnTo>
                  <a:pt x="43313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9747371" y="7346330"/>
            <a:ext cx="2940669" cy="2940669"/>
          </a:xfrm>
          <a:custGeom>
            <a:avLst/>
            <a:gdLst/>
            <a:ahLst/>
            <a:cxnLst/>
            <a:rect l="l" t="t" r="r" b="b"/>
            <a:pathLst>
              <a:path w="3873940" h="3873940">
                <a:moveTo>
                  <a:pt x="3873940" y="0"/>
                </a:moveTo>
                <a:lnTo>
                  <a:pt x="0" y="0"/>
                </a:lnTo>
                <a:lnTo>
                  <a:pt x="0" y="3873940"/>
                </a:lnTo>
                <a:lnTo>
                  <a:pt x="3873940" y="3873940"/>
                </a:lnTo>
                <a:lnTo>
                  <a:pt x="387394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840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292730" y="7524018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0" y="0"/>
                </a:moveTo>
                <a:lnTo>
                  <a:pt x="5933140" y="0"/>
                </a:lnTo>
                <a:lnTo>
                  <a:pt x="5933140" y="4991253"/>
                </a:lnTo>
                <a:lnTo>
                  <a:pt x="0" y="4991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1937870" y="-2228271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5933140" y="4991253"/>
                </a:moveTo>
                <a:lnTo>
                  <a:pt x="0" y="4991253"/>
                </a:lnTo>
                <a:lnTo>
                  <a:pt x="0" y="0"/>
                </a:lnTo>
                <a:lnTo>
                  <a:pt x="5933140" y="0"/>
                </a:lnTo>
                <a:lnTo>
                  <a:pt x="5933140" y="49912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67680">
            <a:off x="16592989" y="-170787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0" y="0"/>
                </a:moveTo>
                <a:lnTo>
                  <a:pt x="2430715" y="0"/>
                </a:lnTo>
                <a:lnTo>
                  <a:pt x="2430715" y="1920264"/>
                </a:lnTo>
                <a:lnTo>
                  <a:pt x="0" y="1920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614761" flipH="1">
            <a:off x="-186657" y="8542861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2430714" y="0"/>
                </a:moveTo>
                <a:lnTo>
                  <a:pt x="0" y="0"/>
                </a:lnTo>
                <a:lnTo>
                  <a:pt x="0" y="1920264"/>
                </a:lnTo>
                <a:lnTo>
                  <a:pt x="2430714" y="1920264"/>
                </a:lnTo>
                <a:lnTo>
                  <a:pt x="24307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204699" y="8156533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0" y="0"/>
                </a:moveTo>
                <a:lnTo>
                  <a:pt x="3725560" y="0"/>
                </a:lnTo>
                <a:lnTo>
                  <a:pt x="3725560" y="3140554"/>
                </a:lnTo>
                <a:lnTo>
                  <a:pt x="0" y="31405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-566859" y="-1051476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3725560" y="3140555"/>
                </a:moveTo>
                <a:lnTo>
                  <a:pt x="0" y="3140555"/>
                </a:lnTo>
                <a:lnTo>
                  <a:pt x="0" y="0"/>
                </a:lnTo>
                <a:lnTo>
                  <a:pt x="3725560" y="0"/>
                </a:lnTo>
                <a:lnTo>
                  <a:pt x="3725560" y="314055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400000">
            <a:off x="-1402029" y="4893987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8" y="0"/>
                </a:lnTo>
                <a:lnTo>
                  <a:pt x="2804058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927911" y="3491958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9" y="0"/>
                </a:lnTo>
                <a:lnTo>
                  <a:pt x="2804059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204699" y="2292865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826824" y="3286318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787393" y="0"/>
                </a:moveTo>
                <a:lnTo>
                  <a:pt x="0" y="0"/>
                </a:lnTo>
                <a:lnTo>
                  <a:pt x="0" y="752945"/>
                </a:lnTo>
                <a:lnTo>
                  <a:pt x="787393" y="752945"/>
                </a:lnTo>
                <a:lnTo>
                  <a:pt x="78739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02225" y="7216692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5"/>
                </a:lnTo>
                <a:lnTo>
                  <a:pt x="0" y="7529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673783" y="6237240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614218" y="4466392"/>
            <a:ext cx="15059565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spc="608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Broadway" panose="04040905080B02020502" pitchFamily="82" charset="0"/>
              </a:rPr>
              <a:t>Warm-up and Review.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63295" y="1624689"/>
            <a:ext cx="1961410" cy="246433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681292" y="6141275"/>
            <a:ext cx="3251001" cy="3587312"/>
          </a:xfrm>
          <a:custGeom>
            <a:avLst/>
            <a:gdLst/>
            <a:ahLst/>
            <a:cxnLst/>
            <a:rect l="l" t="t" r="r" b="b"/>
            <a:pathLst>
              <a:path w="3251001" h="3587312">
                <a:moveTo>
                  <a:pt x="0" y="0"/>
                </a:moveTo>
                <a:lnTo>
                  <a:pt x="3251001" y="0"/>
                </a:lnTo>
                <a:lnTo>
                  <a:pt x="3251001" y="3587311"/>
                </a:lnTo>
                <a:lnTo>
                  <a:pt x="0" y="35873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338868" y="3349844"/>
            <a:ext cx="3219612" cy="3587312"/>
          </a:xfrm>
          <a:custGeom>
            <a:avLst/>
            <a:gdLst/>
            <a:ahLst/>
            <a:cxnLst/>
            <a:rect l="l" t="t" r="r" b="b"/>
            <a:pathLst>
              <a:path w="3219612" h="3587312">
                <a:moveTo>
                  <a:pt x="0" y="0"/>
                </a:moveTo>
                <a:lnTo>
                  <a:pt x="3219612" y="0"/>
                </a:lnTo>
                <a:lnTo>
                  <a:pt x="3219612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60071" y="0"/>
            <a:ext cx="2573896" cy="3587312"/>
          </a:xfrm>
          <a:custGeom>
            <a:avLst/>
            <a:gdLst/>
            <a:ahLst/>
            <a:cxnLst/>
            <a:rect l="l" t="t" r="r" b="b"/>
            <a:pathLst>
              <a:path w="2573896" h="3587312">
                <a:moveTo>
                  <a:pt x="0" y="0"/>
                </a:moveTo>
                <a:lnTo>
                  <a:pt x="2573896" y="0"/>
                </a:lnTo>
                <a:lnTo>
                  <a:pt x="2573896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033967" y="2553963"/>
            <a:ext cx="2623222" cy="3587312"/>
          </a:xfrm>
          <a:custGeom>
            <a:avLst/>
            <a:gdLst/>
            <a:ahLst/>
            <a:cxnLst/>
            <a:rect l="l" t="t" r="r" b="b"/>
            <a:pathLst>
              <a:path w="2623222" h="3587312">
                <a:moveTo>
                  <a:pt x="0" y="0"/>
                </a:moveTo>
                <a:lnTo>
                  <a:pt x="2623222" y="0"/>
                </a:lnTo>
                <a:lnTo>
                  <a:pt x="2623222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390046" y="7659146"/>
            <a:ext cx="3497629" cy="3587312"/>
          </a:xfrm>
          <a:custGeom>
            <a:avLst/>
            <a:gdLst/>
            <a:ahLst/>
            <a:cxnLst/>
            <a:rect l="l" t="t" r="r" b="b"/>
            <a:pathLst>
              <a:path w="3497629" h="3587312">
                <a:moveTo>
                  <a:pt x="0" y="0"/>
                </a:moveTo>
                <a:lnTo>
                  <a:pt x="3497629" y="0"/>
                </a:lnTo>
                <a:lnTo>
                  <a:pt x="3497629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657189" y="-237468"/>
            <a:ext cx="3816289" cy="3587312"/>
          </a:xfrm>
          <a:custGeom>
            <a:avLst/>
            <a:gdLst/>
            <a:ahLst/>
            <a:cxnLst/>
            <a:rect l="l" t="t" r="r" b="b"/>
            <a:pathLst>
              <a:path w="3816289" h="3587312">
                <a:moveTo>
                  <a:pt x="0" y="0"/>
                </a:moveTo>
                <a:lnTo>
                  <a:pt x="3816289" y="0"/>
                </a:lnTo>
                <a:lnTo>
                  <a:pt x="3816289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686377" y="760307"/>
            <a:ext cx="3947523" cy="3587312"/>
          </a:xfrm>
          <a:custGeom>
            <a:avLst/>
            <a:gdLst/>
            <a:ahLst/>
            <a:cxnLst/>
            <a:rect l="l" t="t" r="r" b="b"/>
            <a:pathLst>
              <a:path w="3947523" h="3587312">
                <a:moveTo>
                  <a:pt x="0" y="0"/>
                </a:moveTo>
                <a:lnTo>
                  <a:pt x="3947523" y="0"/>
                </a:lnTo>
                <a:lnTo>
                  <a:pt x="3947523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819600" y="5356351"/>
            <a:ext cx="5227412" cy="3587312"/>
          </a:xfrm>
          <a:custGeom>
            <a:avLst/>
            <a:gdLst/>
            <a:ahLst/>
            <a:cxnLst/>
            <a:rect l="l" t="t" r="r" b="b"/>
            <a:pathLst>
              <a:path w="5227412" h="3587312">
                <a:moveTo>
                  <a:pt x="0" y="0"/>
                </a:moveTo>
                <a:lnTo>
                  <a:pt x="5227412" y="0"/>
                </a:lnTo>
                <a:lnTo>
                  <a:pt x="5227412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345000" y="8943663"/>
            <a:ext cx="2905722" cy="3587312"/>
          </a:xfrm>
          <a:custGeom>
            <a:avLst/>
            <a:gdLst/>
            <a:ahLst/>
            <a:cxnLst/>
            <a:rect l="l" t="t" r="r" b="b"/>
            <a:pathLst>
              <a:path w="2905722" h="3587312">
                <a:moveTo>
                  <a:pt x="0" y="0"/>
                </a:moveTo>
                <a:lnTo>
                  <a:pt x="2905722" y="0"/>
                </a:lnTo>
                <a:lnTo>
                  <a:pt x="2905722" y="3587311"/>
                </a:lnTo>
                <a:lnTo>
                  <a:pt x="0" y="358731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226818" y="-764956"/>
            <a:ext cx="3368992" cy="4114800"/>
          </a:xfrm>
          <a:custGeom>
            <a:avLst/>
            <a:gdLst/>
            <a:ahLst/>
            <a:cxnLst/>
            <a:rect l="l" t="t" r="r" b="b"/>
            <a:pathLst>
              <a:path w="3368992" h="4114800">
                <a:moveTo>
                  <a:pt x="0" y="0"/>
                </a:moveTo>
                <a:lnTo>
                  <a:pt x="3368993" y="0"/>
                </a:lnTo>
                <a:lnTo>
                  <a:pt x="33689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554230" y="3298951"/>
            <a:ext cx="3410141" cy="4114800"/>
          </a:xfrm>
          <a:custGeom>
            <a:avLst/>
            <a:gdLst/>
            <a:ahLst/>
            <a:cxnLst/>
            <a:rect l="l" t="t" r="r" b="b"/>
            <a:pathLst>
              <a:path w="3410141" h="4114800">
                <a:moveTo>
                  <a:pt x="0" y="0"/>
                </a:moveTo>
                <a:lnTo>
                  <a:pt x="3410140" y="0"/>
                </a:lnTo>
                <a:lnTo>
                  <a:pt x="34101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047012" y="8416174"/>
            <a:ext cx="3867912" cy="4114800"/>
          </a:xfrm>
          <a:custGeom>
            <a:avLst/>
            <a:gdLst/>
            <a:ahLst/>
            <a:cxnLst/>
            <a:rect l="l" t="t" r="r" b="b"/>
            <a:pathLst>
              <a:path w="3867912" h="4114800">
                <a:moveTo>
                  <a:pt x="0" y="0"/>
                </a:moveTo>
                <a:lnTo>
                  <a:pt x="3867912" y="0"/>
                </a:lnTo>
                <a:lnTo>
                  <a:pt x="38679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2819977" y="3298951"/>
            <a:ext cx="4156364" cy="4114800"/>
          </a:xfrm>
          <a:custGeom>
            <a:avLst/>
            <a:gdLst/>
            <a:ahLst/>
            <a:cxnLst/>
            <a:rect l="l" t="t" r="r" b="b"/>
            <a:pathLst>
              <a:path w="4156364" h="4114800">
                <a:moveTo>
                  <a:pt x="0" y="0"/>
                </a:moveTo>
                <a:lnTo>
                  <a:pt x="4156364" y="0"/>
                </a:lnTo>
                <a:lnTo>
                  <a:pt x="41563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23045">
            <a:off x="3408354" y="2430722"/>
            <a:ext cx="11471292" cy="5425557"/>
          </a:xfrm>
          <a:custGeom>
            <a:avLst/>
            <a:gdLst/>
            <a:ahLst/>
            <a:cxnLst/>
            <a:rect l="l" t="t" r="r" b="b"/>
            <a:pathLst>
              <a:path w="11471292" h="3731034">
                <a:moveTo>
                  <a:pt x="0" y="0"/>
                </a:moveTo>
                <a:lnTo>
                  <a:pt x="11471292" y="0"/>
                </a:lnTo>
                <a:lnTo>
                  <a:pt x="11471292" y="3731034"/>
                </a:lnTo>
                <a:lnTo>
                  <a:pt x="0" y="3731034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3790107" y="3958560"/>
            <a:ext cx="10707786" cy="2369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5400" b="1" dirty="0">
                <a:solidFill>
                  <a:srgbClr val="CC0099"/>
                </a:solidFill>
                <a:latin typeface="Comic Sans MS" panose="030F0702030302020204" pitchFamily="66" charset="0"/>
              </a:rPr>
              <a:t>Quiz Time</a:t>
            </a:r>
          </a:p>
        </p:txBody>
      </p:sp>
    </p:spTree>
    <p:extLst>
      <p:ext uri="{BB962C8B-B14F-4D97-AF65-F5344CB8AC3E}">
        <p14:creationId xmlns:p14="http://schemas.microsoft.com/office/powerpoint/2010/main" val="377479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2491355">
            <a:off x="-693222" y="2843444"/>
            <a:ext cx="2189908" cy="2416450"/>
          </a:xfrm>
          <a:custGeom>
            <a:avLst/>
            <a:gdLst/>
            <a:ahLst/>
            <a:cxnLst/>
            <a:rect l="l" t="t" r="r" b="b"/>
            <a:pathLst>
              <a:path w="2189908" h="2416450">
                <a:moveTo>
                  <a:pt x="0" y="0"/>
                </a:moveTo>
                <a:lnTo>
                  <a:pt x="2189907" y="0"/>
                </a:lnTo>
                <a:lnTo>
                  <a:pt x="2189907" y="2416450"/>
                </a:lnTo>
                <a:lnTo>
                  <a:pt x="0" y="24164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667688">
            <a:off x="401732" y="285900"/>
            <a:ext cx="1733803" cy="2416450"/>
          </a:xfrm>
          <a:custGeom>
            <a:avLst/>
            <a:gdLst/>
            <a:ahLst/>
            <a:cxnLst/>
            <a:rect l="l" t="t" r="r" b="b"/>
            <a:pathLst>
              <a:path w="1733803" h="2416450">
                <a:moveTo>
                  <a:pt x="0" y="0"/>
                </a:moveTo>
                <a:lnTo>
                  <a:pt x="1733802" y="0"/>
                </a:lnTo>
                <a:lnTo>
                  <a:pt x="1733802" y="2416450"/>
                </a:lnTo>
                <a:lnTo>
                  <a:pt x="0" y="24164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03334">
            <a:off x="232018" y="5686888"/>
            <a:ext cx="2664248" cy="1828340"/>
          </a:xfrm>
          <a:custGeom>
            <a:avLst/>
            <a:gdLst/>
            <a:ahLst/>
            <a:cxnLst/>
            <a:rect l="l" t="t" r="r" b="b"/>
            <a:pathLst>
              <a:path w="2664248" h="1828340">
                <a:moveTo>
                  <a:pt x="0" y="0"/>
                </a:moveTo>
                <a:lnTo>
                  <a:pt x="2664248" y="0"/>
                </a:lnTo>
                <a:lnTo>
                  <a:pt x="2664248" y="1828340"/>
                </a:lnTo>
                <a:lnTo>
                  <a:pt x="0" y="18283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543145" y="3838291"/>
            <a:ext cx="2098464" cy="2532083"/>
          </a:xfrm>
          <a:custGeom>
            <a:avLst/>
            <a:gdLst/>
            <a:ahLst/>
            <a:cxnLst/>
            <a:rect l="l" t="t" r="r" b="b"/>
            <a:pathLst>
              <a:path w="2098464" h="2532083">
                <a:moveTo>
                  <a:pt x="0" y="0"/>
                </a:moveTo>
                <a:lnTo>
                  <a:pt x="2098464" y="0"/>
                </a:lnTo>
                <a:lnTo>
                  <a:pt x="2098464" y="2532083"/>
                </a:lnTo>
                <a:lnTo>
                  <a:pt x="0" y="25320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907842" y="7992258"/>
            <a:ext cx="2380158" cy="2532083"/>
          </a:xfrm>
          <a:custGeom>
            <a:avLst/>
            <a:gdLst/>
            <a:ahLst/>
            <a:cxnLst/>
            <a:rect l="l" t="t" r="r" b="b"/>
            <a:pathLst>
              <a:path w="2380158" h="2532083">
                <a:moveTo>
                  <a:pt x="0" y="0"/>
                </a:moveTo>
                <a:lnTo>
                  <a:pt x="2380158" y="0"/>
                </a:lnTo>
                <a:lnTo>
                  <a:pt x="2380158" y="2532084"/>
                </a:lnTo>
                <a:lnTo>
                  <a:pt x="0" y="25320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7114295" y="6768184"/>
            <a:ext cx="909231" cy="826264"/>
          </a:xfrm>
          <a:custGeom>
            <a:avLst/>
            <a:gdLst/>
            <a:ahLst/>
            <a:cxnLst/>
            <a:rect l="l" t="t" r="r" b="b"/>
            <a:pathLst>
              <a:path w="909231" h="826264">
                <a:moveTo>
                  <a:pt x="0" y="0"/>
                </a:moveTo>
                <a:lnTo>
                  <a:pt x="909231" y="0"/>
                </a:lnTo>
                <a:lnTo>
                  <a:pt x="909231" y="826264"/>
                </a:lnTo>
                <a:lnTo>
                  <a:pt x="0" y="82626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324301" y="7639564"/>
            <a:ext cx="2167588" cy="2647436"/>
          </a:xfrm>
          <a:custGeom>
            <a:avLst/>
            <a:gdLst/>
            <a:ahLst/>
            <a:cxnLst/>
            <a:rect l="l" t="t" r="r" b="b"/>
            <a:pathLst>
              <a:path w="2167588" h="2647436">
                <a:moveTo>
                  <a:pt x="0" y="0"/>
                </a:moveTo>
                <a:lnTo>
                  <a:pt x="2167588" y="0"/>
                </a:lnTo>
                <a:lnTo>
                  <a:pt x="2167588" y="2647436"/>
                </a:lnTo>
                <a:lnTo>
                  <a:pt x="0" y="264743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5253264" y="6667500"/>
            <a:ext cx="7781472" cy="135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800" b="1" dirty="0" err="1">
                <a:latin typeface="Comic Sans MS" panose="030F0702030302020204" pitchFamily="66" charset="0"/>
              </a:rPr>
              <a:t>gr_pes</a:t>
            </a:r>
            <a:endParaRPr lang="en-US" sz="8800" b="1" dirty="0">
              <a:latin typeface="Comic Sans MS" panose="030F0702030302020204" pitchFamily="66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77138" y="1415059"/>
            <a:ext cx="3624262" cy="5158171"/>
          </a:xfrm>
          <a:prstGeom prst="rect">
            <a:avLst/>
          </a:prstGeom>
        </p:spPr>
      </p:pic>
      <p:sp>
        <p:nvSpPr>
          <p:cNvPr id="37" name="TextBox 16"/>
          <p:cNvSpPr txBox="1"/>
          <p:nvPr/>
        </p:nvSpPr>
        <p:spPr>
          <a:xfrm>
            <a:off x="2665789" y="212792"/>
            <a:ext cx="1295642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CC0099"/>
                </a:solidFill>
                <a:latin typeface="Comic Sans MS" panose="030F0702030302020204" pitchFamily="66" charset="0"/>
              </a:rPr>
              <a:t>Choose the correct letter.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1"/>
          <a:srcRect l="11418" t="24095" r="11189" b="24095"/>
          <a:stretch/>
        </p:blipFill>
        <p:spPr>
          <a:xfrm>
            <a:off x="5791200" y="8738588"/>
            <a:ext cx="1524000" cy="1219200"/>
          </a:xfrm>
          <a:prstGeom prst="round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2"/>
          <a:srcRect l="12399" t="23862" r="12450" b="24329"/>
          <a:stretch/>
        </p:blipFill>
        <p:spPr>
          <a:xfrm>
            <a:off x="8458200" y="8738588"/>
            <a:ext cx="1447800" cy="1219201"/>
          </a:xfrm>
          <a:prstGeom prst="round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3"/>
          <a:srcRect l="14918" t="22463" r="11559" b="25729"/>
          <a:stretch/>
        </p:blipFill>
        <p:spPr>
          <a:xfrm>
            <a:off x="11049000" y="8738588"/>
            <a:ext cx="1447800" cy="1219200"/>
          </a:xfrm>
          <a:prstGeom prst="roundRect">
            <a:avLst/>
          </a:prstGeom>
        </p:spPr>
      </p:pic>
      <p:sp>
        <p:nvSpPr>
          <p:cNvPr id="51" name="TextBox 15"/>
          <p:cNvSpPr txBox="1"/>
          <p:nvPr/>
        </p:nvSpPr>
        <p:spPr>
          <a:xfrm>
            <a:off x="8503106" y="6986723"/>
            <a:ext cx="683956" cy="1052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49"/>
              </a:lnSpc>
            </a:pPr>
            <a:r>
              <a:rPr lang="en-US" sz="8800" b="1" dirty="0">
                <a:solidFill>
                  <a:srgbClr val="3B42C4"/>
                </a:solidFill>
                <a:latin typeface="Comic Sans MS" panose="030F0702030302020204" pitchFamily="66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48308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+Tieng-vo-tay-tra-loi-du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1287108" y="5143500"/>
            <a:ext cx="1316435" cy="1452618"/>
          </a:xfrm>
          <a:custGeom>
            <a:avLst/>
            <a:gdLst/>
            <a:ahLst/>
            <a:cxnLst/>
            <a:rect l="l" t="t" r="r" b="b"/>
            <a:pathLst>
              <a:path w="1316435" h="1452618">
                <a:moveTo>
                  <a:pt x="0" y="0"/>
                </a:moveTo>
                <a:lnTo>
                  <a:pt x="1316435" y="0"/>
                </a:lnTo>
                <a:lnTo>
                  <a:pt x="1316435" y="1452618"/>
                </a:lnTo>
                <a:lnTo>
                  <a:pt x="0" y="14526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12075" y="2903877"/>
            <a:ext cx="1833251" cy="2042619"/>
          </a:xfrm>
          <a:custGeom>
            <a:avLst/>
            <a:gdLst/>
            <a:ahLst/>
            <a:cxnLst/>
            <a:rect l="l" t="t" r="r" b="b"/>
            <a:pathLst>
              <a:path w="1833251" h="2042619">
                <a:moveTo>
                  <a:pt x="0" y="0"/>
                </a:moveTo>
                <a:lnTo>
                  <a:pt x="1833250" y="0"/>
                </a:lnTo>
                <a:lnTo>
                  <a:pt x="1833250" y="2042619"/>
                </a:lnTo>
                <a:lnTo>
                  <a:pt x="0" y="20426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896525" y="6081089"/>
            <a:ext cx="2183633" cy="2239623"/>
          </a:xfrm>
          <a:custGeom>
            <a:avLst/>
            <a:gdLst/>
            <a:ahLst/>
            <a:cxnLst/>
            <a:rect l="l" t="t" r="r" b="b"/>
            <a:pathLst>
              <a:path w="2183633" h="2239623">
                <a:moveTo>
                  <a:pt x="0" y="0"/>
                </a:moveTo>
                <a:lnTo>
                  <a:pt x="2183633" y="0"/>
                </a:lnTo>
                <a:lnTo>
                  <a:pt x="2183633" y="2239624"/>
                </a:lnTo>
                <a:lnTo>
                  <a:pt x="0" y="22396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711113">
            <a:off x="-421552" y="9279979"/>
            <a:ext cx="1945325" cy="1334980"/>
          </a:xfrm>
          <a:custGeom>
            <a:avLst/>
            <a:gdLst/>
            <a:ahLst/>
            <a:cxnLst/>
            <a:rect l="l" t="t" r="r" b="b"/>
            <a:pathLst>
              <a:path w="1945325" h="1334980">
                <a:moveTo>
                  <a:pt x="0" y="0"/>
                </a:moveTo>
                <a:lnTo>
                  <a:pt x="1945326" y="0"/>
                </a:lnTo>
                <a:lnTo>
                  <a:pt x="1945326" y="1334980"/>
                </a:lnTo>
                <a:lnTo>
                  <a:pt x="0" y="13349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733082" y="7200900"/>
            <a:ext cx="1814095" cy="2239623"/>
          </a:xfrm>
          <a:custGeom>
            <a:avLst/>
            <a:gdLst/>
            <a:ahLst/>
            <a:cxnLst/>
            <a:rect l="l" t="t" r="r" b="b"/>
            <a:pathLst>
              <a:path w="1814095" h="2239623">
                <a:moveTo>
                  <a:pt x="0" y="0"/>
                </a:moveTo>
                <a:lnTo>
                  <a:pt x="1814095" y="0"/>
                </a:lnTo>
                <a:lnTo>
                  <a:pt x="1814095" y="2239623"/>
                </a:lnTo>
                <a:lnTo>
                  <a:pt x="0" y="223962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1820940">
            <a:off x="-66704" y="309550"/>
            <a:ext cx="2594893" cy="2568944"/>
          </a:xfrm>
          <a:custGeom>
            <a:avLst/>
            <a:gdLst/>
            <a:ahLst/>
            <a:cxnLst/>
            <a:rect l="l" t="t" r="r" b="b"/>
            <a:pathLst>
              <a:path w="2594893" h="2568944">
                <a:moveTo>
                  <a:pt x="0" y="0"/>
                </a:moveTo>
                <a:lnTo>
                  <a:pt x="2594893" y="0"/>
                </a:lnTo>
                <a:lnTo>
                  <a:pt x="2594893" y="2568944"/>
                </a:lnTo>
                <a:lnTo>
                  <a:pt x="0" y="256894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6466585" y="6373295"/>
            <a:ext cx="1821415" cy="1655211"/>
          </a:xfrm>
          <a:custGeom>
            <a:avLst/>
            <a:gdLst/>
            <a:ahLst/>
            <a:cxnLst/>
            <a:rect l="l" t="t" r="r" b="b"/>
            <a:pathLst>
              <a:path w="1821415" h="1655211">
                <a:moveTo>
                  <a:pt x="0" y="0"/>
                </a:moveTo>
                <a:lnTo>
                  <a:pt x="1821415" y="0"/>
                </a:lnTo>
                <a:lnTo>
                  <a:pt x="1821415" y="1655210"/>
                </a:lnTo>
                <a:lnTo>
                  <a:pt x="0" y="165521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6600054" y="8320712"/>
            <a:ext cx="1554477" cy="1898598"/>
          </a:xfrm>
          <a:custGeom>
            <a:avLst/>
            <a:gdLst/>
            <a:ahLst/>
            <a:cxnLst/>
            <a:rect l="l" t="t" r="r" b="b"/>
            <a:pathLst>
              <a:path w="1554477" h="1898598">
                <a:moveTo>
                  <a:pt x="0" y="0"/>
                </a:moveTo>
                <a:lnTo>
                  <a:pt x="1554477" y="0"/>
                </a:lnTo>
                <a:lnTo>
                  <a:pt x="1554477" y="1898598"/>
                </a:lnTo>
                <a:lnTo>
                  <a:pt x="0" y="189859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29950" y="1692297"/>
            <a:ext cx="3228101" cy="4624584"/>
          </a:xfrm>
          <a:prstGeom prst="rect">
            <a:avLst/>
          </a:prstGeom>
        </p:spPr>
      </p:pic>
      <p:sp>
        <p:nvSpPr>
          <p:cNvPr id="36" name="TextBox 14"/>
          <p:cNvSpPr txBox="1"/>
          <p:nvPr/>
        </p:nvSpPr>
        <p:spPr>
          <a:xfrm>
            <a:off x="5253264" y="6688390"/>
            <a:ext cx="7781472" cy="135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800" b="1" dirty="0">
                <a:latin typeface="Comic Sans MS" panose="030F0702030302020204" pitchFamily="66" charset="0"/>
              </a:rPr>
              <a:t>k a c e</a:t>
            </a:r>
          </a:p>
        </p:txBody>
      </p:sp>
      <p:sp>
        <p:nvSpPr>
          <p:cNvPr id="48" name="TextBox 16"/>
          <p:cNvSpPr txBox="1"/>
          <p:nvPr/>
        </p:nvSpPr>
        <p:spPr>
          <a:xfrm>
            <a:off x="2665789" y="212792"/>
            <a:ext cx="1295642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CC0099"/>
                </a:solidFill>
                <a:latin typeface="Comic Sans MS" panose="030F0702030302020204" pitchFamily="66" charset="0"/>
              </a:rPr>
              <a:t>Order the letters.</a:t>
            </a:r>
          </a:p>
        </p:txBody>
      </p:sp>
      <p:sp>
        <p:nvSpPr>
          <p:cNvPr id="49" name="Freeform 12"/>
          <p:cNvSpPr/>
          <p:nvPr/>
        </p:nvSpPr>
        <p:spPr>
          <a:xfrm>
            <a:off x="6324601" y="8414116"/>
            <a:ext cx="5638799" cy="1645920"/>
          </a:xfrm>
          <a:custGeom>
            <a:avLst/>
            <a:gdLst/>
            <a:ahLst/>
            <a:cxnLst/>
            <a:rect l="l" t="t" r="r" b="b"/>
            <a:pathLst>
              <a:path w="1154550" h="889942">
                <a:moveTo>
                  <a:pt x="0" y="0"/>
                </a:moveTo>
                <a:lnTo>
                  <a:pt x="1154550" y="0"/>
                </a:lnTo>
                <a:lnTo>
                  <a:pt x="1154550" y="889942"/>
                </a:lnTo>
                <a:lnTo>
                  <a:pt x="0" y="88994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TextBox 5"/>
          <p:cNvSpPr txBox="1"/>
          <p:nvPr/>
        </p:nvSpPr>
        <p:spPr>
          <a:xfrm>
            <a:off x="7160532" y="8559968"/>
            <a:ext cx="3966936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cake</a:t>
            </a:r>
          </a:p>
        </p:txBody>
      </p:sp>
    </p:spTree>
    <p:extLst>
      <p:ext uri="{BB962C8B-B14F-4D97-AF65-F5344CB8AC3E}">
        <p14:creationId xmlns:p14="http://schemas.microsoft.com/office/powerpoint/2010/main" val="327879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 rot="-1399663">
            <a:off x="16135531" y="7819919"/>
            <a:ext cx="1871151" cy="2607876"/>
          </a:xfrm>
          <a:custGeom>
            <a:avLst/>
            <a:gdLst/>
            <a:ahLst/>
            <a:cxnLst/>
            <a:rect l="l" t="t" r="r" b="b"/>
            <a:pathLst>
              <a:path w="1871151" h="2607876">
                <a:moveTo>
                  <a:pt x="0" y="0"/>
                </a:moveTo>
                <a:lnTo>
                  <a:pt x="1871150" y="0"/>
                </a:lnTo>
                <a:lnTo>
                  <a:pt x="1871150" y="2607876"/>
                </a:lnTo>
                <a:lnTo>
                  <a:pt x="0" y="26078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6270361" y="4917907"/>
            <a:ext cx="2705186" cy="2542875"/>
          </a:xfrm>
          <a:custGeom>
            <a:avLst/>
            <a:gdLst/>
            <a:ahLst/>
            <a:cxnLst/>
            <a:rect l="l" t="t" r="r" b="b"/>
            <a:pathLst>
              <a:path w="2705186" h="2542875">
                <a:moveTo>
                  <a:pt x="0" y="0"/>
                </a:moveTo>
                <a:lnTo>
                  <a:pt x="2705186" y="0"/>
                </a:lnTo>
                <a:lnTo>
                  <a:pt x="2705186" y="2542874"/>
                </a:lnTo>
                <a:lnTo>
                  <a:pt x="0" y="25428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1279335">
            <a:off x="16998505" y="2967063"/>
            <a:ext cx="1748060" cy="1588550"/>
          </a:xfrm>
          <a:custGeom>
            <a:avLst/>
            <a:gdLst/>
            <a:ahLst/>
            <a:cxnLst/>
            <a:rect l="l" t="t" r="r" b="b"/>
            <a:pathLst>
              <a:path w="1748060" h="1588550">
                <a:moveTo>
                  <a:pt x="0" y="0"/>
                </a:moveTo>
                <a:lnTo>
                  <a:pt x="1748060" y="0"/>
                </a:lnTo>
                <a:lnTo>
                  <a:pt x="1748060" y="1588550"/>
                </a:lnTo>
                <a:lnTo>
                  <a:pt x="0" y="15885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6131645" y="408755"/>
            <a:ext cx="1878923" cy="2294868"/>
          </a:xfrm>
          <a:custGeom>
            <a:avLst/>
            <a:gdLst/>
            <a:ahLst/>
            <a:cxnLst/>
            <a:rect l="l" t="t" r="r" b="b"/>
            <a:pathLst>
              <a:path w="1878923" h="2294868">
                <a:moveTo>
                  <a:pt x="0" y="0"/>
                </a:moveTo>
                <a:lnTo>
                  <a:pt x="1878922" y="0"/>
                </a:lnTo>
                <a:lnTo>
                  <a:pt x="1878922" y="2294867"/>
                </a:lnTo>
                <a:lnTo>
                  <a:pt x="0" y="22948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1751617">
            <a:off x="-577985" y="2307930"/>
            <a:ext cx="1517431" cy="1556340"/>
          </a:xfrm>
          <a:custGeom>
            <a:avLst/>
            <a:gdLst/>
            <a:ahLst/>
            <a:cxnLst/>
            <a:rect l="l" t="t" r="r" b="b"/>
            <a:pathLst>
              <a:path w="1517431" h="1556340">
                <a:moveTo>
                  <a:pt x="0" y="0"/>
                </a:moveTo>
                <a:lnTo>
                  <a:pt x="1517431" y="0"/>
                </a:lnTo>
                <a:lnTo>
                  <a:pt x="1517431" y="1556340"/>
                </a:lnTo>
                <a:lnTo>
                  <a:pt x="0" y="155634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868288">
            <a:off x="-70575" y="-73243"/>
            <a:ext cx="1785148" cy="2203887"/>
          </a:xfrm>
          <a:custGeom>
            <a:avLst/>
            <a:gdLst/>
            <a:ahLst/>
            <a:cxnLst/>
            <a:rect l="l" t="t" r="r" b="b"/>
            <a:pathLst>
              <a:path w="1785148" h="2203887">
                <a:moveTo>
                  <a:pt x="0" y="0"/>
                </a:moveTo>
                <a:lnTo>
                  <a:pt x="1785148" y="0"/>
                </a:lnTo>
                <a:lnTo>
                  <a:pt x="1785148" y="2203886"/>
                </a:lnTo>
                <a:lnTo>
                  <a:pt x="0" y="220388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5453089" y="3690882"/>
            <a:ext cx="1316435" cy="1452618"/>
          </a:xfrm>
          <a:custGeom>
            <a:avLst/>
            <a:gdLst/>
            <a:ahLst/>
            <a:cxnLst/>
            <a:rect l="l" t="t" r="r" b="b"/>
            <a:pathLst>
              <a:path w="1316435" h="1452618">
                <a:moveTo>
                  <a:pt x="0" y="0"/>
                </a:moveTo>
                <a:lnTo>
                  <a:pt x="1316435" y="0"/>
                </a:lnTo>
                <a:lnTo>
                  <a:pt x="1316435" y="1452618"/>
                </a:lnTo>
                <a:lnTo>
                  <a:pt x="0" y="145261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TextBox 16"/>
          <p:cNvSpPr txBox="1"/>
          <p:nvPr/>
        </p:nvSpPr>
        <p:spPr>
          <a:xfrm>
            <a:off x="2665789" y="212792"/>
            <a:ext cx="1295642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CC0099"/>
                </a:solidFill>
                <a:latin typeface="Comic Sans MS" panose="030F0702030302020204" pitchFamily="66" charset="0"/>
              </a:rPr>
              <a:t>Look and choose.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49419" y="2473322"/>
            <a:ext cx="6389162" cy="4138924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91575" y="7664174"/>
            <a:ext cx="4289905" cy="216458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232451" y="7664174"/>
            <a:ext cx="4469352" cy="216458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771251" y="7664174"/>
            <a:ext cx="4284298" cy="216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6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+Tieng-vo-tay-tra-loi-du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681292" y="6141275"/>
            <a:ext cx="3251001" cy="3587312"/>
          </a:xfrm>
          <a:custGeom>
            <a:avLst/>
            <a:gdLst/>
            <a:ahLst/>
            <a:cxnLst/>
            <a:rect l="l" t="t" r="r" b="b"/>
            <a:pathLst>
              <a:path w="3251001" h="3587312">
                <a:moveTo>
                  <a:pt x="0" y="0"/>
                </a:moveTo>
                <a:lnTo>
                  <a:pt x="3251001" y="0"/>
                </a:lnTo>
                <a:lnTo>
                  <a:pt x="3251001" y="3587311"/>
                </a:lnTo>
                <a:lnTo>
                  <a:pt x="0" y="35873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338868" y="3349844"/>
            <a:ext cx="3219612" cy="3587312"/>
          </a:xfrm>
          <a:custGeom>
            <a:avLst/>
            <a:gdLst/>
            <a:ahLst/>
            <a:cxnLst/>
            <a:rect l="l" t="t" r="r" b="b"/>
            <a:pathLst>
              <a:path w="3219612" h="3587312">
                <a:moveTo>
                  <a:pt x="0" y="0"/>
                </a:moveTo>
                <a:lnTo>
                  <a:pt x="3219612" y="0"/>
                </a:lnTo>
                <a:lnTo>
                  <a:pt x="3219612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60071" y="0"/>
            <a:ext cx="2573896" cy="3587312"/>
          </a:xfrm>
          <a:custGeom>
            <a:avLst/>
            <a:gdLst/>
            <a:ahLst/>
            <a:cxnLst/>
            <a:rect l="l" t="t" r="r" b="b"/>
            <a:pathLst>
              <a:path w="2573896" h="3587312">
                <a:moveTo>
                  <a:pt x="0" y="0"/>
                </a:moveTo>
                <a:lnTo>
                  <a:pt x="2573896" y="0"/>
                </a:lnTo>
                <a:lnTo>
                  <a:pt x="2573896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033967" y="2553963"/>
            <a:ext cx="2623222" cy="3587312"/>
          </a:xfrm>
          <a:custGeom>
            <a:avLst/>
            <a:gdLst/>
            <a:ahLst/>
            <a:cxnLst/>
            <a:rect l="l" t="t" r="r" b="b"/>
            <a:pathLst>
              <a:path w="2623222" h="3587312">
                <a:moveTo>
                  <a:pt x="0" y="0"/>
                </a:moveTo>
                <a:lnTo>
                  <a:pt x="2623222" y="0"/>
                </a:lnTo>
                <a:lnTo>
                  <a:pt x="2623222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390046" y="7659146"/>
            <a:ext cx="3497629" cy="3587312"/>
          </a:xfrm>
          <a:custGeom>
            <a:avLst/>
            <a:gdLst/>
            <a:ahLst/>
            <a:cxnLst/>
            <a:rect l="l" t="t" r="r" b="b"/>
            <a:pathLst>
              <a:path w="3497629" h="3587312">
                <a:moveTo>
                  <a:pt x="0" y="0"/>
                </a:moveTo>
                <a:lnTo>
                  <a:pt x="3497629" y="0"/>
                </a:lnTo>
                <a:lnTo>
                  <a:pt x="3497629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657189" y="-237468"/>
            <a:ext cx="3816289" cy="3587312"/>
          </a:xfrm>
          <a:custGeom>
            <a:avLst/>
            <a:gdLst/>
            <a:ahLst/>
            <a:cxnLst/>
            <a:rect l="l" t="t" r="r" b="b"/>
            <a:pathLst>
              <a:path w="3816289" h="3587312">
                <a:moveTo>
                  <a:pt x="0" y="0"/>
                </a:moveTo>
                <a:lnTo>
                  <a:pt x="3816289" y="0"/>
                </a:lnTo>
                <a:lnTo>
                  <a:pt x="3816289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686377" y="760307"/>
            <a:ext cx="3947523" cy="3587312"/>
          </a:xfrm>
          <a:custGeom>
            <a:avLst/>
            <a:gdLst/>
            <a:ahLst/>
            <a:cxnLst/>
            <a:rect l="l" t="t" r="r" b="b"/>
            <a:pathLst>
              <a:path w="3947523" h="3587312">
                <a:moveTo>
                  <a:pt x="0" y="0"/>
                </a:moveTo>
                <a:lnTo>
                  <a:pt x="3947523" y="0"/>
                </a:lnTo>
                <a:lnTo>
                  <a:pt x="3947523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819600" y="5356351"/>
            <a:ext cx="5227412" cy="3587312"/>
          </a:xfrm>
          <a:custGeom>
            <a:avLst/>
            <a:gdLst/>
            <a:ahLst/>
            <a:cxnLst/>
            <a:rect l="l" t="t" r="r" b="b"/>
            <a:pathLst>
              <a:path w="5227412" h="3587312">
                <a:moveTo>
                  <a:pt x="0" y="0"/>
                </a:moveTo>
                <a:lnTo>
                  <a:pt x="5227412" y="0"/>
                </a:lnTo>
                <a:lnTo>
                  <a:pt x="5227412" y="3587312"/>
                </a:lnTo>
                <a:lnTo>
                  <a:pt x="0" y="358731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345000" y="8943663"/>
            <a:ext cx="2905722" cy="3587312"/>
          </a:xfrm>
          <a:custGeom>
            <a:avLst/>
            <a:gdLst/>
            <a:ahLst/>
            <a:cxnLst/>
            <a:rect l="l" t="t" r="r" b="b"/>
            <a:pathLst>
              <a:path w="2905722" h="3587312">
                <a:moveTo>
                  <a:pt x="0" y="0"/>
                </a:moveTo>
                <a:lnTo>
                  <a:pt x="2905722" y="0"/>
                </a:lnTo>
                <a:lnTo>
                  <a:pt x="2905722" y="3587311"/>
                </a:lnTo>
                <a:lnTo>
                  <a:pt x="0" y="358731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226818" y="-764956"/>
            <a:ext cx="3368992" cy="4114800"/>
          </a:xfrm>
          <a:custGeom>
            <a:avLst/>
            <a:gdLst/>
            <a:ahLst/>
            <a:cxnLst/>
            <a:rect l="l" t="t" r="r" b="b"/>
            <a:pathLst>
              <a:path w="3368992" h="4114800">
                <a:moveTo>
                  <a:pt x="0" y="0"/>
                </a:moveTo>
                <a:lnTo>
                  <a:pt x="3368993" y="0"/>
                </a:lnTo>
                <a:lnTo>
                  <a:pt x="33689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554230" y="3298951"/>
            <a:ext cx="3410141" cy="4114800"/>
          </a:xfrm>
          <a:custGeom>
            <a:avLst/>
            <a:gdLst/>
            <a:ahLst/>
            <a:cxnLst/>
            <a:rect l="l" t="t" r="r" b="b"/>
            <a:pathLst>
              <a:path w="3410141" h="4114800">
                <a:moveTo>
                  <a:pt x="0" y="0"/>
                </a:moveTo>
                <a:lnTo>
                  <a:pt x="3410140" y="0"/>
                </a:lnTo>
                <a:lnTo>
                  <a:pt x="34101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047012" y="8416174"/>
            <a:ext cx="3867912" cy="4114800"/>
          </a:xfrm>
          <a:custGeom>
            <a:avLst/>
            <a:gdLst/>
            <a:ahLst/>
            <a:cxnLst/>
            <a:rect l="l" t="t" r="r" b="b"/>
            <a:pathLst>
              <a:path w="3867912" h="4114800">
                <a:moveTo>
                  <a:pt x="0" y="0"/>
                </a:moveTo>
                <a:lnTo>
                  <a:pt x="3867912" y="0"/>
                </a:lnTo>
                <a:lnTo>
                  <a:pt x="38679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2819977" y="3298951"/>
            <a:ext cx="4156364" cy="4114800"/>
          </a:xfrm>
          <a:custGeom>
            <a:avLst/>
            <a:gdLst/>
            <a:ahLst/>
            <a:cxnLst/>
            <a:rect l="l" t="t" r="r" b="b"/>
            <a:pathLst>
              <a:path w="4156364" h="4114800">
                <a:moveTo>
                  <a:pt x="0" y="0"/>
                </a:moveTo>
                <a:lnTo>
                  <a:pt x="4156364" y="0"/>
                </a:lnTo>
                <a:lnTo>
                  <a:pt x="41563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23045">
            <a:off x="2203869" y="1861038"/>
            <a:ext cx="13880263" cy="6564924"/>
          </a:xfrm>
          <a:custGeom>
            <a:avLst/>
            <a:gdLst/>
            <a:ahLst/>
            <a:cxnLst/>
            <a:rect l="l" t="t" r="r" b="b"/>
            <a:pathLst>
              <a:path w="11471292" h="3731034">
                <a:moveTo>
                  <a:pt x="0" y="0"/>
                </a:moveTo>
                <a:lnTo>
                  <a:pt x="11471292" y="0"/>
                </a:lnTo>
                <a:lnTo>
                  <a:pt x="11471292" y="3731034"/>
                </a:lnTo>
                <a:lnTo>
                  <a:pt x="0" y="3731034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3790107" y="2488927"/>
            <a:ext cx="10707786" cy="530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b="1" dirty="0">
                <a:solidFill>
                  <a:srgbClr val="CC0099"/>
                </a:solidFill>
                <a:latin typeface="Comic Sans MS" panose="030F0702030302020204" pitchFamily="66" charset="0"/>
              </a:rPr>
              <a:t>Thank you</a:t>
            </a:r>
          </a:p>
          <a:p>
            <a:pPr algn="ctr"/>
            <a:r>
              <a:rPr lang="en-US" sz="11500" b="1" dirty="0">
                <a:solidFill>
                  <a:srgbClr val="CC0099"/>
                </a:solidFill>
                <a:latin typeface="Comic Sans MS" panose="030F0702030302020204" pitchFamily="66" charset="0"/>
              </a:rPr>
              <a:t>For</a:t>
            </a:r>
          </a:p>
          <a:p>
            <a:pPr algn="ctr"/>
            <a:r>
              <a:rPr lang="en-US" sz="11500" b="1" dirty="0">
                <a:solidFill>
                  <a:srgbClr val="CC0099"/>
                </a:solidFill>
                <a:latin typeface="Comic Sans MS" panose="030F0702030302020204" pitchFamily="66" charset="0"/>
              </a:rPr>
              <a:t>Playing!</a:t>
            </a:r>
          </a:p>
        </p:txBody>
      </p:sp>
    </p:spTree>
    <p:extLst>
      <p:ext uri="{BB962C8B-B14F-4D97-AF65-F5344CB8AC3E}">
        <p14:creationId xmlns:p14="http://schemas.microsoft.com/office/powerpoint/2010/main" val="348656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1537</TotalTime>
  <Words>567</Words>
  <Application>Microsoft Office PowerPoint</Application>
  <PresentationFormat>Custom</PresentationFormat>
  <Paragraphs>163</Paragraphs>
  <Slides>30</Slides>
  <Notes>13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Berlin Sans FB Demi</vt:lpstr>
      <vt:lpstr>Broadway</vt:lpstr>
      <vt:lpstr>Arial</vt:lpstr>
      <vt:lpstr>Calibri</vt:lpstr>
      <vt:lpstr>Algerian</vt:lpstr>
      <vt:lpstr>Bodoni MT Black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12 L1</dc:title>
  <dc:creator>ASUS</dc:creator>
  <cp:lastModifiedBy>DELL</cp:lastModifiedBy>
  <cp:revision>363</cp:revision>
  <dcterms:created xsi:type="dcterms:W3CDTF">2006-08-16T00:00:00Z</dcterms:created>
  <dcterms:modified xsi:type="dcterms:W3CDTF">2025-04-08T15:09:52Z</dcterms:modified>
  <dc:identifier>DAF4-axjRKU</dc:identifier>
</cp:coreProperties>
</file>