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88" r:id="rId3"/>
  </p:sldMasterIdLst>
  <p:notesMasterIdLst>
    <p:notesMasterId r:id="rId41"/>
  </p:notesMasterIdLst>
  <p:sldIdLst>
    <p:sldId id="355" r:id="rId4"/>
    <p:sldId id="286" r:id="rId5"/>
    <p:sldId id="285" r:id="rId6"/>
    <p:sldId id="354" r:id="rId7"/>
    <p:sldId id="316" r:id="rId8"/>
    <p:sldId id="317" r:id="rId9"/>
    <p:sldId id="318" r:id="rId10"/>
    <p:sldId id="329" r:id="rId11"/>
    <p:sldId id="295" r:id="rId12"/>
    <p:sldId id="264" r:id="rId13"/>
    <p:sldId id="268" r:id="rId14"/>
    <p:sldId id="280" r:id="rId15"/>
    <p:sldId id="294" r:id="rId16"/>
    <p:sldId id="269" r:id="rId17"/>
    <p:sldId id="298" r:id="rId18"/>
    <p:sldId id="270" r:id="rId19"/>
    <p:sldId id="299" r:id="rId20"/>
    <p:sldId id="281" r:id="rId21"/>
    <p:sldId id="301" r:id="rId22"/>
    <p:sldId id="300" r:id="rId23"/>
    <p:sldId id="293" r:id="rId24"/>
    <p:sldId id="273" r:id="rId25"/>
    <p:sldId id="297" r:id="rId26"/>
    <p:sldId id="306" r:id="rId27"/>
    <p:sldId id="314" r:id="rId28"/>
    <p:sldId id="308" r:id="rId29"/>
    <p:sldId id="309" r:id="rId30"/>
    <p:sldId id="310" r:id="rId31"/>
    <p:sldId id="311" r:id="rId32"/>
    <p:sldId id="312" r:id="rId33"/>
    <p:sldId id="292" r:id="rId34"/>
    <p:sldId id="288" r:id="rId35"/>
    <p:sldId id="287" r:id="rId36"/>
    <p:sldId id="302" r:id="rId37"/>
    <p:sldId id="303" r:id="rId38"/>
    <p:sldId id="304" r:id="rId39"/>
    <p:sldId id="31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7F1"/>
    <a:srgbClr val="F3C3DA"/>
    <a:srgbClr val="1AD5EE"/>
    <a:srgbClr val="FFFF99"/>
    <a:srgbClr val="FA0E73"/>
    <a:srgbClr val="EB9FC3"/>
    <a:srgbClr val="008DCF"/>
    <a:srgbClr val="E06AA1"/>
    <a:srgbClr val="F17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0200" autoAdjust="0"/>
  </p:normalViewPr>
  <p:slideViewPr>
    <p:cSldViewPr snapToGrid="0" showGuides="1">
      <p:cViewPr varScale="1">
        <p:scale>
          <a:sx n="64" d="100"/>
          <a:sy n="64" d="100"/>
        </p:scale>
        <p:origin x="210" y="8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00D95-9C2C-4FE6-A46D-CC0298B2706C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73F99-34E1-4C29-9C61-A312E397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0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169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6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80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/>
              <a:t>Chia 2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GV click </a:t>
            </a:r>
            <a:r>
              <a:rPr lang="en-US" baseline="0" dirty="0" err="1"/>
              <a:t>vào</a:t>
            </a:r>
            <a:r>
              <a:rPr lang="en-US" baseline="0" dirty="0"/>
              <a:t> START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bắt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của</a:t>
            </a:r>
            <a:r>
              <a:rPr lang="en-US" baseline="0" dirty="0"/>
              <a:t> 2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oẳn</a:t>
            </a:r>
            <a:r>
              <a:rPr lang="en-US" baseline="0" dirty="0"/>
              <a:t> </a:t>
            </a:r>
            <a:r>
              <a:rPr lang="en-US" baseline="0" dirty="0" err="1"/>
              <a:t>tù</a:t>
            </a:r>
            <a:r>
              <a:rPr lang="en-US" baseline="0" dirty="0"/>
              <a:t> </a:t>
            </a:r>
            <a:r>
              <a:rPr lang="en-US" baseline="0" dirty="0" err="1"/>
              <a:t>ti</a:t>
            </a:r>
            <a:r>
              <a:rPr lang="en-US" baseline="0" dirty="0"/>
              <a:t>̀ 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thực</a:t>
            </a:r>
            <a:r>
              <a:rPr lang="en-US" baseline="0" dirty="0"/>
              <a:t> </a:t>
            </a:r>
            <a:r>
              <a:rPr lang="en-US" baseline="0" dirty="0" err="1"/>
              <a:t>tê</a:t>
            </a:r>
            <a:r>
              <a:rPr lang="en-US" baseline="0" dirty="0"/>
              <a:t>́  </a:t>
            </a:r>
            <a:r>
              <a:rPr lang="en-US" baseline="0" dirty="0" err="1"/>
              <a:t>trước</a:t>
            </a:r>
            <a:r>
              <a:rPr lang="en-US" baseline="0" dirty="0"/>
              <a:t>. Sau </a:t>
            </a:r>
            <a:r>
              <a:rPr lang="en-US" baseline="0" dirty="0" err="1"/>
              <a:t>khi</a:t>
            </a:r>
            <a:r>
              <a:rPr lang="en-US" baseline="0" dirty="0"/>
              <a:t> HS ra </a:t>
            </a:r>
            <a:r>
              <a:rPr lang="en-US" baseline="0" dirty="0" err="1"/>
              <a:t>búa</a:t>
            </a:r>
            <a:r>
              <a:rPr lang="en-US" baseline="0" dirty="0"/>
              <a:t>, </a:t>
            </a:r>
            <a:r>
              <a:rPr lang="en-US" baseline="0" dirty="0" err="1"/>
              <a:t>kéo</a:t>
            </a:r>
            <a:r>
              <a:rPr lang="en-US" baseline="0" dirty="0"/>
              <a:t> hay bao </a:t>
            </a:r>
            <a:r>
              <a:rPr lang="en-US" baseline="0" dirty="0" err="1"/>
              <a:t>thi</a:t>
            </a:r>
            <a:r>
              <a:rPr lang="en-US" baseline="0" dirty="0"/>
              <a:t>̀  GV sẽ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biểu</a:t>
            </a:r>
            <a:r>
              <a:rPr lang="en-US" baseline="0" dirty="0"/>
              <a:t> </a:t>
            </a:r>
            <a:r>
              <a:rPr lang="en-US" baseline="0" dirty="0" err="1"/>
              <a:t>tượng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dưới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vòng</a:t>
            </a:r>
            <a:r>
              <a:rPr lang="en-US" baseline="0" dirty="0"/>
              <a:t> </a:t>
            </a:r>
            <a:r>
              <a:rPr lang="en-US" baseline="0" dirty="0" err="1"/>
              <a:t>tròn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.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thắng</a:t>
            </a:r>
            <a:r>
              <a:rPr lang="en-US" baseline="0" dirty="0"/>
              <a:t> sẽ </a:t>
            </a:r>
            <a:r>
              <a:rPr lang="en-US" baseline="0" dirty="0" err="1"/>
              <a:t>dành</a:t>
            </a:r>
            <a:r>
              <a:rPr lang="en-US" baseline="0" dirty="0"/>
              <a:t> </a:t>
            </a:r>
            <a:r>
              <a:rPr lang="en-US" baseline="0" dirty="0" err="1"/>
              <a:t>được</a:t>
            </a:r>
            <a:r>
              <a:rPr lang="en-US" baseline="0" dirty="0"/>
              <a:t> </a:t>
            </a:r>
            <a:r>
              <a:rPr lang="en-US" baseline="0" dirty="0" err="1"/>
              <a:t>quyền</a:t>
            </a:r>
            <a:r>
              <a:rPr lang="en-US" baseline="0" dirty="0"/>
              <a:t> </a:t>
            </a:r>
            <a:r>
              <a:rPr lang="en-US" baseline="0" dirty="0" err="1"/>
              <a:t>ưu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.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nhiều</a:t>
            </a:r>
            <a:r>
              <a:rPr lang="en-US" baseline="0" dirty="0"/>
              <a:t> </a:t>
            </a:r>
            <a:r>
              <a:rPr lang="en-US" baseline="0" dirty="0" err="1"/>
              <a:t>điểm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hết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 </a:t>
            </a:r>
            <a:r>
              <a:rPr lang="en-US" baseline="0" dirty="0" err="1"/>
              <a:t>thắng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426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lời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0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HS </a:t>
            </a:r>
            <a:r>
              <a:rPr lang="en-US" baseline="0" dirty="0" err="1"/>
              <a:t>tra</a:t>
            </a:r>
            <a:r>
              <a:rPr lang="en-US" baseline="0" dirty="0"/>
              <a:t>̉ </a:t>
            </a:r>
            <a:r>
              <a:rPr lang="en-US" baseline="0" dirty="0" err="1"/>
              <a:t>lời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́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HS </a:t>
            </a:r>
            <a:r>
              <a:rPr lang="en-US" baseline="0" dirty="0" err="1"/>
              <a:t>tra</a:t>
            </a:r>
            <a:r>
              <a:rPr lang="en-US" baseline="0" dirty="0"/>
              <a:t>̉ </a:t>
            </a:r>
            <a:r>
              <a:rPr lang="en-US" baseline="0" dirty="0" err="1"/>
              <a:t>lời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9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flashcard </a:t>
            </a:r>
            <a:r>
              <a:rPr lang="en-US" baseline="0" dirty="0" err="1"/>
              <a:t>xung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lớp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 sẽ </a:t>
            </a:r>
            <a:r>
              <a:rPr lang="en-US" baseline="0" dirty="0" err="1"/>
              <a:t>chạy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tìm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̀ 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đem</a:t>
            </a:r>
            <a:r>
              <a:rPr lang="en-US" baseline="0" dirty="0"/>
              <a:t> </a:t>
            </a:r>
            <a:r>
              <a:rPr lang="en-US" baseline="0" dirty="0" err="1"/>
              <a:t>vê</a:t>
            </a:r>
            <a:r>
              <a:rPr lang="en-US" baseline="0" dirty="0"/>
              <a:t>̀  </a:t>
            </a:r>
            <a:r>
              <a:rPr lang="en-US" baseline="0" dirty="0" err="1"/>
              <a:t>cho</a:t>
            </a:r>
            <a:r>
              <a:rPr lang="en-US" baseline="0" dirty="0"/>
              <a:t> GV.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91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5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1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9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902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034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311406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8887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958894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249486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791183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818447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0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512330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99793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375651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07930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6301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73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9054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9064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275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413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6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4795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2214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219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4920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33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9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5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3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8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8067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0264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2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10" Type="http://schemas.openxmlformats.org/officeDocument/2006/relationships/image" Target="../media/image25.png"/><Relationship Id="rId4" Type="http://schemas.openxmlformats.org/officeDocument/2006/relationships/image" Target="../media/image32.jpe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audio" Target="../media/audio7.wav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audio" Target="../media/audio7.wav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6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6.gif"/><Relationship Id="rId4" Type="http://schemas.openxmlformats.org/officeDocument/2006/relationships/audio" Target="../media/audio7.wav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6.gif"/><Relationship Id="rId4" Type="http://schemas.openxmlformats.org/officeDocument/2006/relationships/audio" Target="../media/audio7.wav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6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6.gif"/><Relationship Id="rId4" Type="http://schemas.openxmlformats.org/officeDocument/2006/relationships/audio" Target="../media/audio7.wav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gif"/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gif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6.gif"/><Relationship Id="rId4" Type="http://schemas.openxmlformats.org/officeDocument/2006/relationships/audio" Target="../media/audio7.wav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55.gif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gif"/><Relationship Id="rId5" Type="http://schemas.openxmlformats.org/officeDocument/2006/relationships/image" Target="../media/image25.png"/><Relationship Id="rId10" Type="http://schemas.openxmlformats.org/officeDocument/2006/relationships/slide" Target="slide31.xml"/><Relationship Id="rId4" Type="http://schemas.openxmlformats.org/officeDocument/2006/relationships/audio" Target="../media/audio5.wav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gif"/><Relationship Id="rId12" Type="http://schemas.microsoft.com/office/2007/relationships/hdphoto" Target="../media/hdphoto1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0.gif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0" Type="http://schemas.openxmlformats.org/officeDocument/2006/relationships/image" Target="../media/image64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3.gif"/><Relationship Id="rId14" Type="http://schemas.openxmlformats.org/officeDocument/2006/relationships/image" Target="../media/image6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5.png"/><Relationship Id="rId18" Type="http://schemas.openxmlformats.org/officeDocument/2006/relationships/image" Target="../media/image65.png"/><Relationship Id="rId3" Type="http://schemas.microsoft.com/office/2007/relationships/media" Target="../media/media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9.png"/><Relationship Id="rId17" Type="http://schemas.openxmlformats.org/officeDocument/2006/relationships/image" Target="../media/image64.gif"/><Relationship Id="rId2" Type="http://schemas.microsoft.com/office/2007/relationships/media" Target="../media/media2.mp3"/><Relationship Id="rId16" Type="http://schemas.openxmlformats.org/officeDocument/2006/relationships/image" Target="../media/image63.gif"/><Relationship Id="rId20" Type="http://schemas.openxmlformats.org/officeDocument/2006/relationships/image" Target="../media/image66.gif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60.gif"/><Relationship Id="rId5" Type="http://schemas.microsoft.com/office/2007/relationships/media" Target="../media/media6.mp3"/><Relationship Id="rId15" Type="http://schemas.openxmlformats.org/officeDocument/2006/relationships/image" Target="../media/image62.gif"/><Relationship Id="rId10" Type="http://schemas.openxmlformats.org/officeDocument/2006/relationships/audio" Target="../media/audio6.wav"/><Relationship Id="rId19" Type="http://schemas.microsoft.com/office/2007/relationships/hdphoto" Target="../media/hdphoto11.wdp"/><Relationship Id="rId4" Type="http://schemas.openxmlformats.org/officeDocument/2006/relationships/audio" Target="../media/media1.mp3"/><Relationship Id="rId9" Type="http://schemas.openxmlformats.org/officeDocument/2006/relationships/audio" Target="../media/audio3.wav"/><Relationship Id="rId14" Type="http://schemas.openxmlformats.org/officeDocument/2006/relationships/image" Target="../media/image6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61.gif"/><Relationship Id="rId18" Type="http://schemas.microsoft.com/office/2007/relationships/hdphoto" Target="../media/hdphoto11.wdp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audio" Target="../media/media1.mp3"/><Relationship Id="rId16" Type="http://schemas.openxmlformats.org/officeDocument/2006/relationships/image" Target="../media/image64.gif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microsoft.com/office/2007/relationships/media" Target="../media/media2.mp3"/><Relationship Id="rId11" Type="http://schemas.openxmlformats.org/officeDocument/2006/relationships/image" Target="../media/image60.gif"/><Relationship Id="rId5" Type="http://schemas.openxmlformats.org/officeDocument/2006/relationships/audio" Target="NULL" TargetMode="External"/><Relationship Id="rId15" Type="http://schemas.openxmlformats.org/officeDocument/2006/relationships/image" Target="../media/image63.gif"/><Relationship Id="rId10" Type="http://schemas.openxmlformats.org/officeDocument/2006/relationships/audio" Target="../media/audio6.wav"/><Relationship Id="rId19" Type="http://schemas.openxmlformats.org/officeDocument/2006/relationships/image" Target="../media/image66.gif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6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61.gif"/><Relationship Id="rId18" Type="http://schemas.microsoft.com/office/2007/relationships/hdphoto" Target="../media/hdphoto11.wdp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audio" Target="../media/media1.mp3"/><Relationship Id="rId16" Type="http://schemas.openxmlformats.org/officeDocument/2006/relationships/image" Target="../media/image64.gif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microsoft.com/office/2007/relationships/media" Target="../media/media2.mp3"/><Relationship Id="rId11" Type="http://schemas.openxmlformats.org/officeDocument/2006/relationships/image" Target="../media/image60.gif"/><Relationship Id="rId5" Type="http://schemas.openxmlformats.org/officeDocument/2006/relationships/audio" Target="NULL" TargetMode="External"/><Relationship Id="rId15" Type="http://schemas.openxmlformats.org/officeDocument/2006/relationships/image" Target="../media/image63.gif"/><Relationship Id="rId10" Type="http://schemas.openxmlformats.org/officeDocument/2006/relationships/audio" Target="../media/audio6.wav"/><Relationship Id="rId19" Type="http://schemas.openxmlformats.org/officeDocument/2006/relationships/image" Target="../media/image66.gif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6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61.gif"/><Relationship Id="rId18" Type="http://schemas.microsoft.com/office/2007/relationships/hdphoto" Target="../media/hdphoto11.wdp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audio" Target="../media/media1.mp3"/><Relationship Id="rId16" Type="http://schemas.openxmlformats.org/officeDocument/2006/relationships/image" Target="../media/image64.gif"/><Relationship Id="rId20" Type="http://schemas.openxmlformats.org/officeDocument/2006/relationships/image" Target="../media/image67.jpeg"/><Relationship Id="rId1" Type="http://schemas.microsoft.com/office/2007/relationships/media" Target="../media/media1.mp3"/><Relationship Id="rId6" Type="http://schemas.openxmlformats.org/officeDocument/2006/relationships/audio" Target="../media/media7.mp3"/><Relationship Id="rId11" Type="http://schemas.openxmlformats.org/officeDocument/2006/relationships/image" Target="../media/image60.gif"/><Relationship Id="rId5" Type="http://schemas.microsoft.com/office/2007/relationships/media" Target="../media/media7.mp3"/><Relationship Id="rId15" Type="http://schemas.openxmlformats.org/officeDocument/2006/relationships/image" Target="../media/image63.gif"/><Relationship Id="rId10" Type="http://schemas.openxmlformats.org/officeDocument/2006/relationships/audio" Target="../media/audio6.wav"/><Relationship Id="rId19" Type="http://schemas.openxmlformats.org/officeDocument/2006/relationships/image" Target="../media/image66.gif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61.gif"/><Relationship Id="rId18" Type="http://schemas.microsoft.com/office/2007/relationships/hdphoto" Target="../media/hdphoto11.wdp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audio" Target="../media/media1.mp3"/><Relationship Id="rId16" Type="http://schemas.openxmlformats.org/officeDocument/2006/relationships/image" Target="../media/image64.gif"/><Relationship Id="rId20" Type="http://schemas.openxmlformats.org/officeDocument/2006/relationships/image" Target="../media/image68.jpeg"/><Relationship Id="rId1" Type="http://schemas.microsoft.com/office/2007/relationships/media" Target="../media/media1.mp3"/><Relationship Id="rId6" Type="http://schemas.openxmlformats.org/officeDocument/2006/relationships/audio" Target="../media/media8.mp3"/><Relationship Id="rId11" Type="http://schemas.openxmlformats.org/officeDocument/2006/relationships/image" Target="../media/image60.gif"/><Relationship Id="rId5" Type="http://schemas.microsoft.com/office/2007/relationships/media" Target="../media/media8.mp3"/><Relationship Id="rId15" Type="http://schemas.openxmlformats.org/officeDocument/2006/relationships/image" Target="../media/image63.gif"/><Relationship Id="rId10" Type="http://schemas.openxmlformats.org/officeDocument/2006/relationships/audio" Target="../media/audio6.wav"/><Relationship Id="rId19" Type="http://schemas.openxmlformats.org/officeDocument/2006/relationships/image" Target="../media/image66.gif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6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gif"/><Relationship Id="rId18" Type="http://schemas.openxmlformats.org/officeDocument/2006/relationships/slide" Target="slide36.xml"/><Relationship Id="rId3" Type="http://schemas.openxmlformats.org/officeDocument/2006/relationships/audio" Target="../media/audio8.wav"/><Relationship Id="rId21" Type="http://schemas.microsoft.com/office/2007/relationships/hdphoto" Target="../media/hdphoto12.wdp"/><Relationship Id="rId7" Type="http://schemas.openxmlformats.org/officeDocument/2006/relationships/image" Target="../media/image72.jpeg"/><Relationship Id="rId12" Type="http://schemas.openxmlformats.org/officeDocument/2006/relationships/image" Target="../media/image77.gif"/><Relationship Id="rId17" Type="http://schemas.openxmlformats.org/officeDocument/2006/relationships/slide" Target="slide35.xml"/><Relationship Id="rId2" Type="http://schemas.openxmlformats.org/officeDocument/2006/relationships/notesSlide" Target="../notesSlides/notesSlide13.xml"/><Relationship Id="rId16" Type="http://schemas.openxmlformats.org/officeDocument/2006/relationships/slide" Target="slide34.xml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slide" Target="slide33.xml"/><Relationship Id="rId10" Type="http://schemas.openxmlformats.org/officeDocument/2006/relationships/image" Target="../media/image75.jpeg"/><Relationship Id="rId19" Type="http://schemas.openxmlformats.org/officeDocument/2006/relationships/slide" Target="slide37.xml"/><Relationship Id="rId4" Type="http://schemas.openxmlformats.org/officeDocument/2006/relationships/audio" Target="../media/audio6.wav"/><Relationship Id="rId9" Type="http://schemas.openxmlformats.org/officeDocument/2006/relationships/image" Target="../media/image74.jpeg"/><Relationship Id="rId1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slide" Target="slide31.xml"/><Relationship Id="rId5" Type="http://schemas.openxmlformats.org/officeDocument/2006/relationships/image" Target="../media/image43.png"/><Relationship Id="rId10" Type="http://schemas.openxmlformats.org/officeDocument/2006/relationships/image" Target="../media/image25.png"/><Relationship Id="rId4" Type="http://schemas.openxmlformats.org/officeDocument/2006/relationships/image" Target="../media/image70.jpe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31.xml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70.jpe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slide" Target="slide31.xml"/><Relationship Id="rId4" Type="http://schemas.openxmlformats.org/officeDocument/2006/relationships/image" Target="../media/image70.jpeg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slide" Target="slide31.xml"/><Relationship Id="rId5" Type="http://schemas.openxmlformats.org/officeDocument/2006/relationships/image" Target="../media/image43.png"/><Relationship Id="rId10" Type="http://schemas.openxmlformats.org/officeDocument/2006/relationships/image" Target="../media/image80.jpeg"/><Relationship Id="rId4" Type="http://schemas.openxmlformats.org/officeDocument/2006/relationships/image" Target="../media/image70.jpeg"/><Relationship Id="rId9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slide" Target="slide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microsoft.com/office/2007/relationships/hdphoto" Target="../media/hdphoto13.wdp"/><Relationship Id="rId5" Type="http://schemas.openxmlformats.org/officeDocument/2006/relationships/image" Target="../media/image40.png"/><Relationship Id="rId10" Type="http://schemas.openxmlformats.org/officeDocument/2006/relationships/image" Target="../media/image81.png"/><Relationship Id="rId4" Type="http://schemas.openxmlformats.org/officeDocument/2006/relationships/image" Target="../media/image70.jpeg"/><Relationship Id="rId9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4" Type="http://schemas.microsoft.com/office/2007/relationships/media" Target="../media/media2.mp3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3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4" Type="http://schemas.openxmlformats.org/officeDocument/2006/relationships/audio" Target="../media/media1.mp3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4" Type="http://schemas.microsoft.com/office/2007/relationships/media" Target="../media/media2.mp3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23097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423531"/>
            <a:ext cx="12192000" cy="8281531"/>
            <a:chOff x="0" y="-1423531"/>
            <a:chExt cx="9260944" cy="8281531"/>
          </a:xfrm>
        </p:grpSpPr>
        <p:sp>
          <p:nvSpPr>
            <p:cNvPr id="2" name="Rectangle 1"/>
            <p:cNvSpPr/>
            <p:nvPr/>
          </p:nvSpPr>
          <p:spPr>
            <a:xfrm>
              <a:off x="0" y="5441324"/>
              <a:ext cx="9260944" cy="1416676"/>
            </a:xfrm>
            <a:prstGeom prst="rect">
              <a:avLst/>
            </a:prstGeom>
            <a:solidFill>
              <a:srgbClr val="2A5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Farm Background Stock Illustration - Download Image Now - Farm, Backgrounds,  Cartoon - iStoc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423531"/>
              <a:ext cx="9260944" cy="686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37" y="3131109"/>
            <a:ext cx="4550837" cy="36538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73" y="2615797"/>
            <a:ext cx="4586947" cy="31909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7956" y="3158256"/>
            <a:ext cx="2972919" cy="1509538"/>
            <a:chOff x="3955" y="3158256"/>
            <a:chExt cx="2972919" cy="15095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" y="3158256"/>
              <a:ext cx="2972919" cy="150953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635" y="3504979"/>
              <a:ext cx="2685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Is there a fox?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28204" y="2162960"/>
            <a:ext cx="2942953" cy="1546002"/>
            <a:chOff x="3904203" y="2162960"/>
            <a:chExt cx="2942953" cy="15460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203" y="2162960"/>
              <a:ext cx="2942953" cy="154600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66695" y="2615797"/>
              <a:ext cx="2685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Is there a fox?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25235" y="3595206"/>
            <a:ext cx="2531386" cy="1133186"/>
            <a:chOff x="2501235" y="3595206"/>
            <a:chExt cx="2531386" cy="11331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235" y="3595206"/>
              <a:ext cx="2531386" cy="113318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759557" y="3766589"/>
              <a:ext cx="2206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there is.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92912" y="2816378"/>
            <a:ext cx="2692033" cy="1045751"/>
            <a:chOff x="6568911" y="2816377"/>
            <a:chExt cx="2692033" cy="10457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11" y="2816377"/>
              <a:ext cx="2692033" cy="104575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636386" y="2968082"/>
              <a:ext cx="2624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No, there isn’t.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524000" y="-1423531"/>
            <a:ext cx="9260944" cy="8281531"/>
            <a:chOff x="0" y="-1423531"/>
            <a:chExt cx="9260944" cy="8281531"/>
          </a:xfrm>
        </p:grpSpPr>
        <p:sp>
          <p:nvSpPr>
            <p:cNvPr id="25" name="Rectangle 24"/>
            <p:cNvSpPr/>
            <p:nvPr/>
          </p:nvSpPr>
          <p:spPr>
            <a:xfrm>
              <a:off x="0" y="5441324"/>
              <a:ext cx="9260944" cy="1416676"/>
            </a:xfrm>
            <a:prstGeom prst="rect">
              <a:avLst/>
            </a:prstGeom>
            <a:solidFill>
              <a:srgbClr val="2A5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 descr="Farm Background Stock Illustration - Download Image Now - Farm, Backgrounds,  Cartoon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423531"/>
              <a:ext cx="9260944" cy="686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r="2591"/>
          <a:stretch/>
        </p:blipFill>
        <p:spPr>
          <a:xfrm>
            <a:off x="3132866" y="1426042"/>
            <a:ext cx="6722335" cy="5397354"/>
          </a:xfrm>
          <a:prstGeom prst="roundRect">
            <a:avLst>
              <a:gd name="adj" fmla="val 16950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75" y="1989647"/>
            <a:ext cx="2859358" cy="1076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13" y="1297674"/>
            <a:ext cx="4821737" cy="16867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3">
            <a:hlinkClick r:id="" action="ppaction://media"/>
            <a:extLst>
              <a:ext uri="{FF2B5EF4-FFF2-40B4-BE49-F238E27FC236}">
                <a16:creationId xmlns:a16="http://schemas.microsoft.com/office/drawing/2014/main" id="{5879A5D2-F231-4BBC-BFDD-B0DF60B77C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90" end="6036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5453" y="1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D46A4-3E05-4B0C-A0B4-553D8B5311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44" y="2613119"/>
            <a:ext cx="2354353" cy="3092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357B3-B828-458C-855B-6A9A336AC2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92" y="2915946"/>
            <a:ext cx="2427055" cy="32500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6F7C78-A5CD-4D74-B834-81CECC57B7D6}"/>
              </a:ext>
            </a:extLst>
          </p:cNvPr>
          <p:cNvSpPr txBox="1"/>
          <p:nvPr/>
        </p:nvSpPr>
        <p:spPr>
          <a:xfrm>
            <a:off x="2800821" y="1709447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2D2DE6-EDDF-4AD5-AB44-48F07CA5CC08}"/>
              </a:ext>
            </a:extLst>
          </p:cNvPr>
          <p:cNvSpPr txBox="1"/>
          <p:nvPr/>
        </p:nvSpPr>
        <p:spPr>
          <a:xfrm>
            <a:off x="2800821" y="1709446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6FA81E-B921-4D8D-853C-D34B0F01E29F}"/>
              </a:ext>
            </a:extLst>
          </p:cNvPr>
          <p:cNvSpPr txBox="1"/>
          <p:nvPr/>
        </p:nvSpPr>
        <p:spPr>
          <a:xfrm>
            <a:off x="2800821" y="1709446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C85DF9-0533-42EE-B98C-F6EA82B5C58A}"/>
              </a:ext>
            </a:extLst>
          </p:cNvPr>
          <p:cNvSpPr txBox="1"/>
          <p:nvPr/>
        </p:nvSpPr>
        <p:spPr>
          <a:xfrm>
            <a:off x="2784746" y="1711269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FA957C-C69A-49FD-BD34-0FA517877BED}"/>
              </a:ext>
            </a:extLst>
          </p:cNvPr>
          <p:cNvSpPr txBox="1"/>
          <p:nvPr/>
        </p:nvSpPr>
        <p:spPr>
          <a:xfrm>
            <a:off x="7009353" y="216458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Yes, there is.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E0F3D9-C813-49DE-B0B1-106A2EE61FD7}"/>
              </a:ext>
            </a:extLst>
          </p:cNvPr>
          <p:cNvSpPr txBox="1"/>
          <p:nvPr/>
        </p:nvSpPr>
        <p:spPr>
          <a:xfrm>
            <a:off x="7002108" y="216484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Yes, there is.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2369A7-EA20-4B17-B44C-C896DA1F30C5}"/>
              </a:ext>
            </a:extLst>
          </p:cNvPr>
          <p:cNvSpPr txBox="1"/>
          <p:nvPr/>
        </p:nvSpPr>
        <p:spPr>
          <a:xfrm>
            <a:off x="7002108" y="216458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Yes, there is.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A0B1D7-2969-4951-83F5-1D8F12423AEE}"/>
              </a:ext>
            </a:extLst>
          </p:cNvPr>
          <p:cNvSpPr txBox="1"/>
          <p:nvPr/>
        </p:nvSpPr>
        <p:spPr>
          <a:xfrm>
            <a:off x="6994863" y="2164317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Yes, there is.</a:t>
            </a:r>
          </a:p>
        </p:txBody>
      </p:sp>
      <p:pic>
        <p:nvPicPr>
          <p:cNvPr id="35" name="Track 033">
            <a:hlinkClick r:id="" action="ppaction://media"/>
            <a:extLst>
              <a:ext uri="{FF2B5EF4-FFF2-40B4-BE49-F238E27FC236}">
                <a16:creationId xmlns:a16="http://schemas.microsoft.com/office/drawing/2014/main" id="{1AA2168D-0CCA-4B23-B702-E175C0458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90" end="9674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5453" y="625235"/>
            <a:ext cx="487363" cy="487363"/>
          </a:xfrm>
          <a:prstGeom prst="rect">
            <a:avLst/>
          </a:prstGeom>
        </p:spPr>
      </p:pic>
      <p:pic>
        <p:nvPicPr>
          <p:cNvPr id="36" name="Track 033">
            <a:hlinkClick r:id="" action="ppaction://media"/>
            <a:extLst>
              <a:ext uri="{FF2B5EF4-FFF2-40B4-BE49-F238E27FC236}">
                <a16:creationId xmlns:a16="http://schemas.microsoft.com/office/drawing/2014/main" id="{8FC20F28-A12E-4A87-AE4A-572A325B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70" end="6036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5453" y="1201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32" presetClass="emph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1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37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7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3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28" grpId="0"/>
      <p:bldP spid="28" grpId="1"/>
      <p:bldP spid="29" grpId="0"/>
      <p:bldP spid="29" grpId="1"/>
      <p:bldP spid="30" grpId="0"/>
      <p:bldP spid="30" grpId="1"/>
      <p:bldP spid="30" grpId="2"/>
      <p:bldP spid="30" grpId="3"/>
      <p:bldP spid="32" grpId="0"/>
      <p:bldP spid="32" grpId="1"/>
      <p:bldP spid="33" grpId="0"/>
      <p:bldP spid="33" grpId="1"/>
      <p:bldP spid="34" grpId="0"/>
      <p:bldP spid="34" grpId="1"/>
      <p:bldP spid="34" grpId="2"/>
      <p:bldP spid="34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Farm Background Stock Illustration - Download Image Now - Farm, Backgrounds,  Cartoon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5"/>
            <a:ext cx="12192000" cy="686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r="6710"/>
          <a:stretch/>
        </p:blipFill>
        <p:spPr>
          <a:xfrm>
            <a:off x="3909483" y="2985148"/>
            <a:ext cx="5824454" cy="4051794"/>
          </a:xfrm>
          <a:prstGeom prst="roundRect">
            <a:avLst>
              <a:gd name="adj" fmla="val 16950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3639" y="2519445"/>
            <a:ext cx="3249021" cy="1192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75" y="1543161"/>
            <a:ext cx="4821737" cy="16867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3CA718-F47D-4957-8297-CF5C9B7B45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5" y="3275411"/>
            <a:ext cx="2886824" cy="300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F1FB5F-A8A8-42E9-9916-A51CF689E2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31" y="3275411"/>
            <a:ext cx="3303049" cy="3238432"/>
          </a:xfrm>
          <a:prstGeom prst="rect">
            <a:avLst/>
          </a:prstGeom>
        </p:spPr>
      </p:pic>
      <p:pic>
        <p:nvPicPr>
          <p:cNvPr id="22" name="Track 033">
            <a:hlinkClick r:id="" action="ppaction://media"/>
            <a:extLst>
              <a:ext uri="{FF2B5EF4-FFF2-40B4-BE49-F238E27FC236}">
                <a16:creationId xmlns:a16="http://schemas.microsoft.com/office/drawing/2014/main" id="{25D54E48-1337-4B06-BCCD-92CA8C1C7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58" end="969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162" y="1"/>
            <a:ext cx="487363" cy="487363"/>
          </a:xfrm>
          <a:prstGeom prst="rect">
            <a:avLst/>
          </a:prstGeom>
        </p:spPr>
      </p:pic>
      <p:pic>
        <p:nvPicPr>
          <p:cNvPr id="23" name="Track 033">
            <a:hlinkClick r:id="" action="ppaction://media"/>
            <a:extLst>
              <a:ext uri="{FF2B5EF4-FFF2-40B4-BE49-F238E27FC236}">
                <a16:creationId xmlns:a16="http://schemas.microsoft.com/office/drawing/2014/main" id="{6C0389DD-6A45-4B3E-9D6C-97B7B845FD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55" end="3104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162" y="576022"/>
            <a:ext cx="487363" cy="487363"/>
          </a:xfrm>
          <a:prstGeom prst="rect">
            <a:avLst/>
          </a:prstGeom>
        </p:spPr>
      </p:pic>
      <p:pic>
        <p:nvPicPr>
          <p:cNvPr id="24" name="Track 033">
            <a:hlinkClick r:id="" action="ppaction://media"/>
            <a:extLst>
              <a:ext uri="{FF2B5EF4-FFF2-40B4-BE49-F238E27FC236}">
                <a16:creationId xmlns:a16="http://schemas.microsoft.com/office/drawing/2014/main" id="{FB4EA67A-3BDA-4C4D-BD87-0DF5308B76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58" end="969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162" y="1152043"/>
            <a:ext cx="487363" cy="487363"/>
          </a:xfrm>
          <a:prstGeom prst="rect">
            <a:avLst/>
          </a:prstGeom>
        </p:spPr>
      </p:pic>
      <p:pic>
        <p:nvPicPr>
          <p:cNvPr id="25" name="Track 033">
            <a:hlinkClick r:id="" action="ppaction://media"/>
            <a:extLst>
              <a:ext uri="{FF2B5EF4-FFF2-40B4-BE49-F238E27FC236}">
                <a16:creationId xmlns:a16="http://schemas.microsoft.com/office/drawing/2014/main" id="{FC82C558-6FC6-4C71-AB57-CCDC1791A4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55" end="3104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162" y="1728064"/>
            <a:ext cx="487363" cy="4873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08584AE-304D-4210-830B-C2B4A0044CAC}"/>
              </a:ext>
            </a:extLst>
          </p:cNvPr>
          <p:cNvSpPr txBox="1"/>
          <p:nvPr/>
        </p:nvSpPr>
        <p:spPr>
          <a:xfrm>
            <a:off x="2749009" y="1956972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916A78-B920-4296-B6CE-659C336B4B32}"/>
              </a:ext>
            </a:extLst>
          </p:cNvPr>
          <p:cNvSpPr txBox="1"/>
          <p:nvPr/>
        </p:nvSpPr>
        <p:spPr>
          <a:xfrm>
            <a:off x="2745039" y="1956972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12B6EB-1F08-4AFD-9AFD-53B203FEA41A}"/>
              </a:ext>
            </a:extLst>
          </p:cNvPr>
          <p:cNvSpPr txBox="1"/>
          <p:nvPr/>
        </p:nvSpPr>
        <p:spPr>
          <a:xfrm>
            <a:off x="2747264" y="1954879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9C70FB-2C81-4ED1-8249-98D451D94223}"/>
              </a:ext>
            </a:extLst>
          </p:cNvPr>
          <p:cNvSpPr txBox="1"/>
          <p:nvPr/>
        </p:nvSpPr>
        <p:spPr>
          <a:xfrm>
            <a:off x="2749008" y="1954878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AC2209-4003-495E-BDF4-54333AEC5D2A}"/>
              </a:ext>
            </a:extLst>
          </p:cNvPr>
          <p:cNvSpPr txBox="1"/>
          <p:nvPr/>
        </p:nvSpPr>
        <p:spPr>
          <a:xfrm>
            <a:off x="7351248" y="281757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No, there isn’t.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A88B29-A62C-4022-975D-92548387CE61}"/>
              </a:ext>
            </a:extLst>
          </p:cNvPr>
          <p:cNvSpPr txBox="1"/>
          <p:nvPr/>
        </p:nvSpPr>
        <p:spPr>
          <a:xfrm>
            <a:off x="7351248" y="281757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No, there isn’t.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D7283E-7544-40D5-908D-5B2FE29C73D0}"/>
              </a:ext>
            </a:extLst>
          </p:cNvPr>
          <p:cNvSpPr txBox="1"/>
          <p:nvPr/>
        </p:nvSpPr>
        <p:spPr>
          <a:xfrm>
            <a:off x="7351248" y="281757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No, there isn’t.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FE70A8-FF47-4F44-ACCA-881E02CBF54D}"/>
              </a:ext>
            </a:extLst>
          </p:cNvPr>
          <p:cNvSpPr txBox="1"/>
          <p:nvPr/>
        </p:nvSpPr>
        <p:spPr>
          <a:xfrm>
            <a:off x="7351248" y="281757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No, there isn’t.</a:t>
            </a:r>
          </a:p>
        </p:txBody>
      </p:sp>
    </p:spTree>
    <p:extLst>
      <p:ext uri="{BB962C8B-B14F-4D97-AF65-F5344CB8AC3E}">
        <p14:creationId xmlns:p14="http://schemas.microsoft.com/office/powerpoint/2010/main" val="388194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86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4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  <p:bldP spid="31" grpId="0"/>
      <p:bldP spid="31" grpId="1"/>
      <p:bldP spid="32" grpId="0"/>
      <p:bldP spid="32" grpId="1"/>
      <p:bldP spid="33" grpId="0"/>
      <p:bldP spid="33" grpId="1"/>
      <p:bldP spid="33" grpId="2"/>
      <p:bldP spid="33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31" y="1399057"/>
            <a:ext cx="363152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03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7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 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talk.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97" y="4085149"/>
            <a:ext cx="1077190" cy="11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25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87576B-26E8-463D-817C-77E3C32FE9BB}"/>
              </a:ext>
            </a:extLst>
          </p:cNvPr>
          <p:cNvGrpSpPr/>
          <p:nvPr/>
        </p:nvGrpSpPr>
        <p:grpSpPr>
          <a:xfrm>
            <a:off x="1981727" y="3336994"/>
            <a:ext cx="2436062" cy="2710260"/>
            <a:chOff x="231547" y="3139751"/>
            <a:chExt cx="2662242" cy="29075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47" y="3139751"/>
              <a:ext cx="2662242" cy="212178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285719" y="5507457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7A8D9-1B08-4247-88B1-0CB5D27E1798}"/>
              </a:ext>
            </a:extLst>
          </p:cNvPr>
          <p:cNvGrpSpPr/>
          <p:nvPr/>
        </p:nvGrpSpPr>
        <p:grpSpPr>
          <a:xfrm>
            <a:off x="4860947" y="3336994"/>
            <a:ext cx="2470106" cy="2710260"/>
            <a:chOff x="3336947" y="3336994"/>
            <a:chExt cx="2470106" cy="27102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947" y="3336994"/>
              <a:ext cx="2470106" cy="1683802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295050" y="5507457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80082A-CE3D-4C8E-A7B5-882F34DEF280}"/>
              </a:ext>
            </a:extLst>
          </p:cNvPr>
          <p:cNvGrpSpPr/>
          <p:nvPr/>
        </p:nvGrpSpPr>
        <p:grpSpPr>
          <a:xfrm>
            <a:off x="7774211" y="2975822"/>
            <a:ext cx="2515774" cy="3071432"/>
            <a:chOff x="6250211" y="2975822"/>
            <a:chExt cx="2515774" cy="30714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211" y="2975822"/>
              <a:ext cx="2515774" cy="234749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7281079" y="5507457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60884" y="1188411"/>
            <a:ext cx="4457831" cy="932149"/>
            <a:chOff x="2236883" y="1061162"/>
            <a:chExt cx="4457831" cy="9321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2754843" y="1278931"/>
              <a:ext cx="3716781" cy="584775"/>
              <a:chOff x="3225388" y="1520131"/>
              <a:chExt cx="3716781" cy="58477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225388" y="1520131"/>
                <a:ext cx="3716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a/ an           ?      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5624491" y="1925364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29706F-8319-4333-BC6B-E62C4F93DC56}"/>
              </a:ext>
            </a:extLst>
          </p:cNvPr>
          <p:cNvGrpSpPr/>
          <p:nvPr/>
        </p:nvGrpSpPr>
        <p:grpSpPr>
          <a:xfrm>
            <a:off x="1490194" y="2266620"/>
            <a:ext cx="3700540" cy="709203"/>
            <a:chOff x="-112073" y="2266619"/>
            <a:chExt cx="3700540" cy="7092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27" y="2266619"/>
              <a:ext cx="2374710" cy="70920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-112073" y="2362029"/>
              <a:ext cx="3700540" cy="584775"/>
              <a:chOff x="3225388" y="1520131"/>
              <a:chExt cx="3700540" cy="58477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225388" y="1520131"/>
                <a:ext cx="37005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Yes,      .       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V="1">
                <a:off x="5188373" y="1965849"/>
                <a:ext cx="463652" cy="8864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75AB8B-AD1F-4966-A500-0E7CF6877A3B}"/>
              </a:ext>
            </a:extLst>
          </p:cNvPr>
          <p:cNvGrpSpPr/>
          <p:nvPr/>
        </p:nvGrpSpPr>
        <p:grpSpPr>
          <a:xfrm>
            <a:off x="7223921" y="2208723"/>
            <a:ext cx="3879509" cy="758237"/>
            <a:chOff x="5699921" y="2257756"/>
            <a:chExt cx="3700540" cy="7092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721" y="2257756"/>
              <a:ext cx="2374710" cy="70920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699921" y="2353166"/>
              <a:ext cx="3700540" cy="54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No,      .       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576681" y="2749953"/>
              <a:ext cx="455689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98" y="2934380"/>
            <a:ext cx="3584361" cy="285670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72328" y="565370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72392" y="658641"/>
            <a:ext cx="4457831" cy="1238813"/>
            <a:chOff x="2236883" y="1061162"/>
            <a:chExt cx="4457831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3716781" cy="486334"/>
              <a:chOff x="3225388" y="1520131"/>
              <a:chExt cx="3716781" cy="48633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3716781" cy="486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     </a:t>
                </a:r>
                <a:r>
                  <a:rPr lang="en-US" sz="36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        </a:t>
                </a:r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      ?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81212" y="1925364"/>
                <a:ext cx="1352249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897454"/>
            <a:ext cx="3184271" cy="113303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623791" y="2193167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33341" y="1890737"/>
              <a:ext cx="1443951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36" y="1847413"/>
            <a:ext cx="3985486" cy="14728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49281" y="2217092"/>
            <a:ext cx="370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No,                      .      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70019" y="2659237"/>
            <a:ext cx="1720401" cy="0"/>
          </a:xfrm>
          <a:prstGeom prst="line">
            <a:avLst/>
          </a:prstGeom>
          <a:ln w="28575">
            <a:solidFill>
              <a:srgbClr val="0F3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542227" y="946496"/>
            <a:ext cx="760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fox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198338" y="2146679"/>
            <a:ext cx="22637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isn’t </a:t>
            </a:r>
          </a:p>
        </p:txBody>
      </p:sp>
      <p:pic>
        <p:nvPicPr>
          <p:cNvPr id="22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3352727" y="2262079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70" y="2744067"/>
            <a:ext cx="3800422" cy="302890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72332" y="5606793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72392" y="156365"/>
            <a:ext cx="4457831" cy="1238813"/>
            <a:chOff x="2236883" y="1061162"/>
            <a:chExt cx="4457831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3716781" cy="440016"/>
              <a:chOff x="3225388" y="1520131"/>
              <a:chExt cx="3716781" cy="44001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3716781" cy="44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                   ?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81212" y="1925364"/>
                <a:ext cx="1352249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6" y="1331052"/>
            <a:ext cx="2670048" cy="140251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00959" y="1734033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33341" y="1890737"/>
              <a:ext cx="1443951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12" y="1600538"/>
            <a:ext cx="3160532" cy="10479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56862" y="1785676"/>
            <a:ext cx="370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No,            .      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877103" y="2128255"/>
            <a:ext cx="906239" cy="0"/>
          </a:xfrm>
          <a:prstGeom prst="line">
            <a:avLst/>
          </a:prstGeom>
          <a:ln w="28575">
            <a:solidFill>
              <a:srgbClr val="0F3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456467" y="444220"/>
            <a:ext cx="9316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box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61441" y="1630858"/>
            <a:ext cx="17315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 </a:t>
            </a:r>
          </a:p>
        </p:txBody>
      </p:sp>
      <p:pic>
        <p:nvPicPr>
          <p:cNvPr id="3074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8162578" y="1785675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824357" y="5629347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72391" y="156365"/>
            <a:ext cx="4807152" cy="1238813"/>
            <a:chOff x="2236883" y="1061162"/>
            <a:chExt cx="4807152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4289192" cy="486334"/>
              <a:chOff x="3225388" y="1520131"/>
              <a:chExt cx="4289192" cy="48633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4289192" cy="486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an     </a:t>
                </a:r>
                <a:r>
                  <a:rPr lang="en-US" sz="36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     </a:t>
                </a:r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     ?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81212" y="1925364"/>
                <a:ext cx="1352249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56" y="1395178"/>
            <a:ext cx="2861695" cy="113303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02456" y="1690891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33341" y="1890737"/>
              <a:ext cx="1443951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36" y="1345137"/>
            <a:ext cx="3889265" cy="14728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49281" y="1714816"/>
            <a:ext cx="370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No,                      .      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70019" y="2156961"/>
            <a:ext cx="1720401" cy="0"/>
          </a:xfrm>
          <a:prstGeom prst="line">
            <a:avLst/>
          </a:prstGeom>
          <a:ln w="28575">
            <a:solidFill>
              <a:srgbClr val="0F3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611958" y="444220"/>
            <a:ext cx="620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ox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32641" y="1690892"/>
            <a:ext cx="22637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isn’t </a:t>
            </a:r>
          </a:p>
        </p:txBody>
      </p:sp>
      <p:pic>
        <p:nvPicPr>
          <p:cNvPr id="22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3352727" y="1648834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04" y="2493778"/>
            <a:ext cx="4279855" cy="29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05" y="2415040"/>
            <a:ext cx="4279855" cy="291745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52164" y="5555451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999545" y="262277"/>
            <a:ext cx="4457831" cy="1190584"/>
            <a:chOff x="2236883" y="1061162"/>
            <a:chExt cx="4457831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3716781" cy="506034"/>
              <a:chOff x="3225388" y="1520131"/>
              <a:chExt cx="3716781" cy="50603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3716781" cy="506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   </a:t>
                </a:r>
                <a:r>
                  <a:rPr lang="en-US" sz="36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       </a:t>
                </a:r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    ?      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45867" y="1886807"/>
                <a:ext cx="1053862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11" y="1384874"/>
            <a:ext cx="3831321" cy="117195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428573" y="1672890"/>
            <a:ext cx="2834966" cy="584775"/>
            <a:chOff x="3225388" y="1520131"/>
            <a:chExt cx="2834966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2834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084816" y="1929264"/>
              <a:ext cx="1545256" cy="1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29" y="1418965"/>
            <a:ext cx="3309080" cy="988251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327846" y="1600206"/>
            <a:ext cx="2241913" cy="584775"/>
            <a:chOff x="3348593" y="-168363"/>
            <a:chExt cx="3700540" cy="584775"/>
          </a:xfrm>
        </p:grpSpPr>
        <p:sp>
          <p:nvSpPr>
            <p:cNvPr id="44" name="TextBox 43"/>
            <p:cNvSpPr txBox="1"/>
            <p:nvPr/>
          </p:nvSpPr>
          <p:spPr>
            <a:xfrm>
              <a:off x="3348593" y="-16836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No,               .       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819077" y="211087"/>
              <a:ext cx="1660555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300831" y="500119"/>
            <a:ext cx="1008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fox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49842" y="1589924"/>
            <a:ext cx="17315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 </a:t>
            </a:r>
          </a:p>
        </p:txBody>
      </p:sp>
      <p:pic>
        <p:nvPicPr>
          <p:cNvPr id="23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8457376" y="1684966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6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872332" y="5614605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72391" y="156365"/>
            <a:ext cx="4807152" cy="1238813"/>
            <a:chOff x="2236883" y="1061162"/>
            <a:chExt cx="4807152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4289192" cy="440016"/>
              <a:chOff x="3225388" y="1520131"/>
              <a:chExt cx="4289192" cy="44001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4289192" cy="44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               ?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81212" y="1925364"/>
                <a:ext cx="1352249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71" y="1360107"/>
            <a:ext cx="3306191" cy="113303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02456" y="1690891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33341" y="1890737"/>
              <a:ext cx="1443951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36" y="1345137"/>
            <a:ext cx="3669809" cy="14728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49281" y="1714816"/>
            <a:ext cx="370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No,                      .      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70019" y="2156961"/>
            <a:ext cx="1720401" cy="0"/>
          </a:xfrm>
          <a:prstGeom prst="line">
            <a:avLst/>
          </a:prstGeom>
          <a:ln w="28575">
            <a:solidFill>
              <a:srgbClr val="0F3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498144" y="444220"/>
            <a:ext cx="848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box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46454" y="1690892"/>
            <a:ext cx="20361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isn’t </a:t>
            </a:r>
          </a:p>
        </p:txBody>
      </p:sp>
      <p:pic>
        <p:nvPicPr>
          <p:cNvPr id="22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3352727" y="1648834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39" y="2595304"/>
            <a:ext cx="3208073" cy="29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99"/>
            <a:ext cx="12192000" cy="6858000"/>
          </a:xfrm>
          <a:prstGeom prst="rect">
            <a:avLst/>
          </a:prstGeom>
        </p:spPr>
      </p:pic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3713950" y="2218427"/>
            <a:ext cx="5177971" cy="2064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4000" b="1" dirty="0">
                <a:latin typeface="+mn-lt"/>
              </a:rPr>
              <a:t>Unit 6</a:t>
            </a:r>
            <a:r>
              <a:rPr lang="pt-PT" sz="6600" dirty="0">
                <a:latin typeface="Comic Sans MS" panose="030F0702030302020204" pitchFamily="66" charset="0"/>
              </a:rPr>
              <a:t/>
            </a:r>
            <a:br>
              <a:rPr lang="pt-PT" sz="6600" dirty="0">
                <a:latin typeface="Comic Sans MS" panose="030F0702030302020204" pitchFamily="66" charset="0"/>
              </a:rPr>
            </a:br>
            <a:r>
              <a:rPr lang="pt-PT" sz="5400" b="1" dirty="0">
                <a:solidFill>
                  <a:srgbClr val="C00000"/>
                </a:solidFill>
                <a:latin typeface="+mn-lt"/>
              </a:rPr>
              <a:t>ON THE FARM</a:t>
            </a:r>
            <a:endParaRPr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4635852" y="3887936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pt-PT" sz="3200" b="1" dirty="0">
                <a:solidFill>
                  <a:srgbClr val="0070C0"/>
                </a:solidFill>
              </a:rPr>
              <a:t>Lesson 3 - Period 3</a:t>
            </a:r>
            <a:endParaRPr sz="3200" b="1" dirty="0">
              <a:solidFill>
                <a:srgbClr val="0070C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44" name="Picture 20" descr="minh họa hàng rào gỗ nâu và cây lá xanh, hàng rào gỗ Lan can tập tin máy tính, hàng rào gỗ, Tập tin máy tính, lan can sà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9" b="89619" l="0" r="100000">
                        <a14:foregroundMark x1="7222" y1="41176" x2="10667" y2="51557"/>
                        <a14:foregroundMark x1="74667" y1="39792" x2="76778" y2="47059"/>
                        <a14:foregroundMark x1="66444" y1="39446" x2="65778" y2="48789"/>
                        <a14:foregroundMark x1="95222" y1="40484" x2="95667" y2="4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10297"/>
            <a:ext cx="7425079" cy="16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ique Images: Free House Clip Art: 2 Antique House Graphics of Rural  Cottage and Far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23" y="-429184"/>
            <a:ext cx="3898190" cy="31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6" b="97035" l="0" r="993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634">
            <a:off x="9121147" y="1581522"/>
            <a:ext cx="1219620" cy="971788"/>
          </a:xfrm>
          <a:prstGeom prst="rect">
            <a:avLst/>
          </a:prstGeom>
        </p:spPr>
      </p:pic>
      <p:pic>
        <p:nvPicPr>
          <p:cNvPr id="1054" name="Picture 30" descr="Cartoon horse, cartoon, horses png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092" y1="85345" x2="70402" y2="91667"/>
                        <a14:foregroundMark x1="70402" y1="91667" x2="70402" y2="91667"/>
                        <a14:foregroundMark x1="60345" y1="85057" x2="55747" y2="89943"/>
                        <a14:foregroundMark x1="11782" y1="32759" x2="1149" y2="59195"/>
                        <a14:foregroundMark x1="11207" y1="66954" x2="8046" y2="86207"/>
                        <a14:foregroundMark x1="10920" y1="45402" x2="10345" y2="67816"/>
                        <a14:foregroundMark x1="18103" y1="77011" x2="24425" y2="92241"/>
                        <a14:foregroundMark x1="93103" y1="4598" x2="85345" y2="11494"/>
                        <a14:foregroundMark x1="81609" y1="8908" x2="64080" y2="19540"/>
                        <a14:foregroundMark x1="8046" y1="44828" x2="1149" y2="75000"/>
                        <a14:foregroundMark x1="5460" y1="76437" x2="3161" y2="85345"/>
                        <a14:foregroundMark x1="3448" y1="58333" x2="862" y2="78736"/>
                        <a14:foregroundMark x1="13506" y1="74713" x2="10920" y2="91379"/>
                        <a14:foregroundMark x1="96264" y1="10057" x2="97126" y2="2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7289" y="4584110"/>
            <a:ext cx="2466529" cy="24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anksgiving Autumn Clip Art - Harvest Clipart, HD Png Download ,  Transparent Png Image - PNGite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2" b="93097" l="3256" r="96860">
                        <a14:foregroundMark x1="12907" y1="26036" x2="17558" y2="34911"/>
                        <a14:foregroundMark x1="18488" y1="33136" x2="23605" y2="42406"/>
                        <a14:foregroundMark x1="18023" y1="22288" x2="15116" y2="31755"/>
                        <a14:foregroundMark x1="19419" y1="32939" x2="18140" y2="43787"/>
                        <a14:foregroundMark x1="23256" y1="30375" x2="20930" y2="39250"/>
                        <a14:foregroundMark x1="25465" y1="32347" x2="26628" y2="42012"/>
                        <a14:foregroundMark x1="40581" y1="43590" x2="40581" y2="56607"/>
                        <a14:foregroundMark x1="46860" y1="51282" x2="49070" y2="61341"/>
                        <a14:foregroundMark x1="38256" y1="86785" x2="40930" y2="8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" y="4584111"/>
            <a:ext cx="3965456" cy="23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en Clipart Orange - Clipart Hen And Chick - Free Transparent PNG Clipart  Image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0" b="93103" l="10000" r="90000">
                        <a14:foregroundMark x1="53690" y1="17406" x2="51548" y2="28900"/>
                        <a14:foregroundMark x1="58095" y1="18391" x2="61310" y2="27422"/>
                        <a14:foregroundMark x1="57262" y1="23645" x2="58452" y2="2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80" y="2501723"/>
            <a:ext cx="2148194" cy="1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ẽ Hàng Rào Phim Hoạt Hình Vườn Gỗ - Hàng rào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59" b="90000" l="10000" r="90000">
                        <a14:foregroundMark x1="23778" y1="88148" x2="17889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30" y="4639574"/>
            <a:ext cx="4750199" cy="22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1631450" y="157309"/>
            <a:ext cx="1272913" cy="7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2538516" y="-5874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3379866" y="86076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lh3.googleusercontent.com/-yAoWG2lHkCs/WsHPWHnl2SI/AAAAAAAACDg/zUGeqiIfwlcr1TnwQEfRJAc33c5weSFKACHMYCw/h136/6-mau_slide_powerpoint_dep_ctu.vn_(167)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472" y="-13855"/>
            <a:ext cx="11811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852164" y="565294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999545" y="262277"/>
            <a:ext cx="4457831" cy="1190584"/>
            <a:chOff x="2236883" y="1061162"/>
            <a:chExt cx="4457831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3716781" cy="457840"/>
              <a:chOff x="3225388" y="1520131"/>
              <a:chExt cx="3716781" cy="45784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3716781" cy="457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an              ?      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45867" y="1886807"/>
                <a:ext cx="1053862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1" y="1384874"/>
            <a:ext cx="3415042" cy="117195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428573" y="1672890"/>
            <a:ext cx="3700540" cy="646331"/>
            <a:chOff x="3225388" y="1520131"/>
            <a:chExt cx="3700540" cy="646331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</a:t>
              </a:r>
              <a:r>
                <a:rPr lang="en-US" sz="3600" dirty="0">
                  <a:solidFill>
                    <a:srgbClr val="002D86"/>
                  </a:solidFill>
                  <a:latin typeface="Candara" panose="020E0502030303020204" pitchFamily="34" charset="0"/>
                </a:rPr>
                <a:t>               </a:t>
              </a:r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084816" y="1929264"/>
              <a:ext cx="1545256" cy="1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30" y="1418965"/>
            <a:ext cx="2680371" cy="988251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327846" y="1600206"/>
            <a:ext cx="2241913" cy="584775"/>
            <a:chOff x="3348593" y="-168363"/>
            <a:chExt cx="3700540" cy="584775"/>
          </a:xfrm>
        </p:grpSpPr>
        <p:sp>
          <p:nvSpPr>
            <p:cNvPr id="44" name="TextBox 43"/>
            <p:cNvSpPr txBox="1"/>
            <p:nvPr/>
          </p:nvSpPr>
          <p:spPr>
            <a:xfrm>
              <a:off x="3348593" y="-16836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No,               .       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819077" y="211087"/>
              <a:ext cx="1660555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300831" y="500119"/>
            <a:ext cx="10081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ox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63005" y="1614933"/>
            <a:ext cx="15616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 </a:t>
            </a:r>
          </a:p>
        </p:txBody>
      </p:sp>
      <p:pic>
        <p:nvPicPr>
          <p:cNvPr id="23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8457376" y="1684966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04" y="2347052"/>
            <a:ext cx="3542878" cy="33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753" y="1102804"/>
            <a:ext cx="361628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04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8 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sing. 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14" y="4065928"/>
            <a:ext cx="2050158" cy="10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21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.pinimg.com/originals/80/46/cc/8046cc9043e1e07eb54306062dce134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361"/>
            <a:ext cx="12192000" cy="72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CEB09FC-BDDB-423B-8C0D-F62E1DCE9116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C2920B5-F62A-4FEF-BAE6-1C00EACF035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83AB90-E835-45C4-BD70-340FCE6E4EF6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CBD9395C-A618-4E43-B059-C6CC5269F5E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B7598862-B0D9-4A02-B821-9B886AA1290A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2" name="Track 034">
            <a:hlinkClick r:id="" action="ppaction://media"/>
            <a:extLst>
              <a:ext uri="{FF2B5EF4-FFF2-40B4-BE49-F238E27FC236}">
                <a16:creationId xmlns:a16="http://schemas.microsoft.com/office/drawing/2014/main" id="{77B9A27D-BC0A-4CCF-9E11-84F7C93C3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0" end="3628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870" y="-53202"/>
            <a:ext cx="487363" cy="487363"/>
          </a:xfrm>
          <a:prstGeom prst="rect">
            <a:avLst/>
          </a:prstGeom>
        </p:spPr>
      </p:pic>
      <p:pic>
        <p:nvPicPr>
          <p:cNvPr id="19" name="Track 034">
            <a:hlinkClick r:id="" action="ppaction://media"/>
            <a:extLst>
              <a:ext uri="{FF2B5EF4-FFF2-40B4-BE49-F238E27FC236}">
                <a16:creationId xmlns:a16="http://schemas.microsoft.com/office/drawing/2014/main" id="{AB035226-8896-44D4-951E-E7CF9EB8E3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00" end="3028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870" y="434162"/>
            <a:ext cx="487363" cy="487363"/>
          </a:xfrm>
          <a:prstGeom prst="rect">
            <a:avLst/>
          </a:prstGeom>
        </p:spPr>
      </p:pic>
      <p:pic>
        <p:nvPicPr>
          <p:cNvPr id="25" name="Track 034">
            <a:hlinkClick r:id="" action="ppaction://media"/>
            <a:extLst>
              <a:ext uri="{FF2B5EF4-FFF2-40B4-BE49-F238E27FC236}">
                <a16:creationId xmlns:a16="http://schemas.microsoft.com/office/drawing/2014/main" id="{BE5AF6F5-1EDF-44BD-A834-B670239FCE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00" end="2528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869" y="897548"/>
            <a:ext cx="487363" cy="487363"/>
          </a:xfrm>
          <a:prstGeom prst="rect">
            <a:avLst/>
          </a:prstGeom>
        </p:spPr>
      </p:pic>
      <p:pic>
        <p:nvPicPr>
          <p:cNvPr id="26" name="Track 034">
            <a:hlinkClick r:id="" action="ppaction://media"/>
            <a:extLst>
              <a:ext uri="{FF2B5EF4-FFF2-40B4-BE49-F238E27FC236}">
                <a16:creationId xmlns:a16="http://schemas.microsoft.com/office/drawing/2014/main" id="{49F02D3C-F444-4803-8894-9C68F00DBD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00" end="1958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868" y="1408888"/>
            <a:ext cx="487363" cy="487363"/>
          </a:xfrm>
          <a:prstGeom prst="rect">
            <a:avLst/>
          </a:prstGeom>
        </p:spPr>
      </p:pic>
      <p:pic>
        <p:nvPicPr>
          <p:cNvPr id="27" name="Track 034">
            <a:hlinkClick r:id="" action="ppaction://media"/>
            <a:extLst>
              <a:ext uri="{FF2B5EF4-FFF2-40B4-BE49-F238E27FC236}">
                <a16:creationId xmlns:a16="http://schemas.microsoft.com/office/drawing/2014/main" id="{E7650E60-BEC0-4615-92DD-D94D7BCC4B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0" end="1428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867" y="1920228"/>
            <a:ext cx="487363" cy="487363"/>
          </a:xfrm>
          <a:prstGeom prst="rect">
            <a:avLst/>
          </a:prstGeom>
        </p:spPr>
      </p:pic>
      <p:pic>
        <p:nvPicPr>
          <p:cNvPr id="28" name="Track 034">
            <a:hlinkClick r:id="" action="ppaction://media"/>
            <a:extLst>
              <a:ext uri="{FF2B5EF4-FFF2-40B4-BE49-F238E27FC236}">
                <a16:creationId xmlns:a16="http://schemas.microsoft.com/office/drawing/2014/main" id="{40CE481F-BF0F-4E1D-A0DA-6C49D957C0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828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867" y="2419665"/>
            <a:ext cx="487363" cy="487363"/>
          </a:xfrm>
          <a:prstGeom prst="rect">
            <a:avLst/>
          </a:prstGeom>
        </p:spPr>
      </p:pic>
      <p:pic>
        <p:nvPicPr>
          <p:cNvPr id="29" name="Track 034">
            <a:hlinkClick r:id="" action="ppaction://media"/>
            <a:extLst>
              <a:ext uri="{FF2B5EF4-FFF2-40B4-BE49-F238E27FC236}">
                <a16:creationId xmlns:a16="http://schemas.microsoft.com/office/drawing/2014/main" id="{A3D9E9CF-72F5-4B27-A7F3-87EF054DE4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 end="3905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867" y="2925935"/>
            <a:ext cx="487363" cy="4873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6EEE8A-D647-4CA4-9BDD-1E598C031669}"/>
              </a:ext>
            </a:extLst>
          </p:cNvPr>
          <p:cNvSpPr txBox="1"/>
          <p:nvPr/>
        </p:nvSpPr>
        <p:spPr>
          <a:xfrm>
            <a:off x="2337041" y="1620672"/>
            <a:ext cx="580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Is there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 Is there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544543-4F7A-4E41-AE43-0A86B520A9E3}"/>
              </a:ext>
            </a:extLst>
          </p:cNvPr>
          <p:cNvSpPr txBox="1"/>
          <p:nvPr/>
        </p:nvSpPr>
        <p:spPr>
          <a:xfrm>
            <a:off x="2337040" y="1620457"/>
            <a:ext cx="559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? Is there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6DB28B-9E22-4AF6-BA03-8318DF3EB0C0}"/>
              </a:ext>
            </a:extLst>
          </p:cNvPr>
          <p:cNvSpPr txBox="1"/>
          <p:nvPr/>
        </p:nvSpPr>
        <p:spPr>
          <a:xfrm>
            <a:off x="2337041" y="1620177"/>
            <a:ext cx="5597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Is there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 Is there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3A7346-5ED9-4194-95B0-43F5FC3BF773}"/>
              </a:ext>
            </a:extLst>
          </p:cNvPr>
          <p:cNvSpPr txBox="1"/>
          <p:nvPr/>
        </p:nvSpPr>
        <p:spPr>
          <a:xfrm>
            <a:off x="2347199" y="1616709"/>
            <a:ext cx="548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? Is there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EE0085-EA5A-46D2-BB82-CF8D66C8697A}"/>
              </a:ext>
            </a:extLst>
          </p:cNvPr>
          <p:cNvSpPr txBox="1"/>
          <p:nvPr/>
        </p:nvSpPr>
        <p:spPr>
          <a:xfrm>
            <a:off x="2284332" y="2122510"/>
            <a:ext cx="4959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Yes, there is. Yes, there is.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FCFE69-8DBC-4DAA-BF77-35200F48704E}"/>
              </a:ext>
            </a:extLst>
          </p:cNvPr>
          <p:cNvSpPr txBox="1"/>
          <p:nvPr/>
        </p:nvSpPr>
        <p:spPr>
          <a:xfrm>
            <a:off x="2284331" y="2122510"/>
            <a:ext cx="4959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Yes, there is. Yes, there is.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355742-DD17-4935-8598-748A441D1EFD}"/>
              </a:ext>
            </a:extLst>
          </p:cNvPr>
          <p:cNvSpPr txBox="1"/>
          <p:nvPr/>
        </p:nvSpPr>
        <p:spPr>
          <a:xfrm>
            <a:off x="2284331" y="2122510"/>
            <a:ext cx="4959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Yes, there is. Yes, there is.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9D6CFB-6247-45FB-BA4E-5E3E9AC0D4F7}"/>
              </a:ext>
            </a:extLst>
          </p:cNvPr>
          <p:cNvSpPr txBox="1"/>
          <p:nvPr/>
        </p:nvSpPr>
        <p:spPr>
          <a:xfrm>
            <a:off x="2284331" y="2120710"/>
            <a:ext cx="4974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Yes, there is. Yes, there is.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FABCCF-57BB-4904-8068-F497564CE15A}"/>
              </a:ext>
            </a:extLst>
          </p:cNvPr>
          <p:cNvSpPr txBox="1"/>
          <p:nvPr/>
        </p:nvSpPr>
        <p:spPr>
          <a:xfrm>
            <a:off x="2272030" y="2571197"/>
            <a:ext cx="474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There’s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 in the bo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FBB320-C9C0-4B34-9F8A-0916287D6992}"/>
              </a:ext>
            </a:extLst>
          </p:cNvPr>
          <p:cNvSpPr txBox="1"/>
          <p:nvPr/>
        </p:nvSpPr>
        <p:spPr>
          <a:xfrm>
            <a:off x="2272030" y="2571197"/>
            <a:ext cx="437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There’s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 in the bo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36F201-15B6-447B-80FC-D6FCDE565DE1}"/>
              </a:ext>
            </a:extLst>
          </p:cNvPr>
          <p:cNvSpPr txBox="1"/>
          <p:nvPr/>
        </p:nvSpPr>
        <p:spPr>
          <a:xfrm>
            <a:off x="2272030" y="2571631"/>
            <a:ext cx="437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There’s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 in the bo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15ACCF-F5C2-40FE-A8A7-6F6C8D724FDC}"/>
              </a:ext>
            </a:extLst>
          </p:cNvPr>
          <p:cNvSpPr txBox="1"/>
          <p:nvPr/>
        </p:nvSpPr>
        <p:spPr>
          <a:xfrm>
            <a:off x="2273121" y="2573070"/>
            <a:ext cx="442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There’s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 in the bo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FB71BE-9210-446B-B11F-B8B7BC76D3D8}"/>
              </a:ext>
            </a:extLst>
          </p:cNvPr>
          <p:cNvSpPr txBox="1"/>
          <p:nvPr/>
        </p:nvSpPr>
        <p:spPr>
          <a:xfrm>
            <a:off x="2275095" y="3281482"/>
            <a:ext cx="564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Is there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 Is there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4499B2-5EB6-4F93-A136-BBAE9C005571}"/>
              </a:ext>
            </a:extLst>
          </p:cNvPr>
          <p:cNvSpPr txBox="1"/>
          <p:nvPr/>
        </p:nvSpPr>
        <p:spPr>
          <a:xfrm>
            <a:off x="2275094" y="3281482"/>
            <a:ext cx="5534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Is there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? Is there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20E4A7-BC80-43CC-8B64-56478DA5D717}"/>
              </a:ext>
            </a:extLst>
          </p:cNvPr>
          <p:cNvSpPr txBox="1"/>
          <p:nvPr/>
        </p:nvSpPr>
        <p:spPr>
          <a:xfrm>
            <a:off x="2275094" y="3281482"/>
            <a:ext cx="5597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Is there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 Is there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822915-A670-4D9F-AFDB-59FA4A9A3436}"/>
              </a:ext>
            </a:extLst>
          </p:cNvPr>
          <p:cNvSpPr txBox="1"/>
          <p:nvPr/>
        </p:nvSpPr>
        <p:spPr>
          <a:xfrm>
            <a:off x="2275094" y="3279682"/>
            <a:ext cx="546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Is there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? Is there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075C8F-6EEE-4684-BFC0-4154DBED1562}"/>
              </a:ext>
            </a:extLst>
          </p:cNvPr>
          <p:cNvSpPr txBox="1"/>
          <p:nvPr/>
        </p:nvSpPr>
        <p:spPr>
          <a:xfrm>
            <a:off x="2308806" y="3761705"/>
            <a:ext cx="531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No, there isn’t. No, there isn’t.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A7A246-84F4-45CC-8E72-86BF71FF671B}"/>
              </a:ext>
            </a:extLst>
          </p:cNvPr>
          <p:cNvSpPr txBox="1"/>
          <p:nvPr/>
        </p:nvSpPr>
        <p:spPr>
          <a:xfrm>
            <a:off x="2308806" y="3761705"/>
            <a:ext cx="553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No, there isn’t. No, there isn’t.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660CA9F-2A0A-461E-9CE5-A0AC2B264875}"/>
              </a:ext>
            </a:extLst>
          </p:cNvPr>
          <p:cNvSpPr txBox="1"/>
          <p:nvPr/>
        </p:nvSpPr>
        <p:spPr>
          <a:xfrm>
            <a:off x="2308806" y="3762139"/>
            <a:ext cx="564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No, there isn’t. No, there isn’t.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49F2B4-3085-4A4C-B480-C3669E3D37C8}"/>
              </a:ext>
            </a:extLst>
          </p:cNvPr>
          <p:cNvSpPr txBox="1"/>
          <p:nvPr/>
        </p:nvSpPr>
        <p:spPr>
          <a:xfrm>
            <a:off x="2304818" y="3768658"/>
            <a:ext cx="539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No, there isn’t. No, there isn’t.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2AC3E6-A4DA-432D-B038-009B3054F849}"/>
              </a:ext>
            </a:extLst>
          </p:cNvPr>
          <p:cNvSpPr txBox="1"/>
          <p:nvPr/>
        </p:nvSpPr>
        <p:spPr>
          <a:xfrm>
            <a:off x="2271863" y="4273761"/>
            <a:ext cx="5527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There isn’t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E46234-4232-436B-9BDA-4D53FB51A630}"/>
              </a:ext>
            </a:extLst>
          </p:cNvPr>
          <p:cNvSpPr txBox="1"/>
          <p:nvPr/>
        </p:nvSpPr>
        <p:spPr>
          <a:xfrm>
            <a:off x="2271862" y="4273761"/>
            <a:ext cx="5387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There isn’t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C5E88C-77BC-4073-B6F8-E2B0F99DA071}"/>
              </a:ext>
            </a:extLst>
          </p:cNvPr>
          <p:cNvSpPr txBox="1"/>
          <p:nvPr/>
        </p:nvSpPr>
        <p:spPr>
          <a:xfrm>
            <a:off x="2271862" y="4273761"/>
            <a:ext cx="531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There isn’t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31889F-31B2-4256-AC45-C215B56E8B52}"/>
              </a:ext>
            </a:extLst>
          </p:cNvPr>
          <p:cNvSpPr txBox="1"/>
          <p:nvPr/>
        </p:nvSpPr>
        <p:spPr>
          <a:xfrm>
            <a:off x="2271862" y="4266881"/>
            <a:ext cx="531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There isn’t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56" y="326411"/>
            <a:ext cx="991087" cy="1174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188" y="1616710"/>
            <a:ext cx="3003482" cy="338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3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6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1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382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200"/>
                            </p:stCondLst>
                            <p:childTnLst>
                              <p:par>
                                <p:cTn id="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7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53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300"/>
                            </p:stCondLst>
                            <p:childTnLst>
                              <p:par>
                                <p:cTn id="1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6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1" grpId="0"/>
      <p:bldP spid="31" grpId="1"/>
      <p:bldP spid="32" grpId="0"/>
      <p:bldP spid="32" grpId="1"/>
      <p:bldP spid="33" grpId="0"/>
      <p:bldP spid="33" grpId="1"/>
      <p:bldP spid="33" grpId="2"/>
      <p:bldP spid="33" grpId="3"/>
      <p:bldP spid="35" grpId="0"/>
      <p:bldP spid="35" grpId="1"/>
      <p:bldP spid="36" grpId="0"/>
      <p:bldP spid="36" grpId="1"/>
      <p:bldP spid="37" grpId="0"/>
      <p:bldP spid="37" grpId="1"/>
      <p:bldP spid="37" grpId="2"/>
      <p:bldP spid="37" grpId="3"/>
      <p:bldP spid="39" grpId="0"/>
      <p:bldP spid="39" grpId="1"/>
      <p:bldP spid="40" grpId="0"/>
      <p:bldP spid="40" grpId="1"/>
      <p:bldP spid="41" grpId="0"/>
      <p:bldP spid="41" grpId="1"/>
      <p:bldP spid="41" grpId="2"/>
      <p:bldP spid="41" grpId="3"/>
      <p:bldP spid="43" grpId="0"/>
      <p:bldP spid="43" grpId="1"/>
      <p:bldP spid="44" grpId="0"/>
      <p:bldP spid="44" grpId="1"/>
      <p:bldP spid="45" grpId="0"/>
      <p:bldP spid="45" grpId="1"/>
      <p:bldP spid="45" grpId="2"/>
      <p:bldP spid="45" grpId="3"/>
      <p:bldP spid="48" grpId="0"/>
      <p:bldP spid="48" grpId="1"/>
      <p:bldP spid="52" grpId="0"/>
      <p:bldP spid="52" grpId="1"/>
      <p:bldP spid="53" grpId="0"/>
      <p:bldP spid="53" grpId="1"/>
      <p:bldP spid="53" grpId="2"/>
      <p:bldP spid="53" grpId="3"/>
      <p:bldP spid="58" grpId="0"/>
      <p:bldP spid="58" grpId="1"/>
      <p:bldP spid="59" grpId="0"/>
      <p:bldP spid="59" grpId="1"/>
      <p:bldP spid="60" grpId="0"/>
      <p:bldP spid="60" grpId="1"/>
      <p:bldP spid="60" grpId="2"/>
      <p:bldP spid="60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6445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364749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6894" y="-2833402"/>
            <a:ext cx="7313713" cy="1258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2343" y="5504233"/>
            <a:ext cx="11562142" cy="13537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420484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1117"/>
            <a:ext cx="10420485" cy="2135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24000" y="6629400"/>
            <a:ext cx="10420484" cy="135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2" y="225469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88" y="50346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7180" y="2638418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474" y="225469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795305" y="1715088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sp>
        <p:nvSpPr>
          <p:cNvPr id="21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5417057" y="3192934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1931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6436" y="-2813860"/>
            <a:ext cx="7313713" cy="125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47" y="1124839"/>
            <a:ext cx="2966580" cy="2768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6974" y="2186293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489" y="5504233"/>
            <a:ext cx="11553995" cy="12833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420484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45914"/>
            <a:ext cx="10420484" cy="5282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642970"/>
            <a:ext cx="10420484" cy="169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59683" y="3674855"/>
            <a:ext cx="860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ox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8093" y="1401818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9" y="256396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9211" y="2823576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474" y="256396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91818" y="-55276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</p:spTree>
    <p:extLst>
      <p:ext uri="{BB962C8B-B14F-4D97-AF65-F5344CB8AC3E}">
        <p14:creationId xmlns:p14="http://schemas.microsoft.com/office/powerpoint/2010/main" val="30674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7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3557" y="-2800981"/>
            <a:ext cx="7313713" cy="1251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445" y="5504233"/>
            <a:ext cx="11468902" cy="13537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310346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1117"/>
            <a:ext cx="10310347" cy="2135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642970"/>
            <a:ext cx="10310346" cy="321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50698" y="3760263"/>
            <a:ext cx="123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box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90482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4" y="225469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41728" y="-55689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3586620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36" y="225469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38" y="1277962"/>
            <a:ext cx="3347716" cy="261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9493" end="879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221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5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2876" y="-2820300"/>
            <a:ext cx="7313713" cy="125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964" y="5504233"/>
            <a:ext cx="11535716" cy="135376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393680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1117"/>
            <a:ext cx="10393680" cy="2135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24000" y="6614160"/>
            <a:ext cx="10393680" cy="288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32066" y="3760263"/>
            <a:ext cx="1069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fox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90482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4" y="349277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37848" y="-41995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3586620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6" y="349277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19" y="1103433"/>
            <a:ext cx="2913631" cy="238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2500" end="5723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6975" y="2053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7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9999" y="-2807420"/>
            <a:ext cx="7313713" cy="125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0489" y="5504233"/>
            <a:ext cx="11440753" cy="135376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307242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1117"/>
            <a:ext cx="10307242" cy="2135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642970"/>
            <a:ext cx="10307242" cy="16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61417" y="3760263"/>
            <a:ext cx="1610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pizza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90482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9" y="372056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91818" y="36943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3586620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31" y="372056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zz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064055"/>
            <a:ext cx="609600" cy="609600"/>
          </a:xfrm>
          <a:prstGeom prst="rect">
            <a:avLst/>
          </a:prstGeom>
        </p:spPr>
      </p:pic>
      <p:pic>
        <p:nvPicPr>
          <p:cNvPr id="2054" name="Picture 6" descr="picture of pizz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40" y="1436171"/>
            <a:ext cx="3216320" cy="23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4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4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9315" y="-2826739"/>
            <a:ext cx="7313713" cy="125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0489" y="5504233"/>
            <a:ext cx="11588151" cy="13636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454640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6052"/>
            <a:ext cx="10454640" cy="16424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642970"/>
            <a:ext cx="10454640" cy="169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08319" y="3760263"/>
            <a:ext cx="1516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river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90482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9" y="336673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91818" y="-54599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3586620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31" y="336673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v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4236" y="2217837"/>
            <a:ext cx="401886" cy="401886"/>
          </a:xfrm>
          <a:prstGeom prst="rect">
            <a:avLst/>
          </a:prstGeom>
        </p:spPr>
      </p:pic>
      <p:pic>
        <p:nvPicPr>
          <p:cNvPr id="5122" name="Picture 2" descr="Empty Park Landscape Scene Stock Illustration - Download Image Now - River, Clip  Art, Tree - iStock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68" y="1059276"/>
            <a:ext cx="3843035" cy="271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2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8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961437" y="1115548"/>
            <a:ext cx="4750629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40753" y="1888931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6: Listen and repeat.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3"/>
          </p:nvPr>
        </p:nvSpPr>
        <p:spPr>
          <a:xfrm>
            <a:off x="3116398" y="1091041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3143637" y="1902157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6"/>
          </p:nvPr>
        </p:nvSpPr>
        <p:spPr>
          <a:xfrm>
            <a:off x="3128133" y="2742968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sz="3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7"/>
          </p:nvPr>
        </p:nvSpPr>
        <p:spPr>
          <a:xfrm>
            <a:off x="3122953" y="3557074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6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sz="36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9"/>
          </p:nvPr>
        </p:nvSpPr>
        <p:spPr>
          <a:xfrm>
            <a:off x="3461463" y="176218"/>
            <a:ext cx="5112825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000" b="1" dirty="0">
                <a:solidFill>
                  <a:srgbClr val="C00000"/>
                </a:solidFill>
                <a:latin typeface="+mn-lt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940753" y="4368067"/>
            <a:ext cx="565712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</a:t>
            </a:r>
            <a:r>
              <a:rPr lang="en-US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1463" y="5882483"/>
            <a:ext cx="6583082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510362" y="804166"/>
            <a:ext cx="760196" cy="63152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1270558" y="3008673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3143637" y="4390707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pt-PT" sz="3600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5</a:t>
            </a:r>
          </a:p>
        </p:txBody>
      </p:sp>
      <p:sp>
        <p:nvSpPr>
          <p:cNvPr id="49" name="Freeform 9"/>
          <p:cNvSpPr/>
          <p:nvPr/>
        </p:nvSpPr>
        <p:spPr>
          <a:xfrm>
            <a:off x="10814099" y="5445818"/>
            <a:ext cx="912919" cy="699005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3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34198" y="2739554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7: Let’s talk.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802;p47"/>
          <p:cNvSpPr txBox="1">
            <a:spLocks noGrp="1"/>
          </p:cNvSpPr>
          <p:nvPr>
            <p:ph type="title" idx="2"/>
          </p:nvPr>
        </p:nvSpPr>
        <p:spPr>
          <a:xfrm>
            <a:off x="3940753" y="3593496"/>
            <a:ext cx="5988488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solidFill>
                  <a:schemeClr val="tx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8: Let’s sing.</a:t>
            </a:r>
            <a:endParaRPr sz="3600" dirty="0">
              <a:solidFill>
                <a:schemeClr val="tx1"/>
              </a:solidFill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78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2AD247-FD75-4DBB-AA9F-46A0480B5D40}"/>
              </a:ext>
            </a:extLst>
          </p:cNvPr>
          <p:cNvGrpSpPr/>
          <p:nvPr/>
        </p:nvGrpSpPr>
        <p:grpSpPr>
          <a:xfrm>
            <a:off x="5190450" y="3539456"/>
            <a:ext cx="1736692" cy="1736692"/>
            <a:chOff x="5135032" y="3669463"/>
            <a:chExt cx="2315589" cy="2315589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8DBF40F-6CEF-48B0-9663-6788A74B187E}"/>
                </a:ext>
              </a:extLst>
            </p:cNvPr>
            <p:cNvSpPr/>
            <p:nvPr/>
          </p:nvSpPr>
          <p:spPr>
            <a:xfrm>
              <a:off x="5135032" y="3669463"/>
              <a:ext cx="2315589" cy="2315589"/>
            </a:xfrm>
            <a:prstGeom prst="ellipse">
              <a:avLst/>
            </a:prstGeom>
            <a:solidFill>
              <a:srgbClr val="C00000"/>
            </a:solidFill>
            <a:ln w="7620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72" name="Picture 171" descr="A close up of a hand&#10;&#10;Description automatically generated">
              <a:extLst>
                <a:ext uri="{FF2B5EF4-FFF2-40B4-BE49-F238E27FC236}">
                  <a16:creationId xmlns:a16="http://schemas.microsoft.com/office/drawing/2014/main" id="{6CAD0354-672E-4F01-BEFA-528E415C9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928040">
              <a:off x="5881860" y="4833382"/>
              <a:ext cx="354330" cy="923925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pic>
          <p:nvPicPr>
            <p:cNvPr id="173" name="Picture 172" descr="A close up of a hand&#10;&#10;Description automatically generated">
              <a:extLst>
                <a:ext uri="{FF2B5EF4-FFF2-40B4-BE49-F238E27FC236}">
                  <a16:creationId xmlns:a16="http://schemas.microsoft.com/office/drawing/2014/main" id="{4C2825C0-1497-4C79-B9DF-1ACEF26F6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65304">
              <a:off x="5808711" y="3876167"/>
              <a:ext cx="407670" cy="952500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pic>
          <p:nvPicPr>
            <p:cNvPr id="174" name="Picture 173" descr="A close up of a hand&#10;&#10;Description automatically generated">
              <a:extLst>
                <a:ext uri="{FF2B5EF4-FFF2-40B4-BE49-F238E27FC236}">
                  <a16:creationId xmlns:a16="http://schemas.microsoft.com/office/drawing/2014/main" id="{FD26E529-077D-4022-A566-E19E85745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6652686" y="4406823"/>
              <a:ext cx="409575" cy="805815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129B2218-6606-444D-8C85-74A4B9B3D063}"/>
                </a:ext>
              </a:extLst>
            </p:cNvPr>
            <p:cNvSpPr/>
            <p:nvPr/>
          </p:nvSpPr>
          <p:spPr>
            <a:xfrm>
              <a:off x="6149670" y="4647246"/>
              <a:ext cx="381953" cy="381953"/>
            </a:xfrm>
            <a:prstGeom prst="ellipse">
              <a:avLst/>
            </a:prstGeom>
            <a:solidFill>
              <a:srgbClr val="9A7500"/>
            </a:solidFill>
            <a:ln w="7620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GB" sz="4500" b="1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6C8165-45A4-4DBF-BDF5-002B6C441D36}"/>
              </a:ext>
            </a:extLst>
          </p:cNvPr>
          <p:cNvGrpSpPr/>
          <p:nvPr/>
        </p:nvGrpSpPr>
        <p:grpSpPr>
          <a:xfrm>
            <a:off x="6896573" y="1818877"/>
            <a:ext cx="6658456" cy="1742396"/>
            <a:chOff x="6096000" y="302522"/>
            <a:chExt cx="7210562" cy="1829435"/>
          </a:xfrm>
          <a:effectLst>
            <a:glow rad="101600">
              <a:schemeClr val="accent2">
                <a:lumMod val="50000"/>
                <a:alpha val="60000"/>
              </a:schemeClr>
            </a:glow>
          </a:effectLst>
        </p:grpSpPr>
        <p:pic>
          <p:nvPicPr>
            <p:cNvPr id="14" name="Picture 13" descr="A close up of a hand&#10;&#10;Description automatically generated">
              <a:extLst>
                <a:ext uri="{FF2B5EF4-FFF2-40B4-BE49-F238E27FC236}">
                  <a16:creationId xmlns:a16="http://schemas.microsoft.com/office/drawing/2014/main" id="{86B42ED7-253B-470C-B71E-437F8D7C3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 flipH="1">
              <a:off x="6980936" y="-582414"/>
              <a:ext cx="1829435" cy="3599307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209D566-AEE9-4E51-BDEF-78541018DA5B}"/>
                </a:ext>
              </a:extLst>
            </p:cNvPr>
            <p:cNvSpPr/>
            <p:nvPr/>
          </p:nvSpPr>
          <p:spPr>
            <a:xfrm>
              <a:off x="9712258" y="302522"/>
              <a:ext cx="3594304" cy="182092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71741-F94A-438D-BF9D-B66407B76B2C}"/>
              </a:ext>
            </a:extLst>
          </p:cNvPr>
          <p:cNvGrpSpPr/>
          <p:nvPr/>
        </p:nvGrpSpPr>
        <p:grpSpPr>
          <a:xfrm>
            <a:off x="-1624577" y="1703926"/>
            <a:ext cx="7101614" cy="1855991"/>
            <a:chOff x="-382747" y="524756"/>
            <a:chExt cx="7196112" cy="182943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7" name="Picture 16" descr="A close up of a hand&#10;&#10;Description automatically generated">
              <a:extLst>
                <a:ext uri="{FF2B5EF4-FFF2-40B4-BE49-F238E27FC236}">
                  <a16:creationId xmlns:a16="http://schemas.microsoft.com/office/drawing/2014/main" id="{595A41DE-5DED-4B23-B671-F68AEA04A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098994" y="-360180"/>
              <a:ext cx="1829435" cy="3599307"/>
            </a:xfrm>
            <a:prstGeom prst="rect">
              <a:avLst/>
            </a:prstGeom>
            <a:effectLst>
              <a:glow rad="228600">
                <a:schemeClr val="accent1">
                  <a:lumMod val="75000"/>
                  <a:alpha val="40000"/>
                </a:schemeClr>
              </a:glo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94C5CC-CF8E-473E-BA22-5DF228427B83}"/>
                </a:ext>
              </a:extLst>
            </p:cNvPr>
            <p:cNvSpPr/>
            <p:nvPr/>
          </p:nvSpPr>
          <p:spPr>
            <a:xfrm>
              <a:off x="-382747" y="529010"/>
              <a:ext cx="3594304" cy="182092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7" descr="A close up of a hand&#10;&#10;Description automatically generated">
            <a:extLst>
              <a:ext uri="{FF2B5EF4-FFF2-40B4-BE49-F238E27FC236}">
                <a16:creationId xmlns:a16="http://schemas.microsoft.com/office/drawing/2014/main" id="{839F8AA6-5592-4FBF-BAF1-10739E127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7521725" y="838081"/>
            <a:ext cx="1541831" cy="402036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2" descr="A close up of a hand&#10;&#10;Description automatically generated">
            <a:extLst>
              <a:ext uri="{FF2B5EF4-FFF2-40B4-BE49-F238E27FC236}">
                <a16:creationId xmlns:a16="http://schemas.microsoft.com/office/drawing/2014/main" id="{4E720FC2-412F-4E1D-915D-E436078C13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7295530" y="727295"/>
            <a:ext cx="1773935" cy="414470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 descr="A close up of a hand&#10;&#10;Description automatically generated">
            <a:extLst>
              <a:ext uri="{FF2B5EF4-FFF2-40B4-BE49-F238E27FC236}">
                <a16:creationId xmlns:a16="http://schemas.microsoft.com/office/drawing/2014/main" id="{09648731-2631-49E4-8784-970D013F3D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208274" y="680522"/>
            <a:ext cx="1613150" cy="42063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15" descr="A close up of a hand&#10;&#10;Description automatically generated">
            <a:extLst>
              <a:ext uri="{FF2B5EF4-FFF2-40B4-BE49-F238E27FC236}">
                <a16:creationId xmlns:a16="http://schemas.microsoft.com/office/drawing/2014/main" id="{56A56E79-CEA5-4251-A160-F52530C468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44774" y="592640"/>
            <a:ext cx="1855990" cy="43364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Picture 25" descr="A close up of a hand&#10;&#10;Description automatically generated">
            <a:extLst>
              <a:ext uri="{FF2B5EF4-FFF2-40B4-BE49-F238E27FC236}">
                <a16:creationId xmlns:a16="http://schemas.microsoft.com/office/drawing/2014/main" id="{187612B8-29BD-4261-BB23-DCB7C9201E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774579" y="818255"/>
            <a:ext cx="1928572" cy="366861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9" name="Picture 28" descr="A close up of a hand&#10;&#10;Description automatically generated">
            <a:extLst>
              <a:ext uri="{FF2B5EF4-FFF2-40B4-BE49-F238E27FC236}">
                <a16:creationId xmlns:a16="http://schemas.microsoft.com/office/drawing/2014/main" id="{D0ED170A-96BC-435D-A265-498B31C15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7644113" y="956523"/>
            <a:ext cx="1816637" cy="346268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2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5585279" y="1369060"/>
            <a:ext cx="1014199" cy="531632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5191566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8A1D4EC-A62D-4BBD-99BC-AB63BCF6091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2A0BBA7-ACDF-42EB-A192-25F5A4095483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05C3B5A-C301-4582-983F-498FA65EEEED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ECE8FE9-D76A-48DE-AE47-18C342E52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8747494-DD0D-49AF-B742-6A9BC436C7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91567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A905D75-BF62-4ECC-8011-23848E76BDCF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D36FCD5-E2C3-4946-A512-F1AAC60E107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3306451-3C85-402A-A872-8F3F820BD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8D1C4A0-9D33-4A39-8588-C19756BC60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78645758-B89E-4260-B935-8BF463717747}"/>
              </a:ext>
            </a:extLst>
          </p:cNvPr>
          <p:cNvSpPr/>
          <p:nvPr/>
        </p:nvSpPr>
        <p:spPr>
          <a:xfrm>
            <a:off x="5190470" y="3539914"/>
            <a:ext cx="1736692" cy="1736692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 descr="A close up of a hand&#10;&#10;Description automatically generated">
            <a:extLst>
              <a:ext uri="{FF2B5EF4-FFF2-40B4-BE49-F238E27FC236}">
                <a16:creationId xmlns:a16="http://schemas.microsoft.com/office/drawing/2014/main" id="{8D6BD4FF-37DC-4DA2-9BA8-33C9F83DA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928040">
            <a:off x="5750590" y="4412853"/>
            <a:ext cx="265748" cy="692944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34" name="Picture 33" descr="A close up of a hand&#10;&#10;Description automatically generated">
            <a:extLst>
              <a:ext uri="{FF2B5EF4-FFF2-40B4-BE49-F238E27FC236}">
                <a16:creationId xmlns:a16="http://schemas.microsoft.com/office/drawing/2014/main" id="{FB06EE10-F656-4383-BFE1-B1B5038A5E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265304">
            <a:off x="5695730" y="3694943"/>
            <a:ext cx="305753" cy="714375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37" name="Picture 36" descr="A close up of a hand&#10;&#10;Description automatically generated">
            <a:extLst>
              <a:ext uri="{FF2B5EF4-FFF2-40B4-BE49-F238E27FC236}">
                <a16:creationId xmlns:a16="http://schemas.microsoft.com/office/drawing/2014/main" id="{97A0A746-5BB2-40A9-BFB5-19355C3B80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28712" y="4092935"/>
            <a:ext cx="307181" cy="604361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7B84E8B4-E088-4017-B275-A34D70868F9F}"/>
              </a:ext>
            </a:extLst>
          </p:cNvPr>
          <p:cNvSpPr/>
          <p:nvPr/>
        </p:nvSpPr>
        <p:spPr>
          <a:xfrm>
            <a:off x="5951449" y="4273252"/>
            <a:ext cx="286465" cy="28646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GB" sz="4500" b="1">
              <a:solidFill>
                <a:srgbClr val="FFC000">
                  <a:lumMod val="20000"/>
                  <a:lumOff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5190259" y="3557742"/>
            <a:ext cx="1736692" cy="1736692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5146" y="503618"/>
            <a:ext cx="5690084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ROCK, PAPER, SCISSORS</a:t>
            </a:r>
          </a:p>
        </p:txBody>
      </p:sp>
      <p:pic>
        <p:nvPicPr>
          <p:cNvPr id="1028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12" y="4819293"/>
            <a:ext cx="1422948" cy="120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75" y="4835123"/>
            <a:ext cx="1579509" cy="12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 1">
            <a:hlinkClick r:id="rId14" action="ppaction://hlinksldjump"/>
          </p:cNvPr>
          <p:cNvSpPr/>
          <p:nvPr/>
        </p:nvSpPr>
        <p:spPr>
          <a:xfrm>
            <a:off x="1904557" y="382304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65" name="so 1">
            <a:hlinkClick r:id="rId15" action="ppaction://hlinksldjump"/>
          </p:cNvPr>
          <p:cNvSpPr/>
          <p:nvPr/>
        </p:nvSpPr>
        <p:spPr>
          <a:xfrm>
            <a:off x="2510406" y="3808746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6" name="so 1">
            <a:hlinkClick r:id="rId16" action="ppaction://hlinksldjump"/>
          </p:cNvPr>
          <p:cNvSpPr/>
          <p:nvPr/>
        </p:nvSpPr>
        <p:spPr>
          <a:xfrm>
            <a:off x="3132139" y="3813830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7" name="so 1">
            <a:hlinkClick r:id="rId17" action="ppaction://hlinksldjump"/>
          </p:cNvPr>
          <p:cNvSpPr/>
          <p:nvPr/>
        </p:nvSpPr>
        <p:spPr>
          <a:xfrm>
            <a:off x="3773412" y="3808746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8" name="so 1">
            <a:hlinkClick r:id="rId18" action="ppaction://hlinksldjump"/>
          </p:cNvPr>
          <p:cNvSpPr/>
          <p:nvPr/>
        </p:nvSpPr>
        <p:spPr>
          <a:xfrm>
            <a:off x="4410541" y="3799486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78" name="so 1">
            <a:hlinkClick r:id="rId14" action="ppaction://hlinksldjump"/>
          </p:cNvPr>
          <p:cNvSpPr/>
          <p:nvPr/>
        </p:nvSpPr>
        <p:spPr>
          <a:xfrm>
            <a:off x="7152980" y="3813830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9" name="so 1">
            <a:hlinkClick r:id="rId15" action="ppaction://hlinksldjump"/>
          </p:cNvPr>
          <p:cNvSpPr/>
          <p:nvPr/>
        </p:nvSpPr>
        <p:spPr>
          <a:xfrm>
            <a:off x="7825869" y="3810283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80" name="so 1">
            <a:hlinkClick r:id="rId16" action="ppaction://hlinksldjump"/>
          </p:cNvPr>
          <p:cNvSpPr/>
          <p:nvPr/>
        </p:nvSpPr>
        <p:spPr>
          <a:xfrm>
            <a:off x="8487961" y="3806374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93" name="so 1">
            <a:hlinkClick r:id="rId17" action="ppaction://hlinksldjump"/>
          </p:cNvPr>
          <p:cNvSpPr/>
          <p:nvPr/>
        </p:nvSpPr>
        <p:spPr>
          <a:xfrm>
            <a:off x="9218806" y="3813830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94" name="so 1">
            <a:hlinkClick r:id="rId18" action="ppaction://hlinksldjump"/>
          </p:cNvPr>
          <p:cNvSpPr/>
          <p:nvPr/>
        </p:nvSpPr>
        <p:spPr>
          <a:xfrm>
            <a:off x="9891695" y="3813830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52" name="Picture 4" descr="Finish button Royalty Free Vector Image - VectorStock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88649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68986" y="4418766"/>
            <a:ext cx="19666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Team A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8070820" y="4342458"/>
            <a:ext cx="19666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Team B</a:t>
            </a:r>
          </a:p>
        </p:txBody>
      </p:sp>
    </p:spTree>
    <p:extLst>
      <p:ext uri="{BB962C8B-B14F-4D97-AF65-F5344CB8AC3E}">
        <p14:creationId xmlns:p14="http://schemas.microsoft.com/office/powerpoint/2010/main" val="36791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14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16" dur="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53" grpId="0" animBg="1"/>
      <p:bldP spid="53" grpId="1" animBg="1"/>
      <p:bldP spid="53" grpId="2" animBg="1"/>
      <p:bldP spid="53" grpId="3" animBg="1"/>
      <p:bldP spid="46" grpId="0" animBg="1"/>
      <p:bldP spid="46" grpId="1" animBg="1"/>
      <p:bldP spid="46" grpId="2" animBg="1"/>
      <p:bldP spid="46" grpId="3" animBg="1"/>
      <p:bldP spid="161" grpId="0" animBg="1"/>
      <p:bldP spid="161" grpId="1" animBg="1"/>
      <p:bldP spid="3" grpId="0" animBg="1"/>
      <p:bldP spid="165" grpId="0" animBg="1"/>
      <p:bldP spid="166" grpId="0" animBg="1"/>
      <p:bldP spid="167" grpId="0" animBg="1"/>
      <p:bldP spid="168" grpId="0" animBg="1"/>
      <p:bldP spid="178" grpId="0" animBg="1"/>
      <p:bldP spid="179" grpId="0" animBg="1"/>
      <p:bldP spid="180" grpId="0" animBg="1"/>
      <p:bldP spid="193" grpId="0" animBg="1"/>
      <p:bldP spid="1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3CA718-F47D-4957-8297-CF5C9B7B4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20" y="2951368"/>
            <a:ext cx="2886824" cy="30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F1FB5F-A8A8-42E9-9916-A51CF689E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746" y="1954877"/>
            <a:ext cx="3303049" cy="323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52" y="1511287"/>
            <a:ext cx="3396954" cy="1686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70FB-2C81-4ED1-8249-98D451D94223}"/>
              </a:ext>
            </a:extLst>
          </p:cNvPr>
          <p:cNvSpPr txBox="1"/>
          <p:nvPr/>
        </p:nvSpPr>
        <p:spPr>
          <a:xfrm>
            <a:off x="2397262" y="1954878"/>
            <a:ext cx="328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_____?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0438" y="1213159"/>
            <a:ext cx="2816462" cy="1192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E70A8-FF47-4F44-ACCA-881E02CBF54D}"/>
              </a:ext>
            </a:extLst>
          </p:cNvPr>
          <p:cNvSpPr txBox="1"/>
          <p:nvPr/>
        </p:nvSpPr>
        <p:spPr>
          <a:xfrm>
            <a:off x="7220592" y="1406440"/>
            <a:ext cx="239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_________.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11" y="3055916"/>
            <a:ext cx="2515774" cy="234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0420" y="908359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11" action="ppaction://hlinksldjump"/>
          </p:cNvPr>
          <p:cNvSpPr/>
          <p:nvPr/>
        </p:nvSpPr>
        <p:spPr>
          <a:xfrm>
            <a:off x="3253707" y="6149387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D46A4-3E05-4B0C-A0B4-553D8B531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3165235"/>
            <a:ext cx="2354353" cy="3092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357B3-B828-458C-855B-6A9A336AC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42" y="2559860"/>
            <a:ext cx="2427055" cy="3250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8" y="1890213"/>
            <a:ext cx="2794716" cy="1294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1167" y="1486576"/>
            <a:ext cx="4135798" cy="1518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9C70FB-2C81-4ED1-8249-98D451D94223}"/>
              </a:ext>
            </a:extLst>
          </p:cNvPr>
          <p:cNvSpPr txBox="1"/>
          <p:nvPr/>
        </p:nvSpPr>
        <p:spPr>
          <a:xfrm>
            <a:off x="7050154" y="1849434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______?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E70A8-FF47-4F44-ACCA-881E02CBF54D}"/>
              </a:ext>
            </a:extLst>
          </p:cNvPr>
          <p:cNvSpPr txBox="1"/>
          <p:nvPr/>
        </p:nvSpPr>
        <p:spPr>
          <a:xfrm>
            <a:off x="2310702" y="2141821"/>
            <a:ext cx="260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___________.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23" y="3669241"/>
            <a:ext cx="3074514" cy="2095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0117" y="876976"/>
            <a:ext cx="609600" cy="609600"/>
          </a:xfrm>
          <a:prstGeom prst="rect">
            <a:avLst/>
          </a:prstGeom>
        </p:spPr>
      </p:pic>
      <p:sp>
        <p:nvSpPr>
          <p:cNvPr id="11" name="Left Arrow 10">
            <a:hlinkClick r:id="rId11" action="ppaction://hlinksldjump"/>
          </p:cNvPr>
          <p:cNvSpPr/>
          <p:nvPr/>
        </p:nvSpPr>
        <p:spPr>
          <a:xfrm>
            <a:off x="3267696" y="6176866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357B3-B828-458C-855B-6A9A336AC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74" y="1969923"/>
            <a:ext cx="2427055" cy="3250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D46A4-3E05-4B0C-A0B4-553D8B5311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74" y="2654534"/>
            <a:ext cx="2354353" cy="3092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0677" y="1019118"/>
            <a:ext cx="4135798" cy="1518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9C70FB-2C81-4ED1-8249-98D451D94223}"/>
              </a:ext>
            </a:extLst>
          </p:cNvPr>
          <p:cNvSpPr txBox="1"/>
          <p:nvPr/>
        </p:nvSpPr>
        <p:spPr>
          <a:xfrm>
            <a:off x="7103294" y="1385149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______?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85" y="1835023"/>
            <a:ext cx="2514767" cy="1093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E70A8-FF47-4F44-ACCA-881E02CBF54D}"/>
              </a:ext>
            </a:extLst>
          </p:cNvPr>
          <p:cNvSpPr txBox="1"/>
          <p:nvPr/>
        </p:nvSpPr>
        <p:spPr>
          <a:xfrm>
            <a:off x="2183032" y="1904868"/>
            <a:ext cx="2052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_________</a:t>
            </a:r>
          </a:p>
        </p:txBody>
      </p:sp>
      <p:pic>
        <p:nvPicPr>
          <p:cNvPr id="10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0162" y="815873"/>
            <a:ext cx="609600" cy="609600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3209419" y="6142030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81" y="2340010"/>
            <a:ext cx="2696843" cy="2149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6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3CA718-F47D-4957-8297-CF5C9B7B4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20" y="2951368"/>
            <a:ext cx="2886824" cy="30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F1FB5F-A8A8-42E9-9916-A51CF689E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746" y="1954877"/>
            <a:ext cx="3303049" cy="323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52" y="1511287"/>
            <a:ext cx="3396954" cy="1686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70FB-2C81-4ED1-8249-98D451D94223}"/>
              </a:ext>
            </a:extLst>
          </p:cNvPr>
          <p:cNvSpPr txBox="1"/>
          <p:nvPr/>
        </p:nvSpPr>
        <p:spPr>
          <a:xfrm>
            <a:off x="2397262" y="1954878"/>
            <a:ext cx="293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_____?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0439" y="1213159"/>
            <a:ext cx="3249021" cy="1192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E70A8-FF47-4F44-ACCA-881E02CBF54D}"/>
              </a:ext>
            </a:extLst>
          </p:cNvPr>
          <p:cNvSpPr txBox="1"/>
          <p:nvPr/>
        </p:nvSpPr>
        <p:spPr>
          <a:xfrm>
            <a:off x="7193330" y="137916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___________</a:t>
            </a:r>
          </a:p>
        </p:txBody>
      </p:sp>
      <p:pic>
        <p:nvPicPr>
          <p:cNvPr id="13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603559"/>
            <a:ext cx="609600" cy="609600"/>
          </a:xfrm>
          <a:prstGeom prst="rect">
            <a:avLst/>
          </a:prstGeom>
        </p:spPr>
      </p:pic>
      <p:pic>
        <p:nvPicPr>
          <p:cNvPr id="14338" name="Picture 2" descr="Rainbow with Clouds Clip Art | rainbow with clouds clip art | Rainbow  clipart, Clip art, Rainb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97" y="2904474"/>
            <a:ext cx="2677449" cy="175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0" name="Left Arrow 9">
            <a:hlinkClick r:id="rId11" action="ppaction://hlinksldjump"/>
          </p:cNvPr>
          <p:cNvSpPr/>
          <p:nvPr/>
        </p:nvSpPr>
        <p:spPr>
          <a:xfrm>
            <a:off x="3253707" y="6149387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D46A4-3E05-4B0C-A0B4-553D8B531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98" y="2930709"/>
            <a:ext cx="2354353" cy="3092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357B3-B828-458C-855B-6A9A336AC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32" y="1969923"/>
            <a:ext cx="2427055" cy="3250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34" y="2095910"/>
            <a:ext cx="2765483" cy="1294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0677" y="1019118"/>
            <a:ext cx="4135798" cy="1518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9C70FB-2C81-4ED1-8249-98D451D94223}"/>
              </a:ext>
            </a:extLst>
          </p:cNvPr>
          <p:cNvSpPr txBox="1"/>
          <p:nvPr/>
        </p:nvSpPr>
        <p:spPr>
          <a:xfrm>
            <a:off x="6919815" y="1419671"/>
            <a:ext cx="3241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_______?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E70A8-FF47-4F44-ACCA-881E02CBF54D}"/>
              </a:ext>
            </a:extLst>
          </p:cNvPr>
          <p:cNvSpPr txBox="1"/>
          <p:nvPr/>
        </p:nvSpPr>
        <p:spPr>
          <a:xfrm>
            <a:off x="2088563" y="2345935"/>
            <a:ext cx="2672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__________</a:t>
            </a:r>
          </a:p>
        </p:txBody>
      </p:sp>
      <p:pic>
        <p:nvPicPr>
          <p:cNvPr id="10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25017" y="775549"/>
            <a:ext cx="609600" cy="609600"/>
          </a:xfrm>
          <a:prstGeom prst="rect">
            <a:avLst/>
          </a:prstGeom>
        </p:spPr>
      </p:pic>
      <p:pic>
        <p:nvPicPr>
          <p:cNvPr id="13318" name="Picture 6" descr="Free cute kitten, Download Free cute kitten png images, Free ClipArts on  Clipart Librar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85" y="2404998"/>
            <a:ext cx="2715807" cy="1695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1" name="Left Arrow 10">
            <a:hlinkClick r:id="rId12" action="ppaction://hlinksldjump"/>
          </p:cNvPr>
          <p:cNvSpPr/>
          <p:nvPr/>
        </p:nvSpPr>
        <p:spPr>
          <a:xfrm>
            <a:off x="3274632" y="6059603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3414" y="3172921"/>
            <a:ext cx="8848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180960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3C3DA"/>
            </a:gs>
            <a:gs pos="23000">
              <a:srgbClr val="FFFFFF"/>
            </a:gs>
            <a:gs pos="100000">
              <a:srgbClr val="FF87F1"/>
            </a:gs>
            <a:gs pos="52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40" y="642948"/>
            <a:ext cx="6254906" cy="4883013"/>
          </a:xfrm>
          <a:prstGeom prst="rect">
            <a:avLst/>
          </a:prstGeom>
          <a:ln w="190500" cap="sq">
            <a:solidFill>
              <a:srgbClr val="CC954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196840" y="5650651"/>
            <a:ext cx="191408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box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2" y="5964381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58367" y="109728"/>
            <a:ext cx="6393452" cy="5540923"/>
            <a:chOff x="1434367" y="829988"/>
            <a:chExt cx="6393452" cy="5282328"/>
          </a:xfrm>
        </p:grpSpPr>
        <p:sp>
          <p:nvSpPr>
            <p:cNvPr id="5" name="Rectangle 4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9198" y="829988"/>
              <a:ext cx="1890261" cy="42984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9" name="audio box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493" end="879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2" y="5163289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84224" y="3916057"/>
            <a:ext cx="354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827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3C3DA"/>
            </a:gs>
            <a:gs pos="23000">
              <a:srgbClr val="FFFFFF"/>
            </a:gs>
            <a:gs pos="100000">
              <a:srgbClr val="FF87F1"/>
            </a:gs>
            <a:gs pos="52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52" y="568037"/>
            <a:ext cx="5375760" cy="4516582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3030806" y="0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1AD5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462493" y="5614119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ox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audio ox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84224" y="3916057"/>
            <a:ext cx="354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2658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3C3DA"/>
            </a:gs>
            <a:gs pos="23000">
              <a:srgbClr val="FFFFFF"/>
            </a:gs>
            <a:gs pos="100000">
              <a:srgbClr val="FF87F1"/>
            </a:gs>
            <a:gs pos="52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34932" y="5660182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fox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08" y="974726"/>
            <a:ext cx="6279449" cy="465770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2904689" y="440204"/>
            <a:ext cx="6645684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14" name="audio fox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0" end="572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14128" y="4070850"/>
            <a:ext cx="354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73989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i.pinimg.com/564x/a2/09/5d/a2095daf3fbf00b54050ab834a050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2"/>
            <a:ext cx="6857999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01722" y="2497975"/>
            <a:ext cx="63886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</a:rPr>
              <a:t>Well done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48" y="24979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9274" y="2497975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9866">
            <a:off x="2262244" y="-3422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1173">
            <a:off x="5698414" y="-9454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2673" y="4360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534" y="1118075"/>
            <a:ext cx="6720114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CC00"/>
                </a:solidFill>
                <a:latin typeface="+mn-lt"/>
              </a:rPr>
              <a:t>02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/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+mn-lt"/>
              </a:rPr>
              <a:t>Activity 6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and repeat. 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82" y="4081199"/>
            <a:ext cx="2073253" cy="11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8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2300</TotalTime>
  <Words>821</Words>
  <Application>Microsoft Office PowerPoint</Application>
  <PresentationFormat>Widescreen</PresentationFormat>
  <Paragraphs>217</Paragraphs>
  <Slides>37</Slides>
  <Notes>13</Notes>
  <HiddenSlides>0</HiddenSlides>
  <MMClips>45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Abadi</vt:lpstr>
      <vt:lpstr>Amatic SC</vt:lpstr>
      <vt:lpstr>Arial</vt:lpstr>
      <vt:lpstr>Arial Black</vt:lpstr>
      <vt:lpstr>Calibri</vt:lpstr>
      <vt:lpstr>Calibri Light</vt:lpstr>
      <vt:lpstr>Candara</vt:lpstr>
      <vt:lpstr>Comic Sans MS</vt:lpstr>
      <vt:lpstr>IguanaLover BTN</vt:lpstr>
      <vt:lpstr>Nunito</vt:lpstr>
      <vt:lpstr>Sitka Subheading</vt:lpstr>
      <vt:lpstr>Times New Roman</vt:lpstr>
      <vt:lpstr>Tw Cen MT</vt:lpstr>
      <vt:lpstr>Tw Cen MT Condensed</vt:lpstr>
      <vt:lpstr>Wingdings 3</vt:lpstr>
      <vt:lpstr>Office Theme</vt:lpstr>
      <vt:lpstr>Integral</vt:lpstr>
      <vt:lpstr>5_Office Theme</vt:lpstr>
      <vt:lpstr>PowerPoint Presentation</vt:lpstr>
      <vt:lpstr>Unit 6 ON THE FARM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Activity 6  Listen and repeat. </vt:lpstr>
      <vt:lpstr>PowerPoint Presentation</vt:lpstr>
      <vt:lpstr>PowerPoint Presentation</vt:lpstr>
      <vt:lpstr>PowerPoint Presentation</vt:lpstr>
      <vt:lpstr>03 Activity 7  Let’s talk.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 Activity 8  Let’s sing.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193</cp:revision>
  <dcterms:created xsi:type="dcterms:W3CDTF">2020-12-03T01:35:36Z</dcterms:created>
  <dcterms:modified xsi:type="dcterms:W3CDTF">2025-04-08T14:51:47Z</dcterms:modified>
</cp:coreProperties>
</file>