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08" r:id="rId2"/>
    <p:sldMasterId id="2147483820" r:id="rId3"/>
    <p:sldMasterId id="2147483832" r:id="rId4"/>
    <p:sldMasterId id="2147483845" r:id="rId5"/>
    <p:sldMasterId id="2147483857" r:id="rId6"/>
  </p:sldMasterIdLst>
  <p:notesMasterIdLst>
    <p:notesMasterId r:id="rId34"/>
  </p:notesMasterIdLst>
  <p:sldIdLst>
    <p:sldId id="308" r:id="rId7"/>
    <p:sldId id="289" r:id="rId8"/>
    <p:sldId id="290" r:id="rId9"/>
    <p:sldId id="292" r:id="rId10"/>
    <p:sldId id="27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6" r:id="rId21"/>
    <p:sldId id="305" r:id="rId22"/>
    <p:sldId id="260" r:id="rId23"/>
    <p:sldId id="259" r:id="rId24"/>
    <p:sldId id="306" r:id="rId25"/>
    <p:sldId id="262" r:id="rId26"/>
    <p:sldId id="307" r:id="rId27"/>
    <p:sldId id="280" r:id="rId28"/>
    <p:sldId id="286" r:id="rId29"/>
    <p:sldId id="288" r:id="rId30"/>
    <p:sldId id="281" r:id="rId31"/>
    <p:sldId id="282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742F9F-B36E-4521-A587-622F3AD21BE7}">
          <p14:sldIdLst>
            <p14:sldId id="308"/>
            <p14:sldId id="289"/>
          </p14:sldIdLst>
        </p14:section>
        <p14:section name="Untitled Section" id="{2856BC7C-3CAF-48B3-A61C-F1AF2943422B}">
          <p14:sldIdLst>
            <p14:sldId id="290"/>
            <p14:sldId id="292"/>
            <p14:sldId id="27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96"/>
            <p14:sldId id="305"/>
            <p14:sldId id="260"/>
            <p14:sldId id="259"/>
            <p14:sldId id="306"/>
            <p14:sldId id="262"/>
            <p14:sldId id="307"/>
            <p14:sldId id="280"/>
            <p14:sldId id="286"/>
            <p14:sldId id="288"/>
            <p14:sldId id="281"/>
            <p14:sldId id="282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41"/>
    <a:srgbClr val="00CC99"/>
    <a:srgbClr val="0099CC"/>
    <a:srgbClr val="F3D49B"/>
    <a:srgbClr val="3598DB"/>
    <a:srgbClr val="297FB8"/>
    <a:srgbClr val="178C83"/>
    <a:srgbClr val="E1DFE2"/>
    <a:srgbClr val="FFB962"/>
    <a:srgbClr val="E4E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200" autoAdjust="0"/>
  </p:normalViewPr>
  <p:slideViewPr>
    <p:cSldViewPr snapToGrid="0" showGuides="1">
      <p:cViewPr varScale="1">
        <p:scale>
          <a:sx n="64" d="100"/>
          <a:sy n="64" d="100"/>
        </p:scale>
        <p:origin x="216" y="72"/>
      </p:cViewPr>
      <p:guideLst>
        <p:guide orient="horz" pos="2136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F37F-B4FB-44AD-9213-87DE7EC5655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F11C7-ADEC-4143-8824-B5FF97370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42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63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20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34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6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61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8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05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67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thành</a:t>
            </a:r>
            <a:r>
              <a:rPr lang="en-US" baseline="0" dirty="0"/>
              <a:t>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r>
              <a:rPr lang="en-US" dirty="0"/>
              <a:t>GV </a:t>
            </a:r>
            <a:r>
              <a:rPr lang="en-US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đập</a:t>
            </a:r>
            <a:r>
              <a:rPr lang="en-US" baseline="0" dirty="0"/>
              <a:t>/ chỉ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hoặc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̀. HS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làm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nhất</a:t>
            </a:r>
            <a:r>
              <a:rPr lang="en-US" baseline="0" dirty="0"/>
              <a:t> sẽ </a:t>
            </a:r>
            <a:r>
              <a:rPr lang="en-US" baseline="0" dirty="0" err="1"/>
              <a:t>ghi</a:t>
            </a:r>
            <a:r>
              <a:rPr lang="en-US" baseline="0" dirty="0"/>
              <a:t> dc 1 </a:t>
            </a:r>
            <a:r>
              <a:rPr lang="en-US" baseline="0" dirty="0" err="1"/>
              <a:t>điểm</a:t>
            </a:r>
            <a:r>
              <a:rPr lang="en-US" baseline="0" dirty="0"/>
              <a:t>.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̀ 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nhiều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nhất</a:t>
            </a:r>
            <a:r>
              <a:rPr lang="en-US" baseline="0" dirty="0"/>
              <a:t> sẽ </a:t>
            </a:r>
            <a:r>
              <a:rPr lang="en-US" baseline="0" dirty="0" err="1"/>
              <a:t>thắng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F11C7-ADEC-4143-8824-B5FF973703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22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0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3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6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80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1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32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0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3" y="1304202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476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93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62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80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65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92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31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92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2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542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47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02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21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04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8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37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58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CDDDB2-4068-7EC5-7EF5-74F33A128976}"/>
              </a:ext>
            </a:extLst>
          </p:cNvPr>
          <p:cNvSpPr/>
          <p:nvPr userDrawn="1"/>
        </p:nvSpPr>
        <p:spPr>
          <a:xfrm>
            <a:off x="469558" y="337751"/>
            <a:ext cx="11318789" cy="6236044"/>
          </a:xfrm>
          <a:prstGeom prst="roundRect">
            <a:avLst>
              <a:gd name="adj" fmla="val 9138"/>
            </a:avLst>
          </a:prstGeom>
          <a:solidFill>
            <a:srgbClr val="14744A">
              <a:alpha val="80000"/>
            </a:srgbClr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1A204-AE30-EAE2-AF90-8FFE5CD5C4C6}"/>
              </a:ext>
            </a:extLst>
          </p:cNvPr>
          <p:cNvSpPr/>
          <p:nvPr userDrawn="1"/>
        </p:nvSpPr>
        <p:spPr>
          <a:xfrm>
            <a:off x="502509" y="691979"/>
            <a:ext cx="11285839" cy="1079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990100-80EE-B6F2-913B-411C95C9F89A}"/>
              </a:ext>
            </a:extLst>
          </p:cNvPr>
          <p:cNvSpPr/>
          <p:nvPr userDrawn="1"/>
        </p:nvSpPr>
        <p:spPr>
          <a:xfrm>
            <a:off x="1169774" y="2413686"/>
            <a:ext cx="10206681" cy="3987114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C0EF69-B840-7334-8948-278EC98FBA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0532" y="1771135"/>
            <a:ext cx="3205163" cy="177976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487FFF-7A62-7CF1-61AE-5184C9EF16A0}"/>
              </a:ext>
            </a:extLst>
          </p:cNvPr>
          <p:cNvSpPr/>
          <p:nvPr userDrawn="1"/>
        </p:nvSpPr>
        <p:spPr>
          <a:xfrm>
            <a:off x="720811" y="782595"/>
            <a:ext cx="897924" cy="897924"/>
          </a:xfrm>
          <a:prstGeom prst="ellipse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1C76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B8B6D2-1824-0376-8ABE-AD02487EAD36}"/>
              </a:ext>
            </a:extLst>
          </p:cNvPr>
          <p:cNvSpPr/>
          <p:nvPr userDrawn="1"/>
        </p:nvSpPr>
        <p:spPr>
          <a:xfrm>
            <a:off x="10585623" y="782595"/>
            <a:ext cx="1005016" cy="897924"/>
          </a:xfrm>
          <a:prstGeom prst="roundRect">
            <a:avLst/>
          </a:prstGeom>
          <a:solidFill>
            <a:srgbClr val="1C764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FF5128E-632E-535B-A352-CB683F0E3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67" y="691979"/>
            <a:ext cx="1079156" cy="10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6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9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5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47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70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51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9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8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09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82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1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12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3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5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6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83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36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29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8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31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4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4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0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1" r:id="rId3"/>
    <p:sldLayoutId id="2147483869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7.wav"/><Relationship Id="rId9" Type="http://schemas.openxmlformats.org/officeDocument/2006/relationships/image" Target="../media/image19.png"/><Relationship Id="rId1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35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19.png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gif"/><Relationship Id="rId3" Type="http://schemas.openxmlformats.org/officeDocument/2006/relationships/slideLayout" Target="../slideLayouts/slideLayout11.xml"/><Relationship Id="rId7" Type="http://schemas.microsoft.com/office/2007/relationships/hdphoto" Target="../media/hdphoto6.wdp"/><Relationship Id="rId12" Type="http://schemas.microsoft.com/office/2007/relationships/hdphoto" Target="../media/hdphoto3.wdp"/><Relationship Id="rId2" Type="http://schemas.openxmlformats.org/officeDocument/2006/relationships/audio" Target="../media/media7.mp3"/><Relationship Id="rId16" Type="http://schemas.openxmlformats.org/officeDocument/2006/relationships/image" Target="../media/image24.png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2.gif"/><Relationship Id="rId10" Type="http://schemas.openxmlformats.org/officeDocument/2006/relationships/image" Target="../media/image19.png"/><Relationship Id="rId4" Type="http://schemas.openxmlformats.org/officeDocument/2006/relationships/audio" Target="../media/audio9.wav"/><Relationship Id="rId9" Type="http://schemas.microsoft.com/office/2007/relationships/hdphoto" Target="../media/hdphoto2.wdp"/><Relationship Id="rId1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0.wav"/><Relationship Id="rId9" Type="http://schemas.openxmlformats.org/officeDocument/2006/relationships/image" Target="../media/image19.png"/><Relationship Id="rId1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41.gif"/><Relationship Id="rId2" Type="http://schemas.openxmlformats.org/officeDocument/2006/relationships/audio" Target="../media/media9.mp3"/><Relationship Id="rId16" Type="http://schemas.openxmlformats.org/officeDocument/2006/relationships/image" Target="../media/image24.png"/><Relationship Id="rId1" Type="http://schemas.microsoft.com/office/2007/relationships/media" Target="../media/media9.mp3"/><Relationship Id="rId6" Type="http://schemas.openxmlformats.org/officeDocument/2006/relationships/image" Target="../media/image40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2.gif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Relationship Id="rId1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12" Type="http://schemas.openxmlformats.org/officeDocument/2006/relationships/image" Target="../media/image24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audio" Target="../media/audio12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6.gif"/><Relationship Id="rId5" Type="http://schemas.openxmlformats.org/officeDocument/2006/relationships/image" Target="../media/image24.png"/><Relationship Id="rId4" Type="http://schemas.openxmlformats.org/officeDocument/2006/relationships/audio" Target="../media/audio1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1.wdp"/><Relationship Id="rId3" Type="http://schemas.openxmlformats.org/officeDocument/2006/relationships/audio" Target="../media/audio7.wav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9.wdp"/><Relationship Id="rId11" Type="http://schemas.openxmlformats.org/officeDocument/2006/relationships/image" Target="../media/image48.png"/><Relationship Id="rId5" Type="http://schemas.openxmlformats.org/officeDocument/2006/relationships/image" Target="../media/image60.png"/><Relationship Id="rId15" Type="http://schemas.microsoft.com/office/2007/relationships/hdphoto" Target="../media/hdphoto12.wdp"/><Relationship Id="rId10" Type="http://schemas.openxmlformats.org/officeDocument/2006/relationships/image" Target="../media/image47.png"/><Relationship Id="rId4" Type="http://schemas.openxmlformats.org/officeDocument/2006/relationships/image" Target="../media/image59.gif"/><Relationship Id="rId9" Type="http://schemas.openxmlformats.org/officeDocument/2006/relationships/image" Target="../media/image46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7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4.png"/><Relationship Id="rId4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8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65.jpeg"/><Relationship Id="rId4" Type="http://schemas.openxmlformats.org/officeDocument/2006/relationships/audio" Target="../media/audio13.wav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1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microsoft.com/office/2007/relationships/hdphoto" Target="../media/hdphoto2.wdp"/><Relationship Id="rId1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8228711" y="280791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363752" y="-1543898"/>
            <a:ext cx="4525542" cy="4525542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3143740" y="-2037861"/>
            <a:ext cx="5908429" cy="10875109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114600" y="2833276"/>
            <a:ext cx="1003971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6400" b="1">
                <a:solidFill>
                  <a:srgbClr val="0000FF"/>
                </a:solidFill>
                <a:latin typeface="Federo"/>
                <a:ea typeface="Federo"/>
                <a:cs typeface="Federo"/>
                <a:sym typeface="Federo"/>
              </a:rPr>
              <a:t>HELLO AND WELCOME TO MY ENGLISH CLASS</a:t>
            </a:r>
            <a:endParaRPr sz="1200" dirty="0"/>
          </a:p>
        </p:txBody>
      </p:sp>
      <p:sp>
        <p:nvSpPr>
          <p:cNvPr id="192" name="Google Shape;192;p8"/>
          <p:cNvSpPr/>
          <p:nvPr/>
        </p:nvSpPr>
        <p:spPr>
          <a:xfrm>
            <a:off x="10399096" y="121073"/>
            <a:ext cx="1792904" cy="98808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2308" y="5530809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505" y="972258"/>
            <a:ext cx="74281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334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334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3;p8"/>
          <p:cNvSpPr/>
          <p:nvPr/>
        </p:nvSpPr>
        <p:spPr>
          <a:xfrm>
            <a:off x="1206491" y="5497490"/>
            <a:ext cx="740492" cy="1045905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526508" y="4550904"/>
            <a:ext cx="1176184" cy="1306871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64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arge Popcorn Clip Art Free PNG Image｜Illus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5" y="864564"/>
            <a:ext cx="3953005" cy="3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01945" y="908957"/>
            <a:ext cx="10727904" cy="5486400"/>
            <a:chOff x="-4249838" y="1419696"/>
            <a:chExt cx="10727904" cy="5486400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495800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486400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46" y="48175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i.pinimg.com/originals/02/e8/47/02e8477de880892748c5c0748417b84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69" y="5373487"/>
            <a:ext cx="2094571" cy="15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816005" y="5089496"/>
            <a:ext cx="3085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popcorn</a:t>
            </a:r>
          </a:p>
        </p:txBody>
      </p:sp>
      <p:pic>
        <p:nvPicPr>
          <p:cNvPr id="2" name="popc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4680" y="151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2.77778E-6 -0.03495 0.06319 -0.06204 0.14045 -0.06204 C 0.22031 -0.06204 0.28385 -0.03495 0.28385 -7.40741E-7 C 0.28385 0.03495 0.34774 0.06204 0.42725 0.06204 C 0.50451 0.06204 0.56909 0.03495 0.56909 -7.40741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asta Clipart Images – Browse 4,322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5" y="1566735"/>
            <a:ext cx="3488880" cy="29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500909" y="1258618"/>
            <a:ext cx="115633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443" y="48843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4/f1/8b/34f18ba88977650fb7c931ce5af6c10c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10" y="5421609"/>
            <a:ext cx="1436390" cy="14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5407381" y="4839533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pasta</a:t>
            </a:r>
          </a:p>
        </p:txBody>
      </p:sp>
      <p:pic>
        <p:nvPicPr>
          <p:cNvPr id="2" name="pas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56389" y="32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C 5.55556E-7 -0.03495 0.07326 -0.06203 0.16319 -0.06203 C 0.25608 -0.06203 0.33003 -0.03495 0.33003 -4.44444E-6 C 0.33003 0.03496 0.40451 0.06204 0.49687 0.06204 C 0.58698 0.06204 0.6625 0.03496 0.6625 -4.44444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zza Clipart Images | Free Photos, PNG Stickers, Wallpapers &amp; Backgrounds  - rawpixel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5750" l="42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34" y="1178115"/>
            <a:ext cx="35972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283972" y="538546"/>
            <a:ext cx="11819172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66457"/>
                    <a:ext cx="5154949" cy="7071502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59455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41" y="4825358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a4/84/8e/a4848e1a3e4567cf89ce32a4b9481144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91" y="5052196"/>
            <a:ext cx="1884229" cy="18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5554675" y="4985242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pizza</a:t>
            </a:r>
          </a:p>
        </p:txBody>
      </p:sp>
      <p:pic>
        <p:nvPicPr>
          <p:cNvPr id="2" name="piz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23282" y="5871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3.88889E-6 -0.03495 0.05781 -0.06203 0.12847 -0.06203 C 0.20156 -0.06203 0.25972 -0.03495 0.25972 -2.59259E-6 C 0.25972 0.03496 0.3184 0.06204 0.39097 0.06204 C 0.4618 0.06204 0.52118 0.03496 0.52118 -2.59259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te Milk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32" y="1015200"/>
            <a:ext cx="4006535" cy="40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707830" y="859441"/>
            <a:ext cx="10727904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338725"/>
                <a:ext cx="2305459" cy="4776326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396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22" y="4897099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i.pinimg.com/originals/8f/b6/05/8fb605effe1f8cab39112b348d681bfd.gif"/>
          <p:cNvPicPr>
            <a:picLocks noChangeAspect="1" noChangeArrowheads="1" noCrop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340" y="5408974"/>
            <a:ext cx="1504660" cy="15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47749" y="502173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milk</a:t>
            </a:r>
          </a:p>
        </p:txBody>
      </p:sp>
      <p:pic>
        <p:nvPicPr>
          <p:cNvPr id="2" name="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7334" y="23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C 2.77778E-6 -0.03496 0.05781 -0.06204 0.12847 -0.06204 C 0.20156 -0.06204 0.25972 -0.03496 0.25972 3.7037E-6 C 0.25972 0.03495 0.3184 0.06203 0.39097 0.06203 C 0.4618 0.06203 0.52118 0.03495 0.52118 3.703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ree water bottle, Download Free water bottle png images, Free ClipArts on  Clip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50" y="1440175"/>
            <a:ext cx="1067490" cy="29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059625" y="606272"/>
            <a:ext cx="10727904" cy="5645455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86" y="488354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originals/3d/3c/b1/3d3cb1090cb648efa2c55d542ae5d49d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11" y="7388286"/>
            <a:ext cx="1033265" cy="10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93/5e/f3/935ef3e9c164fe37ddde01ccd8cec4ba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51" y="5147487"/>
            <a:ext cx="1744249" cy="17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100" y="-990531"/>
            <a:ext cx="12136900" cy="3215923"/>
            <a:chOff x="-107675" y="-990531"/>
            <a:chExt cx="9404163" cy="3215923"/>
          </a:xfrm>
        </p:grpSpPr>
        <p:pic>
          <p:nvPicPr>
            <p:cNvPr id="3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5398370" y="4950567"/>
            <a:ext cx="2265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3" name="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2745" y="169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-0.03496 0.05781 -0.06204 0.12847 -0.06204 C 0.20156 -0.06204 0.25972 -0.03496 0.25972 1.85185E-6 C 0.25972 0.03495 0.3184 0.06204 0.39097 0.06204 C 0.46181 0.06204 0.52118 0.03495 0.52118 1.85185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26" y="618404"/>
            <a:ext cx="7366716" cy="56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0384" y="3118712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266845" y="2349271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Abadi" panose="020B0604020104020204" pitchFamily="34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87172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39" l="824" r="98847">
                        <a14:foregroundMark x1="48105" y1="32995" x2="56343" y2="89340"/>
                        <a14:foregroundMark x1="40362" y1="54315" x2="41516" y2="77157"/>
                        <a14:foregroundMark x1="46787" y1="14213" x2="52883" y2="14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759" y="5852174"/>
            <a:ext cx="3099169" cy="1005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07" y="1230166"/>
            <a:ext cx="3144311" cy="240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4624772" y="1246139"/>
            <a:ext cx="3078684" cy="2355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00" y="1219975"/>
            <a:ext cx="2150268" cy="24860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0173" y="3429000"/>
            <a:ext cx="1714256" cy="641592"/>
            <a:chOff x="1406977" y="3691352"/>
            <a:chExt cx="1714256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406977" y="3691352"/>
              <a:ext cx="1708478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06977" y="3724263"/>
              <a:ext cx="17142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uice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3588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7741" y="3735149"/>
              <a:ext cx="132329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elly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9303" y="3461911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93631" y="3724263"/>
              <a:ext cx="1267137" cy="553998"/>
            </a:xfrm>
            <a:prstGeom prst="rect">
              <a:avLst/>
            </a:prstGeom>
            <a:grpFill/>
            <a:ln>
              <a:solidFill>
                <a:srgbClr val="FFD64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j</a:t>
              </a:r>
              <a:r>
                <a:rPr lang="en-US" sz="3000" b="1" dirty="0">
                  <a:solidFill>
                    <a:srgbClr val="0070C0"/>
                  </a:solidFill>
                  <a:latin typeface="Century" panose="02040604050505020304" pitchFamily="18" charset="0"/>
                </a:rPr>
                <a:t>am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81603" y="3706000"/>
            <a:ext cx="1360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FF0000"/>
                </a:solidFill>
              </a:rPr>
              <a:t>j</a:t>
            </a:r>
          </a:p>
        </p:txBody>
      </p:sp>
      <p:pic>
        <p:nvPicPr>
          <p:cNvPr id="16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7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5" y="31266"/>
            <a:ext cx="727668" cy="760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6673" y="3482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67" y="471508"/>
            <a:ext cx="950039" cy="512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" panose="02040604050505020304" pitchFamily="18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" panose="020406040505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" panose="02040604050505020304" pitchFamily="18" charset="0"/>
              </a:endParaRPr>
            </a:p>
          </p:txBody>
        </p:sp>
      </p:grpSp>
      <p:pic>
        <p:nvPicPr>
          <p:cNvPr id="3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189422"/>
            <a:ext cx="487363" cy="487363"/>
          </a:xfrm>
          <a:prstGeom prst="rect">
            <a:avLst/>
          </a:prstGeom>
        </p:spPr>
      </p:pic>
      <p:pic>
        <p:nvPicPr>
          <p:cNvPr id="18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9343" y="496488"/>
            <a:ext cx="487363" cy="487363"/>
          </a:xfrm>
          <a:prstGeom prst="rect">
            <a:avLst/>
          </a:prstGeom>
        </p:spPr>
      </p:pic>
      <p:pic>
        <p:nvPicPr>
          <p:cNvPr id="19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7" y="1068886"/>
            <a:ext cx="487363" cy="487363"/>
          </a:xfrm>
          <a:prstGeom prst="rect">
            <a:avLst/>
          </a:prstGeom>
        </p:spPr>
      </p:pic>
      <p:pic>
        <p:nvPicPr>
          <p:cNvPr id="20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  <p:pic>
        <p:nvPicPr>
          <p:cNvPr id="21" name="Track 035">
            <a:hlinkClick r:id="" action="ppaction://media"/>
            <a:extLst>
              <a:ext uri="{FF2B5EF4-FFF2-40B4-BE49-F238E27FC236}">
                <a16:creationId xmlns:a16="http://schemas.microsoft.com/office/drawing/2014/main" id="{2C2AE350-3124-4128-BAAC-58FAC68518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012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3624" y="2822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6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0384" y="3118712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B719B7-73E1-3047-33AF-484CDEBF961A}"/>
              </a:ext>
            </a:extLst>
          </p:cNvPr>
          <p:cNvSpPr txBox="1"/>
          <p:nvPr/>
        </p:nvSpPr>
        <p:spPr>
          <a:xfrm>
            <a:off x="3266845" y="2349271"/>
            <a:ext cx="553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Abadi" panose="020B0604020104020204" pitchFamily="34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91310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3600" b="1" dirty="0">
                <a:solidFill>
                  <a:srgbClr val="FFFFFF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4800" b="1" dirty="0">
                <a:solidFill>
                  <a:srgbClr val="FFFFFF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609741" y="3181243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1 - Period 1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062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9" y="63560"/>
            <a:ext cx="712131" cy="72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0870" y="63560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5" y="525225"/>
            <a:ext cx="950039" cy="468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15" y="632185"/>
            <a:ext cx="1154344" cy="1240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0960" y="508173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0485" y="5404898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entury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7099" y="3689846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</a:t>
            </a:r>
          </a:p>
        </p:txBody>
      </p:sp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39" y="422460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08" y="5544604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81" y="572281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295" y="1490169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0260" y="2382943"/>
            <a:ext cx="5531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E1763B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487683" y="1986643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198009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0" y="1648886"/>
            <a:ext cx="600384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54229">
            <a:off x="1585176" y="1597991"/>
            <a:ext cx="553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E1763B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3007329" y="4956512"/>
            <a:ext cx="9142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</a:t>
            </a:r>
          </a:p>
        </p:txBody>
      </p:sp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680304" y="4956512"/>
            <a:ext cx="1824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Advanced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2769" y="4999416"/>
            <a:ext cx="1150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Level: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9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73231" y="5222243"/>
            <a:ext cx="1132409" cy="1081970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312975"/>
            <a:ext cx="751727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43491" y="5491209"/>
            <a:ext cx="945556" cy="762655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46821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65724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65724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53980" y="5452916"/>
            <a:ext cx="941602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67" y="3618199"/>
            <a:ext cx="2407074" cy="18417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99">
            <a:off x="2936529" y="3146334"/>
            <a:ext cx="2627313" cy="20102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4" y="1529399"/>
            <a:ext cx="1919629" cy="2219372"/>
          </a:xfrm>
          <a:prstGeom prst="rect">
            <a:avLst/>
          </a:prstGeom>
        </p:spPr>
      </p:pic>
      <p:pic>
        <p:nvPicPr>
          <p:cNvPr id="46" name="Picture 4" descr="Cake Stock Illustrations – 505,910 Cake Stock, 57% OF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" b="83100" l="4600" r="95600">
                        <a14:foregroundMark x1="41800" y1="41100" x2="239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4" b="16935"/>
          <a:stretch/>
        </p:blipFill>
        <p:spPr bwMode="auto">
          <a:xfrm>
            <a:off x="8897084" y="2031256"/>
            <a:ext cx="1840031" cy="15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ình ảnh Pizza Ý Tưởng Hoạt Hình Vector PNG , Bánh Pizza Clipart, Hoạt  Hình, Pizza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19" b="79219" l="23125" r="81875">
                        <a14:foregroundMark x1="59531" y1="55313" x2="59531" y2="55313"/>
                        <a14:foregroundMark x1="59531" y1="55313" x2="64531" y2="61719"/>
                        <a14:foregroundMark x1="56875" y1="45313" x2="62031" y2="59531"/>
                        <a14:foregroundMark x1="65000" y1="46563" x2="58750" y2="60469"/>
                        <a14:foregroundMark x1="55625" y1="49219" x2="54688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19454" r="16927" b="20755"/>
          <a:stretch/>
        </p:blipFill>
        <p:spPr bwMode="auto">
          <a:xfrm>
            <a:off x="5564614" y="1974626"/>
            <a:ext cx="1837274" cy="17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9000">
              <a:srgbClr val="FFA541"/>
            </a:gs>
            <a:gs pos="44220">
              <a:srgbClr val="FFFFFF"/>
            </a:gs>
            <a:gs pos="76000">
              <a:schemeClr val="bg1"/>
            </a:gs>
            <a:gs pos="100000">
              <a:srgbClr val="008177"/>
            </a:gs>
            <a:gs pos="27000">
              <a:schemeClr val="bg1"/>
            </a:gs>
            <a:gs pos="0">
              <a:schemeClr val="bg1"/>
            </a:gs>
            <a:gs pos="0">
              <a:srgbClr val="008177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amework Windows Edge - Free GIF on Pixabay - Pixa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598" y="-2690402"/>
            <a:ext cx="690480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640" y="4684759"/>
            <a:ext cx="6283950" cy="1843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31" y="3466636"/>
            <a:ext cx="2350301" cy="126498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jam</a:t>
            </a:r>
            <a:endParaRPr lang="en-US" sz="4000" b="1" dirty="0">
              <a:solidFill>
                <a:srgbClr val="00206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1367" y="3513492"/>
            <a:ext cx="2563473" cy="126498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juice</a:t>
            </a:r>
            <a:endParaRPr lang="en-US" sz="32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191" y="1895386"/>
            <a:ext cx="2574959" cy="1264980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Jj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324" y="1610759"/>
            <a:ext cx="2920286" cy="1264980"/>
          </a:xfrm>
          <a:prstGeom prst="cloud">
            <a:avLst/>
          </a:prstGeom>
          <a:solidFill>
            <a:srgbClr val="F3C2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jelly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873231" y="5231460"/>
            <a:ext cx="1138784" cy="1067721"/>
            <a:chOff x="-1719355" y="-14610"/>
            <a:chExt cx="1663678" cy="1446146"/>
          </a:xfrm>
        </p:grpSpPr>
        <p:sp>
          <p:nvSpPr>
            <p:cNvPr id="29" name="Oval 28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690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90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60266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784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778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40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7779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779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4644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9523" y="5267609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58163" y="5385000"/>
            <a:ext cx="957349" cy="762655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61494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80397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80397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68653" y="5340679"/>
            <a:ext cx="953346" cy="851297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100000" l="465" r="99845">
                        <a14:foregroundMark x1="70078" y1="15385" x2="83256" y2="62130"/>
                        <a14:foregroundMark x1="73178" y1="63905" x2="75814" y2="71598"/>
                        <a14:foregroundMark x1="71008" y1="67456" x2="71008" y2="79290"/>
                        <a14:foregroundMark x1="68217" y1="10651" x2="82016" y2="8876"/>
                        <a14:foregroundMark x1="82946" y1="8876" x2="84651" y2="8284"/>
                        <a14:foregroundMark x1="72248" y1="72781" x2="77674" y2="71598"/>
                        <a14:foregroundMark x1="60155" y1="85799" x2="60155" y2="94083"/>
                        <a14:foregroundMark x1="52558" y1="56805" x2="53953" y2="59172"/>
                        <a14:foregroundMark x1="52868" y1="7101" x2="52868" y2="53846"/>
                        <a14:foregroundMark x1="60155" y1="4734" x2="59690" y2="8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4504" y="263754"/>
            <a:ext cx="7142596" cy="16689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920849" y="3511680"/>
            <a:ext cx="2350301" cy="1264980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milk</a:t>
            </a:r>
            <a:endParaRPr lang="en-US" sz="4000" b="1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15087" y="1771725"/>
            <a:ext cx="2574959" cy="1264980"/>
          </a:xfrm>
          <a:prstGeom prst="cloud">
            <a:avLst/>
          </a:prstGeom>
          <a:solidFill>
            <a:srgbClr val="FFA54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pizza</a:t>
            </a:r>
            <a:endParaRPr lang="en-US" sz="2800" dirty="0">
              <a:solidFill>
                <a:schemeClr val="accent6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62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14" grpId="0" animBg="1"/>
      <p:bldP spid="13" grpId="0" animBg="1"/>
      <p:bldP spid="27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777951" y="716407"/>
            <a:ext cx="8885926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pt-PT" sz="3600" b="1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0" name="Google Shape;2802;p47"/>
          <p:cNvSpPr txBox="1">
            <a:spLocks/>
          </p:cNvSpPr>
          <p:nvPr/>
        </p:nvSpPr>
        <p:spPr>
          <a:xfrm>
            <a:off x="3845600" y="1640174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1" name="Google Shape;2804;p47"/>
          <p:cNvSpPr txBox="1">
            <a:spLocks/>
          </p:cNvSpPr>
          <p:nvPr/>
        </p:nvSpPr>
        <p:spPr>
          <a:xfrm>
            <a:off x="3026126" y="1594183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ellota Text Light"/>
              <a:buChar char="⬩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ellota Text Light"/>
              <a:buChar char="◇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101600" indent="0" algn="ctr">
              <a:buClr>
                <a:srgbClr val="ADC853"/>
              </a:buClr>
              <a:buNone/>
              <a:defRPr/>
            </a:pPr>
            <a:r>
              <a:rPr lang="pt-PT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</a:t>
            </a:r>
          </a:p>
        </p:txBody>
      </p:sp>
      <p:sp>
        <p:nvSpPr>
          <p:cNvPr id="12" name="Google Shape;2806;p47"/>
          <p:cNvSpPr txBox="1">
            <a:spLocks/>
          </p:cNvSpPr>
          <p:nvPr/>
        </p:nvSpPr>
        <p:spPr>
          <a:xfrm>
            <a:off x="3085580" y="241092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BF3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PT" sz="2800" b="1" kern="0" dirty="0">
              <a:solidFill>
                <a:srgbClr val="FFBF3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Google Shape;2809;p47"/>
          <p:cNvSpPr txBox="1">
            <a:spLocks/>
          </p:cNvSpPr>
          <p:nvPr/>
        </p:nvSpPr>
        <p:spPr>
          <a:xfrm>
            <a:off x="3062306" y="319751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PT" sz="28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812;p47"/>
          <p:cNvSpPr txBox="1">
            <a:spLocks/>
          </p:cNvSpPr>
          <p:nvPr/>
        </p:nvSpPr>
        <p:spPr>
          <a:xfrm>
            <a:off x="3064896" y="3965133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pt-PT" sz="2800" b="1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43926" y="3884569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17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43927" y="3229604"/>
            <a:ext cx="5385133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</a:t>
            </a: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Point and say.</a:t>
            </a:r>
          </a:p>
        </p:txBody>
      </p:sp>
      <p:sp>
        <p:nvSpPr>
          <p:cNvPr id="19" name="Google Shape;2802;p47"/>
          <p:cNvSpPr txBox="1">
            <a:spLocks/>
          </p:cNvSpPr>
          <p:nvPr/>
        </p:nvSpPr>
        <p:spPr>
          <a:xfrm>
            <a:off x="3845600" y="2441226"/>
            <a:ext cx="558547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5086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4055" y="2280512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8765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C96C"/>
            </a:gs>
            <a:gs pos="10000">
              <a:srgbClr val="FFB962"/>
            </a:gs>
            <a:gs pos="87000">
              <a:srgbClr val="FFBB64"/>
            </a:gs>
            <a:gs pos="49000">
              <a:srgbClr val="BD5D4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564x/89/26/ff/8926ffe363f97885f4b74ca64dfc0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ca/b3/98/cab398e7387c854ea21d17d92ea0da9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15" y="3534110"/>
            <a:ext cx="1776771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66244" y="1938269"/>
            <a:ext cx="6059511" cy="1004552"/>
            <a:chOff x="1184856" y="2305318"/>
            <a:chExt cx="6838682" cy="1004552"/>
          </a:xfrm>
        </p:grpSpPr>
        <p:sp>
          <p:nvSpPr>
            <p:cNvPr id="3" name="Rounded Rectangle 2"/>
            <p:cNvSpPr/>
            <p:nvPr/>
          </p:nvSpPr>
          <p:spPr>
            <a:xfrm>
              <a:off x="1184856" y="2305318"/>
              <a:ext cx="6838682" cy="1004552"/>
            </a:xfrm>
            <a:prstGeom prst="roundRect">
              <a:avLst/>
            </a:prstGeom>
            <a:gradFill flip="none" rotWithShape="1">
              <a:gsLst>
                <a:gs pos="64750">
                  <a:schemeClr val="bg1"/>
                </a:gs>
                <a:gs pos="63000">
                  <a:srgbClr val="DE8B54"/>
                </a:gs>
                <a:gs pos="32000">
                  <a:srgbClr val="FFB962"/>
                </a:gs>
                <a:gs pos="71000">
                  <a:srgbClr val="FFFFFF"/>
                </a:gs>
                <a:gs pos="96000">
                  <a:schemeClr val="bg1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>
                <a:rot lat="0" lon="21299988" rev="0"/>
              </a:camera>
              <a:lightRig rig="flat" dir="t"/>
            </a:scene3d>
            <a:sp3d extrusionH="95250" prstMaterial="translucentPowder"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32963" y="2561753"/>
              <a:ext cx="654246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Bookman Old Style" panose="02050604050505020204" pitchFamily="18" charset="0"/>
                </a:rPr>
                <a:t>BEHIND THE BINOCULARS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3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ake Clipart-chocolate cake with white frosting and carm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21" y="1412969"/>
            <a:ext cx="3416543" cy="27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514600" y="1192489"/>
            <a:ext cx="11226377" cy="4034118"/>
            <a:chOff x="-1632534" y="1075397"/>
            <a:chExt cx="8490534" cy="3929975"/>
          </a:xfrm>
        </p:grpSpPr>
        <p:grpSp>
          <p:nvGrpSpPr>
            <p:cNvPr id="2" name="Group 1"/>
            <p:cNvGrpSpPr/>
            <p:nvPr/>
          </p:nvGrpSpPr>
          <p:grpSpPr>
            <a:xfrm>
              <a:off x="-1632534" y="1075397"/>
              <a:ext cx="6264450" cy="3929975"/>
              <a:chOff x="-91939" y="278500"/>
              <a:chExt cx="9406579" cy="550503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-91939" y="278502"/>
                <a:ext cx="9406579" cy="5505037"/>
                <a:chOff x="-91939" y="278502"/>
                <a:chExt cx="9406579" cy="5505037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-91939" y="278504"/>
                  <a:ext cx="5154949" cy="5505035"/>
                </a:xfrm>
                <a:custGeom>
                  <a:avLst/>
                  <a:gdLst>
                    <a:gd name="connsiteX0" fmla="*/ 3618627 w 5154948"/>
                    <a:gd name="connsiteY0" fmla="*/ 1763085 h 7059455"/>
                    <a:gd name="connsiteX1" fmla="*/ 2085180 w 5154948"/>
                    <a:gd name="connsiteY1" fmla="*/ 3294544 h 7059455"/>
                    <a:gd name="connsiteX2" fmla="*/ 3618627 w 5154948"/>
                    <a:gd name="connsiteY2" fmla="*/ 4826003 h 7059455"/>
                    <a:gd name="connsiteX3" fmla="*/ 5152074 w 5154948"/>
                    <a:gd name="connsiteY3" fmla="*/ 3294544 h 7059455"/>
                    <a:gd name="connsiteX4" fmla="*/ 3618627 w 5154948"/>
                    <a:gd name="connsiteY4" fmla="*/ 1763085 h 7059455"/>
                    <a:gd name="connsiteX5" fmla="*/ 0 w 5154948"/>
                    <a:gd name="connsiteY5" fmla="*/ 0 h 7059455"/>
                    <a:gd name="connsiteX6" fmla="*/ 5154948 w 5154948"/>
                    <a:gd name="connsiteY6" fmla="*/ 0 h 7059455"/>
                    <a:gd name="connsiteX7" fmla="*/ 5154948 w 5154948"/>
                    <a:gd name="connsiteY7" fmla="*/ 7059455 h 7059455"/>
                    <a:gd name="connsiteX8" fmla="*/ 0 w 5154948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4948" h="7059455">
                      <a:moveTo>
                        <a:pt x="3618627" y="1763085"/>
                      </a:moveTo>
                      <a:cubicBezTo>
                        <a:pt x="2771728" y="1763085"/>
                        <a:pt x="2085180" y="2448743"/>
                        <a:pt x="2085180" y="3294544"/>
                      </a:cubicBezTo>
                      <a:cubicBezTo>
                        <a:pt x="2085180" y="4140345"/>
                        <a:pt x="2771728" y="4826003"/>
                        <a:pt x="3618627" y="4826003"/>
                      </a:cubicBezTo>
                      <a:cubicBezTo>
                        <a:pt x="4465526" y="4826003"/>
                        <a:pt x="5152074" y="4140345"/>
                        <a:pt x="5152074" y="3294544"/>
                      </a:cubicBezTo>
                      <a:cubicBezTo>
                        <a:pt x="5152074" y="2448743"/>
                        <a:pt x="4465526" y="1763085"/>
                        <a:pt x="3618627" y="1763085"/>
                      </a:cubicBezTo>
                      <a:close/>
                      <a:moveTo>
                        <a:pt x="0" y="0"/>
                      </a:moveTo>
                      <a:lnTo>
                        <a:pt x="5154948" y="0"/>
                      </a:lnTo>
                      <a:lnTo>
                        <a:pt x="5154948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>
                  <a:hlinkClick r:id="" action="ppaction://noaction" highlightClick="1"/>
                </p:cNvPr>
                <p:cNvSpPr/>
                <p:nvPr/>
              </p:nvSpPr>
              <p:spPr>
                <a:xfrm>
                  <a:off x="4988098" y="278502"/>
                  <a:ext cx="4326542" cy="5505036"/>
                </a:xfrm>
                <a:custGeom>
                  <a:avLst/>
                  <a:gdLst>
                    <a:gd name="connsiteX0" fmla="*/ 2696486 w 4326540"/>
                    <a:gd name="connsiteY0" fmla="*/ 2022220 h 7059455"/>
                    <a:gd name="connsiteX1" fmla="*/ 1343434 w 4326540"/>
                    <a:gd name="connsiteY1" fmla="*/ 3380212 h 7059455"/>
                    <a:gd name="connsiteX2" fmla="*/ 2696486 w 4326540"/>
                    <a:gd name="connsiteY2" fmla="*/ 4738204 h 7059455"/>
                    <a:gd name="connsiteX3" fmla="*/ 4049538 w 4326540"/>
                    <a:gd name="connsiteY3" fmla="*/ 3380212 h 7059455"/>
                    <a:gd name="connsiteX4" fmla="*/ 2696486 w 4326540"/>
                    <a:gd name="connsiteY4" fmla="*/ 2022220 h 7059455"/>
                    <a:gd name="connsiteX5" fmla="*/ 0 w 4326540"/>
                    <a:gd name="connsiteY5" fmla="*/ 0 h 7059455"/>
                    <a:gd name="connsiteX6" fmla="*/ 4326540 w 4326540"/>
                    <a:gd name="connsiteY6" fmla="*/ 0 h 7059455"/>
                    <a:gd name="connsiteX7" fmla="*/ 4326540 w 4326540"/>
                    <a:gd name="connsiteY7" fmla="*/ 7059455 h 7059455"/>
                    <a:gd name="connsiteX8" fmla="*/ 0 w 4326540"/>
                    <a:gd name="connsiteY8" fmla="*/ 7059455 h 7059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6540" h="7059455">
                      <a:moveTo>
                        <a:pt x="2696486" y="2022220"/>
                      </a:moveTo>
                      <a:cubicBezTo>
                        <a:pt x="1949216" y="2022220"/>
                        <a:pt x="1343434" y="2630214"/>
                        <a:pt x="1343434" y="3380212"/>
                      </a:cubicBezTo>
                      <a:cubicBezTo>
                        <a:pt x="1343434" y="4130210"/>
                        <a:pt x="1949216" y="4738204"/>
                        <a:pt x="2696486" y="4738204"/>
                      </a:cubicBezTo>
                      <a:cubicBezTo>
                        <a:pt x="3443756" y="4738204"/>
                        <a:pt x="4049538" y="4130210"/>
                        <a:pt x="4049538" y="3380212"/>
                      </a:cubicBezTo>
                      <a:cubicBezTo>
                        <a:pt x="4049538" y="2630214"/>
                        <a:pt x="3443756" y="2022220"/>
                        <a:pt x="2696486" y="2022220"/>
                      </a:cubicBezTo>
                      <a:close/>
                      <a:moveTo>
                        <a:pt x="0" y="0"/>
                      </a:moveTo>
                      <a:lnTo>
                        <a:pt x="4326540" y="0"/>
                      </a:lnTo>
                      <a:lnTo>
                        <a:pt x="4326540" y="7059455"/>
                      </a:lnTo>
                      <a:lnTo>
                        <a:pt x="0" y="70594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992432" y="278500"/>
                <a:ext cx="7282693" cy="4076852"/>
                <a:chOff x="416269" y="-288487"/>
                <a:chExt cx="5959927" cy="3419475"/>
              </a:xfrm>
            </p:grpSpPr>
            <p:pic>
              <p:nvPicPr>
                <p:cNvPr id="5" name="Picture 4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9173" b="98718"/>
                <a:stretch>
                  <a:fillRect/>
                </a:stretch>
              </p:blipFill>
              <p:spPr bwMode="auto">
                <a:xfrm>
                  <a:off x="1915158" y="-129577"/>
                  <a:ext cx="48218" cy="43824"/>
                </a:xfrm>
                <a:custGeom>
                  <a:avLst/>
                  <a:gdLst>
                    <a:gd name="connsiteX0" fmla="*/ 0 w 48218"/>
                    <a:gd name="connsiteY0" fmla="*/ 0 h 43824"/>
                    <a:gd name="connsiteX1" fmla="*/ 48218 w 48218"/>
                    <a:gd name="connsiteY1" fmla="*/ 0 h 43824"/>
                    <a:gd name="connsiteX2" fmla="*/ 0 w 48218"/>
                    <a:gd name="connsiteY2" fmla="*/ 43824 h 43824"/>
                    <a:gd name="connsiteX3" fmla="*/ 0 w 48218"/>
                    <a:gd name="connsiteY3" fmla="*/ 0 h 4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18" h="43824">
                      <a:moveTo>
                        <a:pt x="0" y="0"/>
                      </a:moveTo>
                      <a:lnTo>
                        <a:pt x="48218" y="0"/>
                      </a:lnTo>
                      <a:lnTo>
                        <a:pt x="0" y="438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420628" y="675310"/>
                  <a:ext cx="5955568" cy="2410431"/>
                  <a:chOff x="420628" y="675310"/>
                  <a:chExt cx="5955568" cy="2410431"/>
                </a:xfrm>
              </p:grpSpPr>
              <p:sp>
                <p:nvSpPr>
                  <p:cNvPr id="8" name="Freeform 7"/>
                  <p:cNvSpPr/>
                  <p:nvPr/>
                </p:nvSpPr>
                <p:spPr>
                  <a:xfrm>
                    <a:off x="420628" y="675310"/>
                    <a:ext cx="2584175" cy="2332298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Freeform 8"/>
                  <p:cNvSpPr/>
                  <p:nvPr/>
                </p:nvSpPr>
                <p:spPr>
                  <a:xfrm>
                    <a:off x="3899212" y="753444"/>
                    <a:ext cx="2476984" cy="2332297"/>
                  </a:xfrm>
                  <a:custGeom>
                    <a:avLst/>
                    <a:gdLst>
                      <a:gd name="connsiteX0" fmla="*/ 1445681 w 2632747"/>
                      <a:gd name="connsiteY0" fmla="*/ 6576 h 2241776"/>
                      <a:gd name="connsiteX1" fmla="*/ 2632747 w 2632747"/>
                      <a:gd name="connsiteY1" fmla="*/ 1124176 h 2241776"/>
                      <a:gd name="connsiteX2" fmla="*/ 1445681 w 2632747"/>
                      <a:gd name="connsiteY2" fmla="*/ 2241776 h 2241776"/>
                      <a:gd name="connsiteX3" fmla="*/ 1324311 w 2632747"/>
                      <a:gd name="connsiteY3" fmla="*/ 2236006 h 2241776"/>
                      <a:gd name="connsiteX4" fmla="*/ 1285976 w 2632747"/>
                      <a:gd name="connsiteY4" fmla="*/ 2230498 h 2241776"/>
                      <a:gd name="connsiteX5" fmla="*/ 1308437 w 2632747"/>
                      <a:gd name="connsiteY5" fmla="*/ 2229430 h 2241776"/>
                      <a:gd name="connsiteX6" fmla="*/ 2374132 w 2632747"/>
                      <a:gd name="connsiteY6" fmla="*/ 1117600 h 2241776"/>
                      <a:gd name="connsiteX7" fmla="*/ 1426301 w 2632747"/>
                      <a:gd name="connsiteY7" fmla="*/ 22706 h 2241776"/>
                      <a:gd name="connsiteX8" fmla="*/ 1346771 w 2632747"/>
                      <a:gd name="connsiteY8" fmla="*/ 11278 h 2241776"/>
                      <a:gd name="connsiteX9" fmla="*/ 1187066 w 2632747"/>
                      <a:gd name="connsiteY9" fmla="*/ 0 h 2241776"/>
                      <a:gd name="connsiteX10" fmla="*/ 1308437 w 2632747"/>
                      <a:gd name="connsiteY10" fmla="*/ 5770 h 2241776"/>
                      <a:gd name="connsiteX11" fmla="*/ 1346771 w 2632747"/>
                      <a:gd name="connsiteY11" fmla="*/ 11278 h 2241776"/>
                      <a:gd name="connsiteX12" fmla="*/ 1324311 w 2632747"/>
                      <a:gd name="connsiteY12" fmla="*/ 12346 h 2241776"/>
                      <a:gd name="connsiteX13" fmla="*/ 258615 w 2632747"/>
                      <a:gd name="connsiteY13" fmla="*/ 1124176 h 2241776"/>
                      <a:gd name="connsiteX14" fmla="*/ 1206446 w 2632747"/>
                      <a:gd name="connsiteY14" fmla="*/ 2219070 h 2241776"/>
                      <a:gd name="connsiteX15" fmla="*/ 1285976 w 2632747"/>
                      <a:gd name="connsiteY15" fmla="*/ 2230498 h 2241776"/>
                      <a:gd name="connsiteX16" fmla="*/ 1187066 w 2632747"/>
                      <a:gd name="connsiteY16" fmla="*/ 2235200 h 2241776"/>
                      <a:gd name="connsiteX17" fmla="*/ 0 w 2632747"/>
                      <a:gd name="connsiteY17" fmla="*/ 1117600 h 2241776"/>
                      <a:gd name="connsiteX18" fmla="*/ 1187066 w 2632747"/>
                      <a:gd name="connsiteY18" fmla="*/ 0 h 224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32747" h="2241776">
                        <a:moveTo>
                          <a:pt x="1445681" y="6576"/>
                        </a:moveTo>
                        <a:cubicBezTo>
                          <a:pt x="2101279" y="6576"/>
                          <a:pt x="2632747" y="506943"/>
                          <a:pt x="2632747" y="1124176"/>
                        </a:cubicBezTo>
                        <a:cubicBezTo>
                          <a:pt x="2632747" y="1741409"/>
                          <a:pt x="2101279" y="2241776"/>
                          <a:pt x="1445681" y="2241776"/>
                        </a:cubicBezTo>
                        <a:cubicBezTo>
                          <a:pt x="1404706" y="2241776"/>
                          <a:pt x="1364216" y="2239822"/>
                          <a:pt x="1324311" y="2236006"/>
                        </a:cubicBezTo>
                        <a:lnTo>
                          <a:pt x="1285976" y="2230498"/>
                        </a:lnTo>
                        <a:lnTo>
                          <a:pt x="1308437" y="2229430"/>
                        </a:lnTo>
                        <a:cubicBezTo>
                          <a:pt x="1907022" y="2172198"/>
                          <a:pt x="2374132" y="1696256"/>
                          <a:pt x="2374132" y="1117600"/>
                        </a:cubicBezTo>
                        <a:cubicBezTo>
                          <a:pt x="2374132" y="577521"/>
                          <a:pt x="1967227" y="126918"/>
                          <a:pt x="1426301" y="22706"/>
                        </a:cubicBezTo>
                        <a:lnTo>
                          <a:pt x="1346771" y="11278"/>
                        </a:lnTo>
                        <a:close/>
                        <a:moveTo>
                          <a:pt x="1187066" y="0"/>
                        </a:moveTo>
                        <a:cubicBezTo>
                          <a:pt x="1228041" y="0"/>
                          <a:pt x="1268531" y="1955"/>
                          <a:pt x="1308437" y="5770"/>
                        </a:cubicBezTo>
                        <a:lnTo>
                          <a:pt x="1346771" y="11278"/>
                        </a:lnTo>
                        <a:lnTo>
                          <a:pt x="1324311" y="12346"/>
                        </a:lnTo>
                        <a:cubicBezTo>
                          <a:pt x="725726" y="69578"/>
                          <a:pt x="258615" y="545520"/>
                          <a:pt x="258615" y="1124176"/>
                        </a:cubicBezTo>
                        <a:cubicBezTo>
                          <a:pt x="258615" y="1664255"/>
                          <a:pt x="665520" y="2114858"/>
                          <a:pt x="1206446" y="2219070"/>
                        </a:cubicBezTo>
                        <a:lnTo>
                          <a:pt x="1285976" y="2230498"/>
                        </a:lnTo>
                        <a:lnTo>
                          <a:pt x="1187066" y="2235200"/>
                        </a:lnTo>
                        <a:cubicBezTo>
                          <a:pt x="531468" y="2235200"/>
                          <a:pt x="0" y="1734833"/>
                          <a:pt x="0" y="1117600"/>
                        </a:cubicBezTo>
                        <a:cubicBezTo>
                          <a:pt x="0" y="500367"/>
                          <a:pt x="531468" y="0"/>
                          <a:pt x="1187066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7" name="Picture 12" descr="Binocular Field Glasses Flat Icon Stock Illustration - Download Image Now -  Icon, Binoculars, Surveillance - iStock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79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269" y="-288487"/>
                  <a:ext cx="5829302" cy="3419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4552541" y="1075398"/>
              <a:ext cx="2305459" cy="3929973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754" y="4462334"/>
            <a:ext cx="1442417" cy="23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80301" y="-1124979"/>
            <a:ext cx="12438148" cy="3142769"/>
            <a:chOff x="-107675" y="-990531"/>
            <a:chExt cx="9404163" cy="3215923"/>
          </a:xfrm>
        </p:grpSpPr>
        <p:pic>
          <p:nvPicPr>
            <p:cNvPr id="20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https://i.pinimg.com/originals/d6/51/c6/d651c62693900bb7911a6ff5b1b04c11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8" y="4903021"/>
            <a:ext cx="1259733" cy="19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3265" y="4542900"/>
            <a:ext cx="156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cake</a:t>
            </a:r>
          </a:p>
        </p:txBody>
      </p:sp>
      <p:pic>
        <p:nvPicPr>
          <p:cNvPr id="15" name="c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285" y="268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C 4.44444E-6 -0.03495 0.06024 -0.06203 0.13368 -0.06203 C 0.20972 -0.06203 0.26996 -0.03495 0.26996 -4.07407E-6 C 0.26996 0.03496 0.33055 0.06204 0.40642 0.06204 C 0.48003 0.06204 0.54045 0.03496 0.54045 -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ied Fish Dish 1184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2046" y="1531032"/>
            <a:ext cx="4146866" cy="29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67492" y="1509320"/>
            <a:ext cx="13592688" cy="4403330"/>
            <a:chOff x="-4249838" y="1413333"/>
            <a:chExt cx="10755858" cy="4072442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3333"/>
              <a:ext cx="8461079" cy="4072442"/>
              <a:chOff x="-1531055" y="1060437"/>
              <a:chExt cx="8461079" cy="4072442"/>
            </a:xfrm>
          </p:grpSpPr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624565" y="1060437"/>
                <a:ext cx="2305459" cy="4066079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238249" cy="4066079"/>
                <a:chOff x="60440" y="266457"/>
                <a:chExt cx="9367237" cy="56956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45767" cy="5695693"/>
                  <a:chOff x="60440" y="266457"/>
                  <a:chExt cx="9245767" cy="5695693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9" cy="5683646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101" y="266457"/>
                    <a:ext cx="4318106" cy="5695693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43868" y="406478"/>
                  <a:ext cx="7383809" cy="4076854"/>
                  <a:chOff x="458361" y="-181144"/>
                  <a:chExt cx="6042677" cy="3419476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03727" y="895682"/>
                    <a:ext cx="5997311" cy="2332297"/>
                    <a:chOff x="503727" y="895682"/>
                    <a:chExt cx="5997311" cy="2332297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503727" y="895682"/>
                      <a:ext cx="2630771" cy="233229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869019" y="945090"/>
                      <a:ext cx="2632019" cy="2192967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8361" y="-181144"/>
                    <a:ext cx="5997312" cy="34194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4066079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85" y="4872097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319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https://i.pinimg.com/originals/97/41/67/974167649e4439a8f96c18d3732966b3.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48" y="5216979"/>
            <a:ext cx="1598449" cy="16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230502" y="4780464"/>
            <a:ext cx="1451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" name="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5653" y="382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2.96296E-6 C -0.59583 -0.03496 -0.53038 -0.06204 -0.44931 -0.06204 C -0.3658 -0.06204 -0.29896 -0.03496 -0.29896 2.96296E-6 C -0.29896 0.03495 -0.23229 0.06203 -0.14896 0.06203 C -0.06788 0.06203 -0.00017 0.03495 -0.00017 2.96296E-6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urkey Sunday Roast Roast Chicken Roasting PNG, Clipart, Clipart, Cooking,  Cuisine, Diner, Dish Free PNG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7905" l="687" r="98352">
                        <a14:foregroundMark x1="6044" y1="56000" x2="14560" y2="68952"/>
                        <a14:foregroundMark x1="6868" y1="64381" x2="16484" y2="75048"/>
                        <a14:foregroundMark x1="9890" y1="48762" x2="3297" y2="66667"/>
                        <a14:foregroundMark x1="6868" y1="70476" x2="16209" y2="83429"/>
                        <a14:foregroundMark x1="18407" y1="84190" x2="39286" y2="89524"/>
                        <a14:foregroundMark x1="16758" y1="76190" x2="28571" y2="81524"/>
                        <a14:foregroundMark x1="39286" y1="86857" x2="72527" y2="90667"/>
                        <a14:foregroundMark x1="92857" y1="63619" x2="67033" y2="89524"/>
                        <a14:foregroundMark x1="90110" y1="49143" x2="95604" y2="67429"/>
                        <a14:foregroundMark x1="89560" y1="70476" x2="78846" y2="85333"/>
                        <a14:foregroundMark x1="84615" y1="41143" x2="90934" y2="48762"/>
                        <a14:foregroundMark x1="75824" y1="84571" x2="92308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14" y="1537277"/>
            <a:ext cx="4435475" cy="31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3140332" y="904874"/>
            <a:ext cx="11749799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66800"/>
                <a:ext cx="2305459" cy="50482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" y="4840603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416326" y="-990531"/>
            <a:ext cx="9404163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https://i.pinimg.com/originals/c1/89/a0/c189a0edfc6ef6f1abb447dd5bb5d1af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67" y="5291553"/>
            <a:ext cx="2063333" cy="15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7648" y="176790"/>
            <a:ext cx="609600" cy="609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804205" y="5028552"/>
            <a:ext cx="2695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23652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C 2.77778E-6 -0.03495 0.06319 -0.06204 0.14045 -0.06204 C 0.22031 -0.06204 0.28403 -0.03495 0.28403 -3.7037E-7 C 0.28403 0.03495 0.34774 0.06204 0.42743 0.06204 C 0.50468 0.06204 0.56909 0.03495 0.56909 -3.7037E-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otato Chips PNG, Vector, PSD, and Clipart With Transparent - Clip Art  Librar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" b="95038" l="1042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98" y="1322545"/>
            <a:ext cx="2605444" cy="35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471369" y="818249"/>
            <a:ext cx="10687050" cy="5048251"/>
            <a:chOff x="-4249838" y="1419696"/>
            <a:chExt cx="10727904" cy="5048251"/>
          </a:xfrm>
        </p:grpSpPr>
        <p:grpSp>
          <p:nvGrpSpPr>
            <p:cNvPr id="14" name="Group 13"/>
            <p:cNvGrpSpPr/>
            <p:nvPr/>
          </p:nvGrpSpPr>
          <p:grpSpPr>
            <a:xfrm>
              <a:off x="-1955059" y="1419696"/>
              <a:ext cx="8433125" cy="5048251"/>
              <a:chOff x="-1531055" y="1066800"/>
              <a:chExt cx="8433125" cy="504825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531055" y="1066800"/>
                <a:ext cx="6162971" cy="5048251"/>
                <a:chOff x="60440" y="266457"/>
                <a:chExt cx="9254200" cy="707150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440" y="266457"/>
                  <a:ext cx="9254200" cy="7071502"/>
                  <a:chOff x="60440" y="266457"/>
                  <a:chExt cx="9254200" cy="7071502"/>
                </a:xfrm>
              </p:grpSpPr>
              <p:sp>
                <p:nvSpPr>
                  <p:cNvPr id="24" name="Freeform 23"/>
                  <p:cNvSpPr/>
                  <p:nvPr/>
                </p:nvSpPr>
                <p:spPr>
                  <a:xfrm>
                    <a:off x="60440" y="278504"/>
                    <a:ext cx="5154948" cy="7059455"/>
                  </a:xfrm>
                  <a:custGeom>
                    <a:avLst/>
                    <a:gdLst>
                      <a:gd name="connsiteX0" fmla="*/ 3618627 w 5154948"/>
                      <a:gd name="connsiteY0" fmla="*/ 1763085 h 7059455"/>
                      <a:gd name="connsiteX1" fmla="*/ 2085180 w 5154948"/>
                      <a:gd name="connsiteY1" fmla="*/ 3294544 h 7059455"/>
                      <a:gd name="connsiteX2" fmla="*/ 3618627 w 5154948"/>
                      <a:gd name="connsiteY2" fmla="*/ 4826003 h 7059455"/>
                      <a:gd name="connsiteX3" fmla="*/ 5152074 w 5154948"/>
                      <a:gd name="connsiteY3" fmla="*/ 3294544 h 7059455"/>
                      <a:gd name="connsiteX4" fmla="*/ 3618627 w 5154948"/>
                      <a:gd name="connsiteY4" fmla="*/ 1763085 h 7059455"/>
                      <a:gd name="connsiteX5" fmla="*/ 0 w 5154948"/>
                      <a:gd name="connsiteY5" fmla="*/ 0 h 7059455"/>
                      <a:gd name="connsiteX6" fmla="*/ 5154948 w 5154948"/>
                      <a:gd name="connsiteY6" fmla="*/ 0 h 7059455"/>
                      <a:gd name="connsiteX7" fmla="*/ 5154948 w 5154948"/>
                      <a:gd name="connsiteY7" fmla="*/ 7059455 h 7059455"/>
                      <a:gd name="connsiteX8" fmla="*/ 0 w 5154948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54948" h="7059455">
                        <a:moveTo>
                          <a:pt x="3618627" y="1763085"/>
                        </a:moveTo>
                        <a:cubicBezTo>
                          <a:pt x="2771728" y="1763085"/>
                          <a:pt x="2085180" y="2448743"/>
                          <a:pt x="2085180" y="3294544"/>
                        </a:cubicBezTo>
                        <a:cubicBezTo>
                          <a:pt x="2085180" y="4140345"/>
                          <a:pt x="2771728" y="4826003"/>
                          <a:pt x="3618627" y="4826003"/>
                        </a:cubicBezTo>
                        <a:cubicBezTo>
                          <a:pt x="4465526" y="4826003"/>
                          <a:pt x="5152074" y="4140345"/>
                          <a:pt x="5152074" y="3294544"/>
                        </a:cubicBezTo>
                        <a:cubicBezTo>
                          <a:pt x="5152074" y="2448743"/>
                          <a:pt x="4465526" y="1763085"/>
                          <a:pt x="3618627" y="1763085"/>
                        </a:cubicBezTo>
                        <a:close/>
                        <a:moveTo>
                          <a:pt x="0" y="0"/>
                        </a:moveTo>
                        <a:lnTo>
                          <a:pt x="5154948" y="0"/>
                        </a:lnTo>
                        <a:lnTo>
                          <a:pt x="5154948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reeform 24">
                    <a:hlinkClick r:id="" action="ppaction://noaction" highlightClick="1"/>
                  </p:cNvPr>
                  <p:cNvSpPr/>
                  <p:nvPr/>
                </p:nvSpPr>
                <p:spPr>
                  <a:xfrm>
                    <a:off x="4988099" y="266457"/>
                    <a:ext cx="4326541" cy="7071502"/>
                  </a:xfrm>
                  <a:custGeom>
                    <a:avLst/>
                    <a:gdLst>
                      <a:gd name="connsiteX0" fmla="*/ 2696486 w 4326540"/>
                      <a:gd name="connsiteY0" fmla="*/ 2022220 h 7059455"/>
                      <a:gd name="connsiteX1" fmla="*/ 1343434 w 4326540"/>
                      <a:gd name="connsiteY1" fmla="*/ 3380212 h 7059455"/>
                      <a:gd name="connsiteX2" fmla="*/ 2696486 w 4326540"/>
                      <a:gd name="connsiteY2" fmla="*/ 4738204 h 7059455"/>
                      <a:gd name="connsiteX3" fmla="*/ 4049538 w 4326540"/>
                      <a:gd name="connsiteY3" fmla="*/ 3380212 h 7059455"/>
                      <a:gd name="connsiteX4" fmla="*/ 2696486 w 4326540"/>
                      <a:gd name="connsiteY4" fmla="*/ 2022220 h 7059455"/>
                      <a:gd name="connsiteX5" fmla="*/ 0 w 4326540"/>
                      <a:gd name="connsiteY5" fmla="*/ 0 h 7059455"/>
                      <a:gd name="connsiteX6" fmla="*/ 4326540 w 4326540"/>
                      <a:gd name="connsiteY6" fmla="*/ 0 h 7059455"/>
                      <a:gd name="connsiteX7" fmla="*/ 4326540 w 4326540"/>
                      <a:gd name="connsiteY7" fmla="*/ 7059455 h 7059455"/>
                      <a:gd name="connsiteX8" fmla="*/ 0 w 4326540"/>
                      <a:gd name="connsiteY8" fmla="*/ 7059455 h 705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6540" h="7059455">
                        <a:moveTo>
                          <a:pt x="2696486" y="2022220"/>
                        </a:moveTo>
                        <a:cubicBezTo>
                          <a:pt x="1949216" y="2022220"/>
                          <a:pt x="1343434" y="2630214"/>
                          <a:pt x="1343434" y="3380212"/>
                        </a:cubicBezTo>
                        <a:cubicBezTo>
                          <a:pt x="1343434" y="4130210"/>
                          <a:pt x="1949216" y="4738204"/>
                          <a:pt x="2696486" y="4738204"/>
                        </a:cubicBezTo>
                        <a:cubicBezTo>
                          <a:pt x="3443756" y="4738204"/>
                          <a:pt x="4049538" y="4130210"/>
                          <a:pt x="4049538" y="3380212"/>
                        </a:cubicBezTo>
                        <a:cubicBezTo>
                          <a:pt x="4049538" y="2630214"/>
                          <a:pt x="3443756" y="2022220"/>
                          <a:pt x="2696486" y="2022220"/>
                        </a:cubicBezTo>
                        <a:close/>
                        <a:moveTo>
                          <a:pt x="0" y="0"/>
                        </a:moveTo>
                        <a:lnTo>
                          <a:pt x="4326540" y="0"/>
                        </a:lnTo>
                        <a:lnTo>
                          <a:pt x="4326540" y="7059455"/>
                        </a:lnTo>
                        <a:lnTo>
                          <a:pt x="0" y="705945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072377" y="467959"/>
                  <a:ext cx="7123075" cy="4650933"/>
                  <a:chOff x="481694" y="-129577"/>
                  <a:chExt cx="5829300" cy="3900988"/>
                </a:xfrm>
              </p:grpSpPr>
              <p:pic>
                <p:nvPicPr>
                  <p:cNvPr id="19" name="Picture 18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99173" b="98718"/>
                  <a:stretch>
                    <a:fillRect/>
                  </a:stretch>
                </p:blipFill>
                <p:spPr bwMode="auto">
                  <a:xfrm>
                    <a:off x="1915158" y="-129577"/>
                    <a:ext cx="48218" cy="43824"/>
                  </a:xfrm>
                  <a:custGeom>
                    <a:avLst/>
                    <a:gdLst>
                      <a:gd name="connsiteX0" fmla="*/ 0 w 48218"/>
                      <a:gd name="connsiteY0" fmla="*/ 0 h 43824"/>
                      <a:gd name="connsiteX1" fmla="*/ 48218 w 48218"/>
                      <a:gd name="connsiteY1" fmla="*/ 0 h 43824"/>
                      <a:gd name="connsiteX2" fmla="*/ 0 w 48218"/>
                      <a:gd name="connsiteY2" fmla="*/ 43824 h 43824"/>
                      <a:gd name="connsiteX3" fmla="*/ 0 w 48218"/>
                      <a:gd name="connsiteY3" fmla="*/ 0 h 43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218" h="43824">
                        <a:moveTo>
                          <a:pt x="0" y="0"/>
                        </a:moveTo>
                        <a:lnTo>
                          <a:pt x="48218" y="0"/>
                        </a:lnTo>
                        <a:lnTo>
                          <a:pt x="0" y="4382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1694" y="1353405"/>
                    <a:ext cx="5786873" cy="2332298"/>
                    <a:chOff x="481694" y="1353405"/>
                    <a:chExt cx="5786873" cy="2332298"/>
                  </a:xfrm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481694" y="1353405"/>
                      <a:ext cx="2584175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3791583" y="1353405"/>
                      <a:ext cx="2476984" cy="2332298"/>
                    </a:xfrm>
                    <a:custGeom>
                      <a:avLst/>
                      <a:gdLst>
                        <a:gd name="connsiteX0" fmla="*/ 1445681 w 2632747"/>
                        <a:gd name="connsiteY0" fmla="*/ 6576 h 2241776"/>
                        <a:gd name="connsiteX1" fmla="*/ 2632747 w 2632747"/>
                        <a:gd name="connsiteY1" fmla="*/ 1124176 h 2241776"/>
                        <a:gd name="connsiteX2" fmla="*/ 1445681 w 2632747"/>
                        <a:gd name="connsiteY2" fmla="*/ 2241776 h 2241776"/>
                        <a:gd name="connsiteX3" fmla="*/ 1324311 w 2632747"/>
                        <a:gd name="connsiteY3" fmla="*/ 2236006 h 2241776"/>
                        <a:gd name="connsiteX4" fmla="*/ 1285976 w 2632747"/>
                        <a:gd name="connsiteY4" fmla="*/ 2230498 h 2241776"/>
                        <a:gd name="connsiteX5" fmla="*/ 1308437 w 2632747"/>
                        <a:gd name="connsiteY5" fmla="*/ 2229430 h 2241776"/>
                        <a:gd name="connsiteX6" fmla="*/ 2374132 w 2632747"/>
                        <a:gd name="connsiteY6" fmla="*/ 1117600 h 2241776"/>
                        <a:gd name="connsiteX7" fmla="*/ 1426301 w 2632747"/>
                        <a:gd name="connsiteY7" fmla="*/ 22706 h 2241776"/>
                        <a:gd name="connsiteX8" fmla="*/ 1346771 w 2632747"/>
                        <a:gd name="connsiteY8" fmla="*/ 11278 h 2241776"/>
                        <a:gd name="connsiteX9" fmla="*/ 1187066 w 2632747"/>
                        <a:gd name="connsiteY9" fmla="*/ 0 h 2241776"/>
                        <a:gd name="connsiteX10" fmla="*/ 1308437 w 2632747"/>
                        <a:gd name="connsiteY10" fmla="*/ 5770 h 2241776"/>
                        <a:gd name="connsiteX11" fmla="*/ 1346771 w 2632747"/>
                        <a:gd name="connsiteY11" fmla="*/ 11278 h 2241776"/>
                        <a:gd name="connsiteX12" fmla="*/ 1324311 w 2632747"/>
                        <a:gd name="connsiteY12" fmla="*/ 12346 h 2241776"/>
                        <a:gd name="connsiteX13" fmla="*/ 258615 w 2632747"/>
                        <a:gd name="connsiteY13" fmla="*/ 1124176 h 2241776"/>
                        <a:gd name="connsiteX14" fmla="*/ 1206446 w 2632747"/>
                        <a:gd name="connsiteY14" fmla="*/ 2219070 h 2241776"/>
                        <a:gd name="connsiteX15" fmla="*/ 1285976 w 2632747"/>
                        <a:gd name="connsiteY15" fmla="*/ 2230498 h 2241776"/>
                        <a:gd name="connsiteX16" fmla="*/ 1187066 w 2632747"/>
                        <a:gd name="connsiteY16" fmla="*/ 2235200 h 2241776"/>
                        <a:gd name="connsiteX17" fmla="*/ 0 w 2632747"/>
                        <a:gd name="connsiteY17" fmla="*/ 1117600 h 2241776"/>
                        <a:gd name="connsiteX18" fmla="*/ 1187066 w 2632747"/>
                        <a:gd name="connsiteY18" fmla="*/ 0 h 2241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632747" h="2241776">
                          <a:moveTo>
                            <a:pt x="1445681" y="6576"/>
                          </a:moveTo>
                          <a:cubicBezTo>
                            <a:pt x="2101279" y="6576"/>
                            <a:pt x="2632747" y="506943"/>
                            <a:pt x="2632747" y="1124176"/>
                          </a:cubicBezTo>
                          <a:cubicBezTo>
                            <a:pt x="2632747" y="1741409"/>
                            <a:pt x="2101279" y="2241776"/>
                            <a:pt x="1445681" y="2241776"/>
                          </a:cubicBezTo>
                          <a:cubicBezTo>
                            <a:pt x="1404706" y="2241776"/>
                            <a:pt x="1364216" y="2239822"/>
                            <a:pt x="1324311" y="2236006"/>
                          </a:cubicBezTo>
                          <a:lnTo>
                            <a:pt x="1285976" y="2230498"/>
                          </a:lnTo>
                          <a:lnTo>
                            <a:pt x="1308437" y="2229430"/>
                          </a:lnTo>
                          <a:cubicBezTo>
                            <a:pt x="1907022" y="2172198"/>
                            <a:pt x="2374132" y="1696256"/>
                            <a:pt x="2374132" y="1117600"/>
                          </a:cubicBezTo>
                          <a:cubicBezTo>
                            <a:pt x="2374132" y="577521"/>
                            <a:pt x="1967227" y="126918"/>
                            <a:pt x="1426301" y="22706"/>
                          </a:cubicBezTo>
                          <a:lnTo>
                            <a:pt x="1346771" y="11278"/>
                          </a:lnTo>
                          <a:close/>
                          <a:moveTo>
                            <a:pt x="1187066" y="0"/>
                          </a:moveTo>
                          <a:cubicBezTo>
                            <a:pt x="1228041" y="0"/>
                            <a:pt x="1268531" y="1955"/>
                            <a:pt x="1308437" y="5770"/>
                          </a:cubicBezTo>
                          <a:lnTo>
                            <a:pt x="1346771" y="11278"/>
                          </a:lnTo>
                          <a:lnTo>
                            <a:pt x="1324311" y="12346"/>
                          </a:lnTo>
                          <a:cubicBezTo>
                            <a:pt x="725726" y="69578"/>
                            <a:pt x="258615" y="545520"/>
                            <a:pt x="258615" y="1124176"/>
                          </a:cubicBezTo>
                          <a:cubicBezTo>
                            <a:pt x="258615" y="1664255"/>
                            <a:pt x="665520" y="2114858"/>
                            <a:pt x="1206446" y="2219070"/>
                          </a:cubicBezTo>
                          <a:lnTo>
                            <a:pt x="1285976" y="2230498"/>
                          </a:lnTo>
                          <a:lnTo>
                            <a:pt x="1187066" y="2235200"/>
                          </a:lnTo>
                          <a:cubicBezTo>
                            <a:pt x="531468" y="2235200"/>
                            <a:pt x="0" y="1734833"/>
                            <a:pt x="0" y="1117600"/>
                          </a:cubicBezTo>
                          <a:cubicBezTo>
                            <a:pt x="0" y="500367"/>
                            <a:pt x="531468" y="0"/>
                            <a:pt x="1187066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21" name="Picture 12" descr="Binocular Field Glasses Flat Icon Stock Illustration - Download Image Now -  Icon, Binoculars, Surveillance - iStock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79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1694" y="351936"/>
                    <a:ext cx="5829300" cy="3419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6" name="Action Button: Custom 15">
                <a:hlinkClick r:id="" action="ppaction://noaction" highlightClick="1"/>
              </p:cNvPr>
              <p:cNvSpPr/>
              <p:nvPr/>
            </p:nvSpPr>
            <p:spPr>
              <a:xfrm>
                <a:off x="4596611" y="1075400"/>
                <a:ext cx="2305459" cy="5039651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-4249838" y="1419696"/>
              <a:ext cx="2819400" cy="5048251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Chef clipart png images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67">
                        <a14:foregroundMark x1="82500" y1="10284" x2="52500" y2="29433"/>
                        <a14:foregroundMark x1="57500" y1="9752" x2="93611" y2="30674"/>
                        <a14:foregroundMark x1="64167" y1="2837" x2="48056" y2="10461"/>
                        <a14:foregroundMark x1="10833" y1="25355" x2="9444" y2="50887"/>
                        <a14:foregroundMark x1="11389" y1="48227" x2="46944" y2="57447"/>
                        <a14:foregroundMark x1="56944" y1="30142" x2="61111" y2="35461"/>
                        <a14:foregroundMark x1="77222" y1="51241" x2="38333" y2="75000"/>
                        <a14:foregroundMark x1="64722" y1="80851" x2="26667" y2="81560"/>
                        <a14:foregroundMark x1="58611" y1="89007" x2="63889" y2="98050"/>
                        <a14:foregroundMark x1="35833" y1="88121" x2="28333" y2="97872"/>
                        <a14:foregroundMark x1="42222" y1="90780" x2="34167" y2="97872"/>
                        <a14:foregroundMark x1="21667" y1="94504" x2="27500" y2="94504"/>
                        <a14:backgroundMark x1="93611" y1="1241" x2="99722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8" y="4879671"/>
            <a:ext cx="1325158" cy="19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0" y="-990531"/>
            <a:ext cx="12192000" cy="3215923"/>
            <a:chOff x="-107675" y="-990531"/>
            <a:chExt cx="9404163" cy="3215923"/>
          </a:xfrm>
        </p:grpSpPr>
        <p:pic>
          <p:nvPicPr>
            <p:cNvPr id="27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992" y="602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i.pinimg.com/originals/44/d9/a9/44d9a9274de7bd1b0ff697ce0d93aaa4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675" y="-49852"/>
              <a:ext cx="1775496" cy="221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2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76" y="-979885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https://i.pinimg.com/originals/13/b5/6c/13b56c23770b91a95e1026686927657b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80" y="-990531"/>
              <a:ext cx="2725282" cy="272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s://i.pinimg.com/originals/c2/c4/34/c2c43477666b872b0a8a5c50c1c9975b.gif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3F0EA"/>
              </a:clrFrom>
              <a:clrTo>
                <a:srgbClr val="F3F0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597" y="5369927"/>
            <a:ext cx="1483403" cy="14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259111" y="5095965"/>
            <a:ext cx="200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chips</a:t>
            </a:r>
          </a:p>
        </p:txBody>
      </p:sp>
      <p:pic>
        <p:nvPicPr>
          <p:cNvPr id="2" name="uszzzzc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1545" y="-3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2.77778E-6 -0.03496 0.06319 -0.06204 0.14045 -0.06204 C 0.22031 -0.06204 0.28385 -0.03496 0.28385 4.07407E-6 C 0.28385 0.03495 0.34774 0.06203 0.42725 0.06203 C 0.50451 0.06203 0.56909 0.03495 0.56909 4.07407E-6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4458</TotalTime>
  <Words>216</Words>
  <Application>Microsoft Office PowerPoint</Application>
  <PresentationFormat>Widescreen</PresentationFormat>
  <Paragraphs>108</Paragraphs>
  <Slides>27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Abadi</vt:lpstr>
      <vt:lpstr>Amatic SC</vt:lpstr>
      <vt:lpstr>Arial</vt:lpstr>
      <vt:lpstr>Bellota Text Light</vt:lpstr>
      <vt:lpstr>Bookman Old Style</vt:lpstr>
      <vt:lpstr>Calibri</vt:lpstr>
      <vt:lpstr>Calibri Light</vt:lpstr>
      <vt:lpstr>Candara</vt:lpstr>
      <vt:lpstr>Century</vt:lpstr>
      <vt:lpstr>Comic Sans MS</vt:lpstr>
      <vt:lpstr>Congenial Black</vt:lpstr>
      <vt:lpstr>Federo</vt:lpstr>
      <vt:lpstr>Nunito</vt:lpstr>
      <vt:lpstr>Satisfy</vt:lpstr>
      <vt:lpstr>Sitka Subheading</vt:lpstr>
      <vt:lpstr>Times New Roman</vt:lpstr>
      <vt:lpstr>3_Lafew template</vt:lpstr>
      <vt:lpstr>Office Theme</vt:lpstr>
      <vt:lpstr>3_Office Theme</vt:lpstr>
      <vt:lpstr>9_Office Theme</vt:lpstr>
      <vt:lpstr>10_Office Theme</vt:lpstr>
      <vt:lpstr>2_Office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152</cp:revision>
  <dcterms:created xsi:type="dcterms:W3CDTF">2021-02-22T07:35:11Z</dcterms:created>
  <dcterms:modified xsi:type="dcterms:W3CDTF">2025-04-08T14:52:33Z</dcterms:modified>
</cp:coreProperties>
</file>