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  <p:sldMasterId id="2147483711" r:id="rId3"/>
    <p:sldMasterId id="2147483723" r:id="rId4"/>
    <p:sldMasterId id="2147483735" r:id="rId5"/>
    <p:sldMasterId id="2147483747" r:id="rId6"/>
    <p:sldMasterId id="2147483759" r:id="rId7"/>
    <p:sldMasterId id="2147483771" r:id="rId8"/>
    <p:sldMasterId id="2147483783" r:id="rId9"/>
    <p:sldMasterId id="2147483795" r:id="rId10"/>
    <p:sldMasterId id="2147483807" r:id="rId11"/>
  </p:sldMasterIdLst>
  <p:notesMasterIdLst>
    <p:notesMasterId r:id="rId51"/>
  </p:notesMasterIdLst>
  <p:sldIdLst>
    <p:sldId id="347" r:id="rId12"/>
    <p:sldId id="324" r:id="rId13"/>
    <p:sldId id="325" r:id="rId14"/>
    <p:sldId id="327" r:id="rId15"/>
    <p:sldId id="291" r:id="rId16"/>
    <p:sldId id="293" r:id="rId17"/>
    <p:sldId id="297" r:id="rId18"/>
    <p:sldId id="294" r:id="rId19"/>
    <p:sldId id="292" r:id="rId20"/>
    <p:sldId id="295" r:id="rId21"/>
    <p:sldId id="296" r:id="rId22"/>
    <p:sldId id="298" r:id="rId23"/>
    <p:sldId id="329" r:id="rId24"/>
    <p:sldId id="328" r:id="rId25"/>
    <p:sldId id="275" r:id="rId26"/>
    <p:sldId id="335" r:id="rId27"/>
    <p:sldId id="260" r:id="rId28"/>
    <p:sldId id="288" r:id="rId29"/>
    <p:sldId id="290" r:id="rId30"/>
    <p:sldId id="342" r:id="rId31"/>
    <p:sldId id="346" r:id="rId32"/>
    <p:sldId id="284" r:id="rId33"/>
    <p:sldId id="344" r:id="rId34"/>
    <p:sldId id="309" r:id="rId35"/>
    <p:sldId id="300" r:id="rId36"/>
    <p:sldId id="301" r:id="rId37"/>
    <p:sldId id="302" r:id="rId38"/>
    <p:sldId id="303" r:id="rId39"/>
    <p:sldId id="304" r:id="rId40"/>
    <p:sldId id="323" r:id="rId41"/>
    <p:sldId id="334" r:id="rId42"/>
    <p:sldId id="312" r:id="rId43"/>
    <p:sldId id="318" r:id="rId44"/>
    <p:sldId id="319" r:id="rId45"/>
    <p:sldId id="320" r:id="rId46"/>
    <p:sldId id="321" r:id="rId47"/>
    <p:sldId id="322" r:id="rId48"/>
    <p:sldId id="330" r:id="rId49"/>
    <p:sldId id="33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4F"/>
    <a:srgbClr val="25BDAD"/>
    <a:srgbClr val="FA06D7"/>
    <a:srgbClr val="F292FC"/>
    <a:srgbClr val="FF3399"/>
    <a:srgbClr val="68E3FC"/>
    <a:srgbClr val="E1CF83"/>
    <a:srgbClr val="F172AC"/>
    <a:srgbClr val="9900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9408" autoAdjust="0"/>
  </p:normalViewPr>
  <p:slideViewPr>
    <p:cSldViewPr snapToGrid="0" showGuides="1">
      <p:cViewPr varScale="1">
        <p:scale>
          <a:sx n="63" d="100"/>
          <a:sy n="63" d="100"/>
        </p:scale>
        <p:origin x="25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2A3-C78B-4EAA-8F05-A000B287556E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4DB0-2D63-46A0-966A-01014A061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2858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23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83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690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7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- GV </a:t>
            </a:r>
            <a:r>
              <a:rPr lang="en-US" sz="2800" dirty="0" err="1"/>
              <a:t>cho</a:t>
            </a:r>
            <a:r>
              <a:rPr lang="en-US" sz="2800" dirty="0"/>
              <a:t> HS</a:t>
            </a:r>
            <a:r>
              <a:rPr lang="en-US" sz="2800" baseline="0" dirty="0"/>
              <a:t> </a:t>
            </a:r>
            <a:r>
              <a:rPr lang="en-US" sz="2800" baseline="0" dirty="0" err="1"/>
              <a:t>xem</a:t>
            </a:r>
            <a:r>
              <a:rPr lang="en-US" sz="2800" baseline="0" dirty="0"/>
              <a:t> </a:t>
            </a:r>
            <a:r>
              <a:rPr lang="en-US" sz="2800" baseline="0" dirty="0" err="1"/>
              <a:t>tranh</a:t>
            </a:r>
            <a:r>
              <a:rPr lang="en-US" sz="2800" baseline="0" dirty="0"/>
              <a:t> </a:t>
            </a:r>
            <a:r>
              <a:rPr lang="en-US" sz="2800" baseline="0" dirty="0" err="1"/>
              <a:t>sau</a:t>
            </a:r>
            <a:r>
              <a:rPr lang="en-US" sz="2800" baseline="0" dirty="0"/>
              <a:t> </a:t>
            </a:r>
            <a:r>
              <a:rPr lang="en-US" sz="2800" baseline="0" dirty="0" err="1"/>
              <a:t>đo</a:t>
            </a:r>
            <a:r>
              <a:rPr lang="en-US" sz="2800" baseline="0" dirty="0"/>
              <a:t>́ </a:t>
            </a:r>
            <a:r>
              <a:rPr lang="en-US" sz="2800" baseline="0" dirty="0" err="1"/>
              <a:t>che</a:t>
            </a:r>
            <a:r>
              <a:rPr lang="en-US" sz="2800" baseline="0" dirty="0"/>
              <a:t> </a:t>
            </a:r>
            <a:r>
              <a:rPr lang="en-US" sz="2800" baseline="0" dirty="0" err="1"/>
              <a:t>hình</a:t>
            </a:r>
            <a:r>
              <a:rPr lang="en-US" sz="2800" baseline="0" dirty="0"/>
              <a:t> </a:t>
            </a:r>
            <a:r>
              <a:rPr lang="en-US" sz="2800" baseline="0" dirty="0" err="1"/>
              <a:t>lại</a:t>
            </a:r>
            <a:r>
              <a:rPr lang="en-US" sz="2800" baseline="0" dirty="0"/>
              <a:t> </a:t>
            </a:r>
            <a:r>
              <a:rPr lang="en-US" sz="2800" baseline="0" dirty="0" err="1"/>
              <a:t>đê</a:t>
            </a:r>
            <a:r>
              <a:rPr lang="en-US" sz="2800" baseline="0" dirty="0"/>
              <a:t>̉ HS </a:t>
            </a:r>
            <a:r>
              <a:rPr lang="en-US" sz="2800" baseline="0" dirty="0" err="1"/>
              <a:t>nói</a:t>
            </a:r>
            <a:r>
              <a:rPr lang="en-US" sz="2800" baseline="0" dirty="0"/>
              <a:t> </a:t>
            </a:r>
            <a:r>
              <a:rPr lang="en-US" sz="2800" baseline="0" dirty="0" err="1"/>
              <a:t>truyền</a:t>
            </a:r>
            <a:r>
              <a:rPr lang="en-US" sz="2800" baseline="0" dirty="0"/>
              <a:t> tin.</a:t>
            </a:r>
          </a:p>
          <a:p>
            <a:r>
              <a:rPr lang="en-US" sz="2800" baseline="0" dirty="0"/>
              <a:t>- </a:t>
            </a:r>
            <a:r>
              <a:rPr lang="en-US" sz="2800" baseline="0" dirty="0" err="1"/>
              <a:t>Sau</a:t>
            </a:r>
            <a:r>
              <a:rPr lang="en-US" sz="2800" baseline="0" dirty="0"/>
              <a:t> </a:t>
            </a:r>
            <a:r>
              <a:rPr lang="en-US" sz="2800" baseline="0" dirty="0" err="1"/>
              <a:t>khi</a:t>
            </a:r>
            <a:r>
              <a:rPr lang="en-US" sz="2800" baseline="0" dirty="0"/>
              <a:t> </a:t>
            </a:r>
            <a:r>
              <a:rPr lang="en-US" sz="2800" baseline="0" dirty="0" err="1"/>
              <a:t>truyền</a:t>
            </a:r>
            <a:r>
              <a:rPr lang="en-US" sz="2800" baseline="0" dirty="0"/>
              <a:t> tin </a:t>
            </a:r>
            <a:r>
              <a:rPr lang="en-US" sz="2800" baseline="0" dirty="0" err="1"/>
              <a:t>đến</a:t>
            </a:r>
            <a:r>
              <a:rPr lang="en-US" sz="2800" baseline="0" dirty="0"/>
              <a:t> HS </a:t>
            </a:r>
            <a:r>
              <a:rPr lang="en-US" sz="2800" baseline="0" dirty="0" err="1"/>
              <a:t>cuối</a:t>
            </a:r>
            <a:r>
              <a:rPr lang="en-US" sz="2800" baseline="0" dirty="0"/>
              <a:t> </a:t>
            </a:r>
            <a:r>
              <a:rPr lang="en-US" sz="2800" baseline="0" dirty="0" err="1"/>
              <a:t>cùng</a:t>
            </a:r>
            <a:r>
              <a:rPr lang="en-US" sz="2800" baseline="0" dirty="0"/>
              <a:t> GV click </a:t>
            </a:r>
            <a:r>
              <a:rPr lang="en-US" sz="2800" baseline="0" dirty="0" err="1"/>
              <a:t>vào</a:t>
            </a:r>
            <a:r>
              <a:rPr lang="en-US" sz="2800" baseline="0" dirty="0"/>
              <a:t> </a:t>
            </a:r>
            <a:r>
              <a:rPr lang="en-US" sz="2800" baseline="0" dirty="0" err="1"/>
              <a:t>hình</a:t>
            </a:r>
            <a:r>
              <a:rPr lang="en-US" sz="2800" baseline="0" dirty="0"/>
              <a:t> </a:t>
            </a:r>
            <a:r>
              <a:rPr lang="en-US" sz="2800" baseline="0" dirty="0" err="1"/>
              <a:t>dấu</a:t>
            </a:r>
            <a:r>
              <a:rPr lang="en-US" sz="2800" baseline="0" dirty="0"/>
              <a:t> </a:t>
            </a:r>
            <a:r>
              <a:rPr lang="en-US" sz="2800" baseline="0" dirty="0" err="1"/>
              <a:t>chấm</a:t>
            </a:r>
            <a:r>
              <a:rPr lang="en-US" sz="2800" baseline="0" dirty="0"/>
              <a:t> </a:t>
            </a:r>
            <a:r>
              <a:rPr lang="en-US" sz="2800" baseline="0" dirty="0" err="1"/>
              <a:t>hỏi</a:t>
            </a:r>
            <a:r>
              <a:rPr lang="en-US" sz="2800" baseline="0" dirty="0"/>
              <a:t> </a:t>
            </a:r>
            <a:r>
              <a:rPr lang="en-US" sz="2800" baseline="0" dirty="0" err="1"/>
              <a:t>đê</a:t>
            </a:r>
            <a:r>
              <a:rPr lang="en-US" sz="2800" baseline="0" dirty="0"/>
              <a:t>̉ check </a:t>
            </a:r>
            <a:r>
              <a:rPr lang="en-US" sz="2800" baseline="0" dirty="0" err="1"/>
              <a:t>đáp</a:t>
            </a:r>
            <a:r>
              <a:rPr lang="en-US" sz="2800" baseline="0" dirty="0"/>
              <a:t> </a:t>
            </a:r>
            <a:r>
              <a:rPr lang="en-US" sz="2800" baseline="0" dirty="0" err="1"/>
              <a:t>án</a:t>
            </a:r>
            <a:r>
              <a:rPr lang="en-US" sz="2800" baseline="0" dirty="0"/>
              <a:t>.</a:t>
            </a:r>
            <a:endParaRPr lang="en-US" sz="2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biểu</a:t>
            </a:r>
            <a:r>
              <a:rPr lang="en-US" baseline="0" dirty="0"/>
              <a:t> </a:t>
            </a:r>
            <a:r>
              <a:rPr lang="en-US" baseline="0" dirty="0" err="1"/>
              <a:t>tượng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phát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. HS </a:t>
            </a:r>
            <a:r>
              <a:rPr lang="en-US" baseline="0" dirty="0" err="1"/>
              <a:t>vừa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gấu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GV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ở </a:t>
            </a:r>
            <a:r>
              <a:rPr lang="en-US" baseline="0" dirty="0" err="1"/>
              <a:t>đoạn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bất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 HS sẽ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vật</a:t>
            </a:r>
            <a:r>
              <a:rPr lang="en-US" baseline="0" dirty="0"/>
              <a:t>. </a:t>
            </a:r>
          </a:p>
          <a:p>
            <a:r>
              <a:rPr lang="en-US" dirty="0"/>
              <a:t>- Click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chuyền</a:t>
            </a:r>
            <a:r>
              <a:rPr lang="en-US" baseline="0" dirty="0"/>
              <a:t> chú </a:t>
            </a:r>
            <a:r>
              <a:rPr lang="en-US" baseline="0" dirty="0" err="1"/>
              <a:t>gấu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6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20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276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494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063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303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675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91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944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7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162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080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5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343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59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775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888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53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3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7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1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55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2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4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99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08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60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140367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420799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37" name="Google Shape;37;p6"/>
          <p:cNvSpPr/>
          <p:nvPr/>
        </p:nvSpPr>
        <p:spPr>
          <a:xfrm>
            <a:off x="5134353" y="1304202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DC85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84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86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02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02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14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25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23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9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7020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3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530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85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8152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5823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4044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0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0410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45960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0296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583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07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9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srgbClr val="423C41"/>
                </a:solidFill>
              </a:rPr>
              <a:pPr>
                <a:defRPr/>
              </a:pPr>
              <a:t>08/04/202525</a:t>
            </a:fld>
            <a:endParaRPr lang="en-US">
              <a:solidFill>
                <a:srgbClr val="423C4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23C4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192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94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33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02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12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00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94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85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88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319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60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24655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9646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42362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60155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4047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4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06541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5930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3779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58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314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75395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5387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6821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0294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5156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81088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3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4362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95365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1376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55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97971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96686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6644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23323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3563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0667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58966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55498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067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15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8938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05475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857930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2682288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026838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2894814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6955338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9794632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704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955617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889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89766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2897440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8754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421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6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422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497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536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18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6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25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1" r:id="rId3"/>
    <p:sldLayoutId id="2147483692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4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6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0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70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5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9221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8564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5308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9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eg"/><Relationship Id="rId5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eg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11" Type="http://schemas.openxmlformats.org/officeDocument/2006/relationships/image" Target="../media/image29.png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12" Type="http://schemas.openxmlformats.org/officeDocument/2006/relationships/image" Target="../media/image30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11" Type="http://schemas.openxmlformats.org/officeDocument/2006/relationships/image" Target="../media/image29.png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3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1.mp4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eg"/><Relationship Id="rId7" Type="http://schemas.openxmlformats.org/officeDocument/2006/relationships/image" Target="../media/image3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7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9.gif"/><Relationship Id="rId5" Type="http://schemas.openxmlformats.org/officeDocument/2006/relationships/image" Target="../media/image16.png"/><Relationship Id="rId10" Type="http://schemas.openxmlformats.org/officeDocument/2006/relationships/slide" Target="slide32.xml"/><Relationship Id="rId4" Type="http://schemas.openxmlformats.org/officeDocument/2006/relationships/audio" Target="../media/audio6.wav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1.xml"/><Relationship Id="rId3" Type="http://schemas.openxmlformats.org/officeDocument/2006/relationships/audio" Target="../media/audio9.wav"/><Relationship Id="rId7" Type="http://schemas.openxmlformats.org/officeDocument/2006/relationships/image" Target="../media/image43.gif"/><Relationship Id="rId12" Type="http://schemas.openxmlformats.org/officeDocument/2006/relationships/slide" Target="slide3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gif"/><Relationship Id="rId11" Type="http://schemas.openxmlformats.org/officeDocument/2006/relationships/slide" Target="slide29.xml"/><Relationship Id="rId5" Type="http://schemas.openxmlformats.org/officeDocument/2006/relationships/image" Target="../media/image41.jpeg"/><Relationship Id="rId15" Type="http://schemas.microsoft.com/office/2007/relationships/hdphoto" Target="../media/hdphoto3.wdp"/><Relationship Id="rId10" Type="http://schemas.openxmlformats.org/officeDocument/2006/relationships/slide" Target="slide28.xml"/><Relationship Id="rId4" Type="http://schemas.openxmlformats.org/officeDocument/2006/relationships/audio" Target="../media/audio10.wav"/><Relationship Id="rId9" Type="http://schemas.openxmlformats.org/officeDocument/2006/relationships/slide" Target="slide27.xml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2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6.png"/><Relationship Id="rId5" Type="http://schemas.openxmlformats.org/officeDocument/2006/relationships/image" Target="../media/image45.jpeg"/><Relationship Id="rId4" Type="http://schemas.openxmlformats.org/officeDocument/2006/relationships/audio" Target="../media/audio9.wav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5.xml"/><Relationship Id="rId7" Type="http://schemas.openxmlformats.org/officeDocument/2006/relationships/slide" Target="slide25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6.png"/><Relationship Id="rId5" Type="http://schemas.openxmlformats.org/officeDocument/2006/relationships/image" Target="../media/image47.jpeg"/><Relationship Id="rId4" Type="http://schemas.openxmlformats.org/officeDocument/2006/relationships/audio" Target="../media/audio10.wav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66.xml"/><Relationship Id="rId7" Type="http://schemas.openxmlformats.org/officeDocument/2006/relationships/slide" Target="slide25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6.png"/><Relationship Id="rId5" Type="http://schemas.openxmlformats.org/officeDocument/2006/relationships/image" Target="../media/image48.jpeg"/><Relationship Id="rId4" Type="http://schemas.openxmlformats.org/officeDocument/2006/relationships/audio" Target="../media/audio10.wav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7.xml"/><Relationship Id="rId7" Type="http://schemas.openxmlformats.org/officeDocument/2006/relationships/slide" Target="slide25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6.png"/><Relationship Id="rId5" Type="http://schemas.openxmlformats.org/officeDocument/2006/relationships/image" Target="../media/image49.jpeg"/><Relationship Id="rId4" Type="http://schemas.openxmlformats.org/officeDocument/2006/relationships/audio" Target="../media/audio9.wav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7.xml"/><Relationship Id="rId7" Type="http://schemas.openxmlformats.org/officeDocument/2006/relationships/slide" Target="slide2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6.png"/><Relationship Id="rId5" Type="http://schemas.openxmlformats.org/officeDocument/2006/relationships/image" Target="../media/image50.jpeg"/><Relationship Id="rId4" Type="http://schemas.openxmlformats.org/officeDocument/2006/relationships/audio" Target="../media/audio9.wav"/><Relationship Id="rId9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6.png"/><Relationship Id="rId4" Type="http://schemas.openxmlformats.org/officeDocument/2006/relationships/image" Target="../media/image51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microsoft.com/office/2007/relationships/hdphoto" Target="../media/hdphoto6.wdp"/><Relationship Id="rId18" Type="http://schemas.openxmlformats.org/officeDocument/2006/relationships/image" Target="../media/image56.png"/><Relationship Id="rId26" Type="http://schemas.openxmlformats.org/officeDocument/2006/relationships/image" Target="../media/image60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57.png"/><Relationship Id="rId7" Type="http://schemas.openxmlformats.org/officeDocument/2006/relationships/image" Target="../media/image52.jpeg"/><Relationship Id="rId12" Type="http://schemas.openxmlformats.org/officeDocument/2006/relationships/image" Target="../media/image54.png"/><Relationship Id="rId17" Type="http://schemas.openxmlformats.org/officeDocument/2006/relationships/slide" Target="slide36.xml"/><Relationship Id="rId25" Type="http://schemas.openxmlformats.org/officeDocument/2006/relationships/image" Target="../media/image59.gif"/><Relationship Id="rId2" Type="http://schemas.microsoft.com/office/2007/relationships/media" Target="../media/media19.mp3"/><Relationship Id="rId16" Type="http://schemas.microsoft.com/office/2007/relationships/hdphoto" Target="../media/hdphoto7.wdp"/><Relationship Id="rId20" Type="http://schemas.openxmlformats.org/officeDocument/2006/relationships/slide" Target="slide37.xml"/><Relationship Id="rId29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slide" Target="slide33.xml"/><Relationship Id="rId24" Type="http://schemas.microsoft.com/office/2007/relationships/hdphoto" Target="../media/hdphoto10.wdp"/><Relationship Id="rId5" Type="http://schemas.openxmlformats.org/officeDocument/2006/relationships/audio" Target="../media/audio1.wav"/><Relationship Id="rId15" Type="http://schemas.openxmlformats.org/officeDocument/2006/relationships/image" Target="../media/image55.png"/><Relationship Id="rId23" Type="http://schemas.openxmlformats.org/officeDocument/2006/relationships/image" Target="../media/image58.png"/><Relationship Id="rId28" Type="http://schemas.openxmlformats.org/officeDocument/2006/relationships/slide" Target="slide38.xml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3.png"/><Relationship Id="rId14" Type="http://schemas.openxmlformats.org/officeDocument/2006/relationships/slide" Target="slide35.xml"/><Relationship Id="rId22" Type="http://schemas.microsoft.com/office/2007/relationships/hdphoto" Target="../media/hdphoto9.wdp"/><Relationship Id="rId27" Type="http://schemas.openxmlformats.org/officeDocument/2006/relationships/image" Target="../media/image61.png"/><Relationship Id="rId30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88.xml"/><Relationship Id="rId7" Type="http://schemas.openxmlformats.org/officeDocument/2006/relationships/slide" Target="slide3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6.png"/><Relationship Id="rId5" Type="http://schemas.openxmlformats.org/officeDocument/2006/relationships/image" Target="../media/image62.jpeg"/><Relationship Id="rId4" Type="http://schemas.openxmlformats.org/officeDocument/2006/relationships/audio" Target="../media/audio9.wav"/><Relationship Id="rId9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8.xml"/><Relationship Id="rId7" Type="http://schemas.microsoft.com/office/2007/relationships/hdphoto" Target="../media/hdphoto12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4.png"/><Relationship Id="rId5" Type="http://schemas.openxmlformats.org/officeDocument/2006/relationships/image" Target="../media/image62.jpeg"/><Relationship Id="rId4" Type="http://schemas.openxmlformats.org/officeDocument/2006/relationships/audio" Target="../media/audio10.wav"/><Relationship Id="rId9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6.png"/><Relationship Id="rId11" Type="http://schemas.openxmlformats.org/officeDocument/2006/relationships/slide" Target="slide32.xml"/><Relationship Id="rId5" Type="http://schemas.openxmlformats.org/officeDocument/2006/relationships/image" Target="../media/image62.jpeg"/><Relationship Id="rId10" Type="http://schemas.microsoft.com/office/2007/relationships/hdphoto" Target="../media/hdphoto14.wdp"/><Relationship Id="rId4" Type="http://schemas.openxmlformats.org/officeDocument/2006/relationships/audio" Target="../media/audio10.wav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8.xml"/><Relationship Id="rId7" Type="http://schemas.microsoft.com/office/2007/relationships/hdphoto" Target="../media/hdphoto15.wdp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7.png"/><Relationship Id="rId5" Type="http://schemas.openxmlformats.org/officeDocument/2006/relationships/image" Target="../media/image62.jpeg"/><Relationship Id="rId4" Type="http://schemas.openxmlformats.org/officeDocument/2006/relationships/audio" Target="../media/audio9.wav"/><Relationship Id="rId9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6.wdp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8.png"/><Relationship Id="rId5" Type="http://schemas.openxmlformats.org/officeDocument/2006/relationships/image" Target="../media/image62.jpeg"/><Relationship Id="rId4" Type="http://schemas.openxmlformats.org/officeDocument/2006/relationships/audio" Target="../media/audio9.wav"/><Relationship Id="rId9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6.png"/><Relationship Id="rId4" Type="http://schemas.openxmlformats.org/officeDocument/2006/relationships/image" Target="../media/image51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69.jpeg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8228711" y="280791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1363752" y="-154389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3143740" y="-2037861"/>
            <a:ext cx="5908429" cy="10875109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114600" y="2833276"/>
            <a:ext cx="1003971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6400" b="1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HELLO AND WELCOME TO MY ENGLISH CLASS</a:t>
            </a:r>
            <a:endParaRPr sz="1200" dirty="0"/>
          </a:p>
        </p:txBody>
      </p:sp>
      <p:sp>
        <p:nvSpPr>
          <p:cNvPr id="192" name="Google Shape;192;p8"/>
          <p:cNvSpPr/>
          <p:nvPr/>
        </p:nvSpPr>
        <p:spPr>
          <a:xfrm>
            <a:off x="10399096" y="121073"/>
            <a:ext cx="1792904" cy="98808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72308" y="5530809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4505" y="972258"/>
            <a:ext cx="74281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334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334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93;p8"/>
          <p:cNvSpPr/>
          <p:nvPr/>
        </p:nvSpPr>
        <p:spPr>
          <a:xfrm>
            <a:off x="1206491" y="5497490"/>
            <a:ext cx="740492" cy="1045905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526508" y="4550904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844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8055426" y="1968501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39772" y="1968501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4339772" y="1968501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995381" y="1968501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p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8055426" y="1968501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601787" y="1968501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83789" y="1968501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t</a:t>
            </a:r>
          </a:p>
        </p:txBody>
      </p:sp>
      <p:pic>
        <p:nvPicPr>
          <p:cNvPr id="37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601787" y="4069829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Dodecagon 37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9" name="Dodecagon 38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40" name="Dodecagon 39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41" name="Dodecagon 40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42" name="Dodecagon 41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43" name="Dodecagon 42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44" name="Dodecagon 43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5" name="Dodecagon 44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6" name="Dodecagon 45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7" name="Dodecagon 46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8" name="Dodecagon 47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49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601788" y="4069830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s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4457" y="910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3" grpId="0" animBg="1"/>
      <p:bldP spid="27" grpId="0" animBg="1"/>
      <p:bldP spid="30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4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8030797" y="19739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98904" y="1973943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z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157621" y="1973943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p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3157621" y="1973943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6817036" y="1973943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371382" y="1973943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i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8030797" y="19739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85143" y="1973943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z</a:t>
            </a:r>
          </a:p>
        </p:txBody>
      </p:sp>
      <p:pic>
        <p:nvPicPr>
          <p:cNvPr id="49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585143" y="3999070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odecagon 49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51" name="Dodecagon 50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52" name="Dodecagon 51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53" name="Dodecagon 52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54" name="Dodecagon 53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55" name="Dodecagon 54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56" name="Dodecagon 55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57" name="Dodecagon 56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58" name="Dodecagon 57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59" name="Dodecagon 58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60" name="Dodecagon 59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61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585144" y="3999071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z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7106" y="187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4" grpId="0" animBg="1"/>
      <p:bldP spid="33" grpId="0" animBg="1"/>
      <p:bldP spid="27" grpId="0" animBg="1"/>
      <p:bldP spid="28" grpId="0" animBg="1"/>
      <p:bldP spid="30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749909" y="1972129"/>
            <a:ext cx="1016000" cy="1030514"/>
          </a:xfrm>
          <a:prstGeom prst="round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o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209879" y="1972129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o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3209879" y="1995715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018255" y="1972129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p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6749909" y="1995715"/>
            <a:ext cx="1016000" cy="1030514"/>
          </a:xfrm>
          <a:prstGeom prst="round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01503" y="1972129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p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941533" y="1964872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r</a:t>
            </a:r>
          </a:p>
        </p:txBody>
      </p:sp>
      <p:pic>
        <p:nvPicPr>
          <p:cNvPr id="37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502770" y="4200457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Dodecagon 37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9" name="Dodecagon 38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40" name="Dodecagon 39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41" name="Dodecagon 40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42" name="Dodecagon 41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43" name="Dodecagon 42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44" name="Dodecagon 43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5" name="Dodecagon 44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6" name="Dodecagon 45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7" name="Dodecagon 46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8" name="Dodecagon 47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49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502771" y="4200458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5558285" y="1972129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23" name="ô trống 4"/>
          <p:cNvSpPr/>
          <p:nvPr/>
        </p:nvSpPr>
        <p:spPr>
          <a:xfrm>
            <a:off x="5557881" y="1995715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133157" y="1972129"/>
            <a:ext cx="1016000" cy="1030514"/>
          </a:xfrm>
          <a:prstGeom prst="roundRect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n</a:t>
            </a:r>
          </a:p>
        </p:txBody>
      </p:sp>
      <p:sp>
        <p:nvSpPr>
          <p:cNvPr id="25" name="ô trống 4"/>
          <p:cNvSpPr/>
          <p:nvPr/>
        </p:nvSpPr>
        <p:spPr>
          <a:xfrm>
            <a:off x="9133157" y="1964872"/>
            <a:ext cx="1016000" cy="1030514"/>
          </a:xfrm>
          <a:prstGeom prst="roundRect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pic>
        <p:nvPicPr>
          <p:cNvPr id="2" name="popco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17963" y="1362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6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3" grpId="0" animBg="1"/>
      <p:bldP spid="27" grpId="0" animBg="1"/>
      <p:bldP spid="30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1" y="145143"/>
            <a:ext cx="8302171" cy="65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4685227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02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Activity 3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 Listen and chant.</a:t>
            </a:r>
          </a:p>
        </p:txBody>
      </p:sp>
    </p:spTree>
    <p:extLst>
      <p:ext uri="{BB962C8B-B14F-4D97-AF65-F5344CB8AC3E}">
        <p14:creationId xmlns:p14="http://schemas.microsoft.com/office/powerpoint/2010/main" val="37484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88"/>
            <a:ext cx="12192000" cy="6839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1" y="185369"/>
            <a:ext cx="851005" cy="7489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3659" y="272713"/>
            <a:ext cx="365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chant.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01" y="683264"/>
            <a:ext cx="1309766" cy="5715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76187"/>
            <a:ext cx="772213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entury" panose="02040604050505020304" pitchFamily="18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95781" y="6204899"/>
            <a:ext cx="365760" cy="408924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entury" panose="020406040505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923251" y="6185416"/>
            <a:ext cx="417647" cy="421624"/>
            <a:chOff x="4333009" y="4935682"/>
            <a:chExt cx="417647" cy="349480"/>
          </a:xfrm>
        </p:grpSpPr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" panose="02040604050505020304" pitchFamily="18" charset="0"/>
              </a:endParaRPr>
            </a:p>
          </p:txBody>
        </p:sp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" panose="02040604050505020304" pitchFamily="18" charset="0"/>
              </a:endParaRPr>
            </a:p>
          </p:txBody>
        </p:sp>
      </p:grpSp>
      <p:pic>
        <p:nvPicPr>
          <p:cNvPr id="8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0" end="301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78374" y="229523"/>
            <a:ext cx="735441" cy="609600"/>
          </a:xfrm>
          <a:prstGeom prst="rect">
            <a:avLst/>
          </a:prstGeom>
        </p:spPr>
      </p:pic>
      <p:pic>
        <p:nvPicPr>
          <p:cNvPr id="21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00" end="259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4032" y="969063"/>
            <a:ext cx="735441" cy="609600"/>
          </a:xfrm>
          <a:prstGeom prst="rect">
            <a:avLst/>
          </a:prstGeom>
        </p:spPr>
      </p:pic>
      <p:pic>
        <p:nvPicPr>
          <p:cNvPr id="22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0" end="213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1740304"/>
            <a:ext cx="735441" cy="609600"/>
          </a:xfrm>
          <a:prstGeom prst="rect">
            <a:avLst/>
          </a:prstGeom>
        </p:spPr>
      </p:pic>
      <p:pic>
        <p:nvPicPr>
          <p:cNvPr id="23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00" end="169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2542160"/>
            <a:ext cx="735441" cy="609600"/>
          </a:xfrm>
          <a:prstGeom prst="rect">
            <a:avLst/>
          </a:prstGeom>
        </p:spPr>
      </p:pic>
      <p:pic>
        <p:nvPicPr>
          <p:cNvPr id="24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400" end="126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4031" y="3376749"/>
            <a:ext cx="735441" cy="609600"/>
          </a:xfrm>
          <a:prstGeom prst="rect">
            <a:avLst/>
          </a:prstGeom>
        </p:spPr>
      </p:pic>
      <p:pic>
        <p:nvPicPr>
          <p:cNvPr id="25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500" end="79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4118823"/>
            <a:ext cx="735441" cy="609600"/>
          </a:xfrm>
          <a:prstGeom prst="rect">
            <a:avLst/>
          </a:prstGeom>
        </p:spPr>
      </p:pic>
      <p:pic>
        <p:nvPicPr>
          <p:cNvPr id="26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4448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5038455"/>
            <a:ext cx="735441" cy="50008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345327" y="1740304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345328" y="2251346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2345327" y="315463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2352277" y="4485590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2345927" y="499611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2345327" y="1741060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345328" y="2249941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2345327" y="315176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2352277" y="4480120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2344727" y="499611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2345327" y="1741709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345328" y="2249941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2345327" y="315463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2352277" y="4483572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345328" y="2249941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2345327" y="4997627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2345327" y="1744045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2345327" y="315463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2359227" y="4480120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2352277" y="499898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345327" y="3674980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345327" y="3674398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345327" y="3674980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345327" y="3671528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</p:spTree>
    <p:extLst>
      <p:ext uri="{BB962C8B-B14F-4D97-AF65-F5344CB8AC3E}">
        <p14:creationId xmlns:p14="http://schemas.microsoft.com/office/powerpoint/2010/main" val="31881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37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33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76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19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630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707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7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42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2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37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7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2" grpId="0"/>
      <p:bldP spid="42" grpId="1"/>
      <p:bldP spid="42" grpId="2"/>
      <p:bldP spid="42" grpId="3"/>
      <p:bldP spid="43" grpId="0"/>
      <p:bldP spid="43" grpId="1"/>
      <p:bldP spid="44" grpId="0"/>
      <p:bldP spid="44" grpId="1"/>
      <p:bldP spid="44" grpId="2"/>
      <p:bldP spid="44" grpId="3"/>
      <p:bldP spid="45" grpId="0"/>
      <p:bldP spid="45" grpId="1"/>
      <p:bldP spid="45" grpId="2"/>
      <p:bldP spid="45" grpId="3"/>
      <p:bldP spid="46" grpId="0"/>
      <p:bldP spid="46" grpId="1"/>
      <p:bldP spid="46" grpId="2"/>
      <p:bldP spid="46" grpId="3"/>
      <p:bldP spid="47" grpId="0"/>
      <p:bldP spid="47" grpId="1"/>
      <p:bldP spid="47" grpId="2"/>
      <p:bldP spid="47" grpId="3"/>
      <p:bldP spid="49" grpId="0"/>
      <p:bldP spid="49" grpId="1"/>
      <p:bldP spid="51" grpId="0"/>
      <p:bldP spid="51" grpId="1"/>
      <p:bldP spid="56" grpId="0"/>
      <p:bldP spid="56" grpId="1"/>
      <p:bldP spid="56" grpId="2"/>
      <p:bldP spid="56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4757798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03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Activity 4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 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17168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3292" y="27647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tick.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6053DD-4088-4721-9AEF-8AEEA4DB8E5C}"/>
              </a:ext>
            </a:extLst>
          </p:cNvPr>
          <p:cNvGrpSpPr/>
          <p:nvPr/>
        </p:nvGrpSpPr>
        <p:grpSpPr>
          <a:xfrm>
            <a:off x="667091" y="1795281"/>
            <a:ext cx="5254170" cy="3073399"/>
            <a:chOff x="199381" y="1774372"/>
            <a:chExt cx="4310743" cy="2503486"/>
          </a:xfrm>
        </p:grpSpPr>
        <p:sp>
          <p:nvSpPr>
            <p:cNvPr id="6" name="Rounded Rectangle 5"/>
            <p:cNvSpPr/>
            <p:nvPr/>
          </p:nvSpPr>
          <p:spPr>
            <a:xfrm>
              <a:off x="199381" y="1774372"/>
              <a:ext cx="4310743" cy="2503486"/>
            </a:xfrm>
            <a:prstGeom prst="roundRect">
              <a:avLst/>
            </a:prstGeom>
            <a:solidFill>
              <a:srgbClr val="8BE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53" y="2058955"/>
              <a:ext cx="1790555" cy="13700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084" y="2097498"/>
              <a:ext cx="1758120" cy="131601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97" y="3681426"/>
              <a:ext cx="420599" cy="40544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96" y="3675777"/>
              <a:ext cx="420934" cy="40534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184073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166658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B53FF9-66C0-453B-B7F4-D4F531D038A6}"/>
              </a:ext>
            </a:extLst>
          </p:cNvPr>
          <p:cNvGrpSpPr/>
          <p:nvPr/>
        </p:nvGrpSpPr>
        <p:grpSpPr>
          <a:xfrm>
            <a:off x="6313152" y="1795280"/>
            <a:ext cx="5254170" cy="3073399"/>
            <a:chOff x="4572000" y="1774372"/>
            <a:chExt cx="4310743" cy="2503486"/>
          </a:xfrm>
        </p:grpSpPr>
        <p:sp>
          <p:nvSpPr>
            <p:cNvPr id="7" name="Rounded Rectangle 6"/>
            <p:cNvSpPr/>
            <p:nvPr/>
          </p:nvSpPr>
          <p:spPr>
            <a:xfrm>
              <a:off x="4572000" y="1774372"/>
              <a:ext cx="4310743" cy="2503486"/>
            </a:xfrm>
            <a:prstGeom prst="roundRect">
              <a:avLst/>
            </a:prstGeom>
            <a:solidFill>
              <a:srgbClr val="8BE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4512" y="2186641"/>
              <a:ext cx="1743478" cy="13340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1793411"/>
              <a:ext cx="1611671" cy="186332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81" y="3681426"/>
              <a:ext cx="420599" cy="40544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3675777"/>
              <a:ext cx="420934" cy="40534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796557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779142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9" y="114311"/>
            <a:ext cx="700399" cy="7489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77" y="815337"/>
            <a:ext cx="1330081" cy="61164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7">
            <a:hlinkClick r:id="" action="ppaction://media"/>
            <a:extLst>
              <a:ext uri="{FF2B5EF4-FFF2-40B4-BE49-F238E27FC236}">
                <a16:creationId xmlns:a16="http://schemas.microsoft.com/office/drawing/2014/main" id="{E87A9EEF-6178-43ED-A1B9-4437949BE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25" end="2991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725" y="-10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379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2411" y="259559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tick.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2495" y="1774372"/>
            <a:ext cx="7787010" cy="3460697"/>
          </a:xfrm>
          <a:prstGeom prst="roundRect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62068" y="1972675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24" y="2118565"/>
            <a:ext cx="2926374" cy="22391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64" y="2203678"/>
            <a:ext cx="2684243" cy="20092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90" y="4464013"/>
            <a:ext cx="569150" cy="5486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19" y="4458808"/>
            <a:ext cx="569741" cy="548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069993" y="4381837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926644" y="4384839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9" y="115901"/>
            <a:ext cx="700399" cy="7489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41" y="807172"/>
            <a:ext cx="1047967" cy="48191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7">
            <a:hlinkClick r:id="" action="ppaction://media"/>
            <a:extLst>
              <a:ext uri="{FF2B5EF4-FFF2-40B4-BE49-F238E27FC236}">
                <a16:creationId xmlns:a16="http://schemas.microsoft.com/office/drawing/2014/main" id="{E87A9EEF-6178-43ED-A1B9-4437949BE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25" end="2991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725" y="-10391"/>
            <a:ext cx="487363" cy="4873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652D9DA-4D8A-4A2C-B230-01AF98126675}"/>
              </a:ext>
            </a:extLst>
          </p:cNvPr>
          <p:cNvSpPr txBox="1"/>
          <p:nvPr/>
        </p:nvSpPr>
        <p:spPr>
          <a:xfrm>
            <a:off x="4207153" y="4341015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379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0382 -0.09028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763" y="170708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tick.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2495" y="1774372"/>
            <a:ext cx="7787010" cy="3460697"/>
          </a:xfrm>
          <a:prstGeom prst="roundRect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62068" y="1972675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2749" y="2014932"/>
            <a:ext cx="2125914" cy="2465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9983" y="2146473"/>
            <a:ext cx="2878951" cy="22024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90" y="4464013"/>
            <a:ext cx="569150" cy="5486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19" y="4458808"/>
            <a:ext cx="569741" cy="548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032011" y="4401010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69992" y="4401010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5" y="111082"/>
            <a:ext cx="700399" cy="7489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9" y="671929"/>
            <a:ext cx="1047967" cy="48191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7">
            <a:hlinkClick r:id="" action="ppaction://media"/>
            <a:extLst>
              <a:ext uri="{FF2B5EF4-FFF2-40B4-BE49-F238E27FC236}">
                <a16:creationId xmlns:a16="http://schemas.microsoft.com/office/drawing/2014/main" id="{E87A9EEF-6178-43ED-A1B9-4437949BE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1" end="2991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725" y="-10391"/>
            <a:ext cx="487363" cy="4873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652D9DA-4D8A-4A2C-B230-01AF98126675}"/>
              </a:ext>
            </a:extLst>
          </p:cNvPr>
          <p:cNvSpPr txBox="1"/>
          <p:nvPr/>
        </p:nvSpPr>
        <p:spPr>
          <a:xfrm>
            <a:off x="8169171" y="4360188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6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93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00382 -0.09028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55;p43"/>
          <p:cNvSpPr txBox="1">
            <a:spLocks/>
          </p:cNvSpPr>
          <p:nvPr/>
        </p:nvSpPr>
        <p:spPr>
          <a:xfrm>
            <a:off x="3483720" y="1772488"/>
            <a:ext cx="5126742" cy="14087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pt-PT" sz="3600" b="1" dirty="0">
                <a:solidFill>
                  <a:srgbClr val="FFFFFF"/>
                </a:solidFill>
                <a:latin typeface="Century" panose="02040604050505020304" pitchFamily="18" charset="0"/>
              </a:rPr>
              <a:t>Unit 7 </a:t>
            </a:r>
          </a:p>
          <a:p>
            <a:pPr algn="ctr">
              <a:spcBef>
                <a:spcPts val="0"/>
              </a:spcBef>
              <a:defRPr/>
            </a:pPr>
            <a:r>
              <a:rPr lang="pt-PT" sz="4800" b="1" dirty="0">
                <a:solidFill>
                  <a:srgbClr val="FFFFFF"/>
                </a:solidFill>
                <a:latin typeface="Century" panose="02040604050505020304" pitchFamily="18" charset="0"/>
              </a:rPr>
              <a:t>In the kitchen</a:t>
            </a:r>
          </a:p>
        </p:txBody>
      </p:sp>
      <p:sp>
        <p:nvSpPr>
          <p:cNvPr id="5" name="Google Shape;2656;p43"/>
          <p:cNvSpPr txBox="1">
            <a:spLocks/>
          </p:cNvSpPr>
          <p:nvPr/>
        </p:nvSpPr>
        <p:spPr>
          <a:xfrm>
            <a:off x="3735762" y="3501769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2800" dirty="0">
                <a:solidFill>
                  <a:srgbClr val="FFFF00"/>
                </a:solidFill>
                <a:latin typeface="Century" panose="02040604050505020304" pitchFamily="18" charset="0"/>
              </a:rPr>
              <a:t>Lesson 2- Period 2</a:t>
            </a:r>
          </a:p>
        </p:txBody>
      </p:sp>
      <p:pic>
        <p:nvPicPr>
          <p:cNvPr id="6" name="Picture 14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0"/>
          <a:stretch/>
        </p:blipFill>
        <p:spPr bwMode="auto">
          <a:xfrm>
            <a:off x="3756921" y="-15404"/>
            <a:ext cx="1479724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5" b="6790"/>
          <a:stretch/>
        </p:blipFill>
        <p:spPr bwMode="auto">
          <a:xfrm>
            <a:off x="7329983" y="-15404"/>
            <a:ext cx="1363985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2377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4583626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04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Activity 5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Look and write. </a:t>
            </a:r>
          </a:p>
        </p:txBody>
      </p:sp>
    </p:spTree>
    <p:extLst>
      <p:ext uri="{BB962C8B-B14F-4D97-AF65-F5344CB8AC3E}">
        <p14:creationId xmlns:p14="http://schemas.microsoft.com/office/powerpoint/2010/main" val="12568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922A3DAB-6FAE-E6EC-23FC-AA53A89E3B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643" y="1096736"/>
            <a:ext cx="8509000" cy="1790700"/>
          </a:xfrm>
          <a:prstGeom prst="rect">
            <a:avLst/>
          </a:prstGeom>
        </p:spPr>
      </p:pic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D552DFE0-CA08-68D1-6243-81E9355C60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200" y="3141436"/>
            <a:ext cx="84836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1284">
        <p14:warp dir="in"/>
      </p:transition>
    </mc:Choice>
    <mc:Fallback xmlns="">
      <p:transition spd="slow" advTm="11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7095" y="173522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Look and write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7" y="113946"/>
            <a:ext cx="708619" cy="748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2" y="635186"/>
            <a:ext cx="878779" cy="440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2" y="1524390"/>
            <a:ext cx="5205600" cy="995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77" y="1568106"/>
            <a:ext cx="3489752" cy="95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16" y="3268323"/>
            <a:ext cx="2523275" cy="1930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99" y="2459171"/>
            <a:ext cx="2369803" cy="2739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10" y="2891621"/>
            <a:ext cx="2719223" cy="20806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33283" y="5024627"/>
            <a:ext cx="109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entury" panose="02040604050505020304" pitchFamily="18" charset="0"/>
              </a:rPr>
              <a:t>elly</a:t>
            </a:r>
            <a:endParaRPr lang="en-US" sz="3600" dirty="0">
              <a:solidFill>
                <a:srgbClr val="002D86"/>
              </a:solidFill>
              <a:latin typeface="Century" panose="020406040505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646337" y="5508720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85846" y="4994992"/>
            <a:ext cx="179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entury" panose="02040604050505020304" pitchFamily="18" charset="0"/>
              </a:rPr>
              <a:t>uice</a:t>
            </a:r>
            <a:endParaRPr lang="en-US" sz="3600" dirty="0">
              <a:solidFill>
                <a:srgbClr val="002D86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8829" y="4994992"/>
            <a:ext cx="122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entury" panose="02040604050505020304" pitchFamily="18" charset="0"/>
              </a:rPr>
              <a:t>am</a:t>
            </a:r>
            <a:endParaRPr lang="en-US" sz="3600" dirty="0">
              <a:solidFill>
                <a:srgbClr val="002D86"/>
              </a:solidFill>
              <a:latin typeface="Century" panose="020406040505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211883" y="5479085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12622" y="5492113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3CDEBA-2E68-4ABD-83DB-3972FD8BD352}"/>
              </a:ext>
            </a:extLst>
          </p:cNvPr>
          <p:cNvSpPr txBox="1"/>
          <p:nvPr/>
        </p:nvSpPr>
        <p:spPr>
          <a:xfrm>
            <a:off x="2737050" y="5046077"/>
            <a:ext cx="320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entury" panose="02040604050505020304" pitchFamily="18" charset="0"/>
              </a:rPr>
              <a:t>j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5AD7EE-5B8F-4419-AB85-CB92CC7C1D34}"/>
              </a:ext>
            </a:extLst>
          </p:cNvPr>
          <p:cNvSpPr txBox="1"/>
          <p:nvPr/>
        </p:nvSpPr>
        <p:spPr>
          <a:xfrm>
            <a:off x="5376427" y="5005383"/>
            <a:ext cx="320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entury" panose="02040604050505020304" pitchFamily="18" charset="0"/>
              </a:rPr>
              <a:t>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680E23-A2DF-4F59-A6BE-72B37DD1496B}"/>
              </a:ext>
            </a:extLst>
          </p:cNvPr>
          <p:cNvSpPr txBox="1"/>
          <p:nvPr/>
        </p:nvSpPr>
        <p:spPr>
          <a:xfrm>
            <a:off x="8313521" y="5014904"/>
            <a:ext cx="320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entury" panose="02040604050505020304" pitchFamily="18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4002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5265797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05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Fun corner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and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491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15776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Whisper GameㅣClass GameㅣBoost Up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6124754" y="36855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C1C5A03-FD13-421F-BC49-4758160ECD63}"/>
              </a:ext>
            </a:extLst>
          </p:cNvPr>
          <p:cNvGrpSpPr>
            <a:grpSpLocks noChangeAspect="1"/>
          </p:cNvGrpSpPr>
          <p:nvPr/>
        </p:nvGrpSpPr>
        <p:grpSpPr>
          <a:xfrm>
            <a:off x="5191566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8A1D4EC-A62D-4BBD-99BC-AB63BCF6091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1D7163-6AB1-48ED-AE91-742A6E6A0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1A20564-8367-42FC-B0AD-0A42163FB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F3A7E9-CBD9-469A-BBCA-868A6A8FA41B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542C058-433F-4FE2-AE64-97A788E2E51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3280252-9683-409F-8B2C-E14D55846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5563655-89FB-4CAC-893A-D7B75A1B2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434A0E-AD63-433F-932B-DDB2EE51B7B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91567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81AE4D3-9711-4D02-A92C-A950FA06489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29EDCE5-1A5C-41E8-B83A-69E0346DD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3808552-79C1-4911-A2CF-6A6D5D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F50B3FE-CECD-43F1-B333-5E9DCC0471BC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B74007F-BC6C-4D38-9AD2-D353D50446E3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9FCC8F-29ED-410A-8BB4-5021F3335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6F3EF70-6FB3-407F-AC38-518832D3C3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79" y="946617"/>
            <a:ext cx="1299547" cy="11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788" y="1899479"/>
            <a:ext cx="1589088" cy="12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Same Side Corner Rectangle 4">
            <a:hlinkClick r:id="rId8" action="ppaction://hlinksldjump"/>
          </p:cNvPr>
          <p:cNvSpPr/>
          <p:nvPr/>
        </p:nvSpPr>
        <p:spPr>
          <a:xfrm>
            <a:off x="4658502" y="2178675"/>
            <a:ext cx="491624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75" name="Round Same Side Corner Rectangle 74">
            <a:hlinkClick r:id="rId9" action="ppaction://hlinksldjump"/>
          </p:cNvPr>
          <p:cNvSpPr/>
          <p:nvPr/>
        </p:nvSpPr>
        <p:spPr>
          <a:xfrm>
            <a:off x="5512159" y="2191835"/>
            <a:ext cx="491624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76" name="Round Same Side Corner Rectangle 75">
            <a:hlinkClick r:id="rId10" action="ppaction://hlinksldjump"/>
          </p:cNvPr>
          <p:cNvSpPr/>
          <p:nvPr/>
        </p:nvSpPr>
        <p:spPr>
          <a:xfrm>
            <a:off x="6312259" y="2178675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77" name="Round Same Side Corner Rectangle 76">
            <a:hlinkClick r:id="rId11" action="ppaction://hlinksldjump"/>
          </p:cNvPr>
          <p:cNvSpPr/>
          <p:nvPr/>
        </p:nvSpPr>
        <p:spPr>
          <a:xfrm>
            <a:off x="7084187" y="2188145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</a:t>
            </a:r>
          </a:p>
        </p:txBody>
      </p:sp>
      <p:sp>
        <p:nvSpPr>
          <p:cNvPr id="78" name="Round Same Side Corner Rectangle 77">
            <a:hlinkClick r:id="rId12" action="ppaction://hlinksldjump"/>
          </p:cNvPr>
          <p:cNvSpPr/>
          <p:nvPr/>
        </p:nvSpPr>
        <p:spPr>
          <a:xfrm>
            <a:off x="7934457" y="2188086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5</a:t>
            </a:r>
          </a:p>
        </p:txBody>
      </p:sp>
      <p:pic>
        <p:nvPicPr>
          <p:cNvPr id="1026" name="Picture 2" descr="Finish button Royalty Free Vector Image - VectorStock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065" l="343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49"/>
          <a:stretch/>
        </p:blipFill>
        <p:spPr bwMode="auto">
          <a:xfrm>
            <a:off x="11158744" y="6098406"/>
            <a:ext cx="916132" cy="7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9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25BDAD"/>
            </a:gs>
            <a:gs pos="46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Girl with a jar of jam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9"/>
          <a:stretch/>
        </p:blipFill>
        <p:spPr bwMode="auto">
          <a:xfrm>
            <a:off x="4837202" y="747787"/>
            <a:ext cx="3392398" cy="4778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803536" y="5650651"/>
            <a:ext cx="3229584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jam.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36675" y="243633"/>
            <a:ext cx="6393452" cy="5407019"/>
            <a:chOff x="1434367" y="829988"/>
            <a:chExt cx="6393452" cy="5282329"/>
          </a:xfrm>
        </p:grpSpPr>
        <p:sp>
          <p:nvSpPr>
            <p:cNvPr id="5" name="Rectangle 4"/>
            <p:cNvSpPr/>
            <p:nvPr/>
          </p:nvSpPr>
          <p:spPr>
            <a:xfrm>
              <a:off x="1434367" y="1114391"/>
              <a:ext cx="6393452" cy="4997926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7" name="ttsMP3.com_VoiceText_2023-10-3_15_44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2" y="4916360"/>
            <a:ext cx="609600" cy="609600"/>
          </a:xfrm>
          <a:prstGeom prst="rect">
            <a:avLst/>
          </a:prstGeom>
        </p:spPr>
      </p:pic>
      <p:pic>
        <p:nvPicPr>
          <p:cNvPr id="9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88681" y="6029307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02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BDAD"/>
            </a:gs>
            <a:gs pos="45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60+ Boy Drinking Juice Illustrations, Royalty-Free Vector Graphics &amp; Clip  Art - iStock | Girl drinking juice, Kitchen, Man drinking ju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54" y="717928"/>
            <a:ext cx="4518025" cy="45180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294039" y="176471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984766" y="5681643"/>
            <a:ext cx="3660470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juice.</a:t>
            </a:r>
          </a:p>
        </p:txBody>
      </p:sp>
      <p:pic>
        <p:nvPicPr>
          <p:cNvPr id="3" name="ttsMP3.com_VoiceText_2023-10-3_15_46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4123" y="3733800"/>
            <a:ext cx="609600" cy="609600"/>
          </a:xfrm>
          <a:prstGeom prst="rect">
            <a:avLst/>
          </a:prstGeom>
        </p:spPr>
      </p:pic>
      <p:pic>
        <p:nvPicPr>
          <p:cNvPr id="11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9657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52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BDAD"/>
            </a:gs>
            <a:gs pos="43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,900+ Jello Illustrations, Royalty-Free Vector Graphics &amp; Clip Art -  iStock | Jello mold, Jello salad, Jello sho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01" y="879227"/>
            <a:ext cx="4623400" cy="4623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492863" y="5770984"/>
            <a:ext cx="3881805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jelly.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37038" y="354478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2" name="ttsMP3.com_VoiceText_2023-10-3_15_47_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3390169"/>
            <a:ext cx="609600" cy="609600"/>
          </a:xfrm>
          <a:prstGeom prst="rect">
            <a:avLst/>
          </a:prstGeom>
        </p:spPr>
      </p:pic>
      <p:pic>
        <p:nvPicPr>
          <p:cNvPr id="11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9657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8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BDAD"/>
            </a:gs>
            <a:gs pos="45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ttle girl cartoon with birthday cake Royalty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 bwMode="auto">
          <a:xfrm>
            <a:off x="4403098" y="627472"/>
            <a:ext cx="3324093" cy="46672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3841357" y="5614119"/>
            <a:ext cx="4447572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cake.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68418" y="120281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3" name="ttsMP3.com_VoiceText_2023-10-3_15_53_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3289300"/>
            <a:ext cx="609600" cy="609600"/>
          </a:xfrm>
          <a:prstGeom prst="rect">
            <a:avLst/>
          </a:prstGeom>
        </p:spPr>
      </p:pic>
      <p:pic>
        <p:nvPicPr>
          <p:cNvPr id="11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9657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526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2705650" y="877611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pt-PT" sz="3600" b="1" dirty="0">
                <a:solidFill>
                  <a:srgbClr val="C00000"/>
                </a:solidFill>
              </a:rPr>
              <a:t>TABLE OF CONTENTS</a:t>
            </a:r>
          </a:p>
        </p:txBody>
      </p:sp>
      <p:sp>
        <p:nvSpPr>
          <p:cNvPr id="10" name="Google Shape;2802;p47"/>
          <p:cNvSpPr txBox="1">
            <a:spLocks/>
          </p:cNvSpPr>
          <p:nvPr/>
        </p:nvSpPr>
        <p:spPr>
          <a:xfrm>
            <a:off x="3845600" y="1640174"/>
            <a:ext cx="4750629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423C41"/>
              </a:buClr>
              <a:defRPr/>
            </a:pPr>
            <a:r>
              <a:rPr lang="pt-PT" kern="0" dirty="0">
                <a:solidFill>
                  <a:srgbClr val="423C4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1" name="Google Shape;2804;p47"/>
          <p:cNvSpPr txBox="1">
            <a:spLocks/>
          </p:cNvSpPr>
          <p:nvPr/>
        </p:nvSpPr>
        <p:spPr>
          <a:xfrm>
            <a:off x="3026126" y="1594183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ellota Text Light"/>
              <a:buChar char="⬩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ellota Text Light"/>
              <a:buChar char="◇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101600" indent="0" algn="ctr">
              <a:buClr>
                <a:srgbClr val="ADC853"/>
              </a:buClr>
              <a:buNone/>
              <a:defRPr/>
            </a:pPr>
            <a:r>
              <a:rPr lang="pt-PT" sz="28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</a:t>
            </a:r>
          </a:p>
        </p:txBody>
      </p:sp>
      <p:sp>
        <p:nvSpPr>
          <p:cNvPr id="12" name="Google Shape;2806;p47"/>
          <p:cNvSpPr txBox="1">
            <a:spLocks/>
          </p:cNvSpPr>
          <p:nvPr/>
        </p:nvSpPr>
        <p:spPr>
          <a:xfrm>
            <a:off x="3085580" y="2410926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t-PT" sz="2800" b="1" kern="0">
                <a:solidFill>
                  <a:srgbClr val="FFBF3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PT" sz="2800" b="1" kern="0" dirty="0">
              <a:solidFill>
                <a:srgbClr val="FFBF3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Google Shape;2809;p47"/>
          <p:cNvSpPr txBox="1">
            <a:spLocks/>
          </p:cNvSpPr>
          <p:nvPr/>
        </p:nvSpPr>
        <p:spPr>
          <a:xfrm>
            <a:off x="3062306" y="3197517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t-PT" sz="2800" b="1" ker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pt-PT" sz="2800" b="1" kern="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Google Shape;2812;p47"/>
          <p:cNvSpPr txBox="1">
            <a:spLocks/>
          </p:cNvSpPr>
          <p:nvPr/>
        </p:nvSpPr>
        <p:spPr>
          <a:xfrm>
            <a:off x="3064896" y="3965133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t-PT" sz="2800" b="1" ker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pt-PT" sz="2800" b="1" kern="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858311" y="4626823"/>
            <a:ext cx="4881640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</a:t>
            </a:r>
            <a:r>
              <a:rPr lang="en-US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sp>
        <p:nvSpPr>
          <p:cNvPr id="17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843927" y="3229604"/>
            <a:ext cx="5430701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4: Listen and tick.</a:t>
            </a:r>
          </a:p>
        </p:txBody>
      </p:sp>
      <p:sp>
        <p:nvSpPr>
          <p:cNvPr id="18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3843925" y="4008272"/>
            <a:ext cx="514041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5: Look and write.</a:t>
            </a:r>
          </a:p>
        </p:txBody>
      </p:sp>
      <p:sp>
        <p:nvSpPr>
          <p:cNvPr id="19" name="Google Shape;2802;p47"/>
          <p:cNvSpPr txBox="1">
            <a:spLocks/>
          </p:cNvSpPr>
          <p:nvPr/>
        </p:nvSpPr>
        <p:spPr>
          <a:xfrm>
            <a:off x="3845600" y="2441226"/>
            <a:ext cx="5675771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423C41"/>
              </a:buClr>
              <a:defRPr/>
            </a:pPr>
            <a:r>
              <a:rPr lang="pt-PT" kern="0" dirty="0">
                <a:solidFill>
                  <a:srgbClr val="423C4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Acyivity 3: Listen and chant.</a:t>
            </a:r>
          </a:p>
        </p:txBody>
      </p:sp>
      <p:sp>
        <p:nvSpPr>
          <p:cNvPr id="20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3086909" y="4721031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pt-PT" sz="2800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40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BDAD"/>
            </a:gs>
            <a:gs pos="45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little boy with a glass of milk giving thumb up 7271061 Vector Art  at Vecteez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70" y="1447800"/>
            <a:ext cx="2856086" cy="40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04592" y="5672938"/>
            <a:ext cx="4447572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milk.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68417" y="261732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2" name="ttsMP3.com_VoiceText_2023-10-4_12_15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1665" y="3102553"/>
            <a:ext cx="609600" cy="609600"/>
          </a:xfrm>
          <a:prstGeom prst="rect">
            <a:avLst/>
          </a:prstGeom>
        </p:spPr>
      </p:pic>
      <p:pic>
        <p:nvPicPr>
          <p:cNvPr id="11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9657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9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74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.pinimg.com/564x/ac/1f/d1/ac1fd14a171266a45cd37b24e03b0de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30"/>
            <a:ext cx="12192000" cy="68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girl 2" descr="Фотки Kids Clip Art, Page Borders, Frame Clipart, Kids - Kids Vector Free -  670x1111 PNG Download - PNGki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" b="99262" l="0" r="100000">
                        <a14:foregroundMark x1="29570" y1="60517" x2="9140" y2="64207"/>
                        <a14:foregroundMark x1="69892" y1="59779" x2="79570" y2="70480"/>
                        <a14:foregroundMark x1="12903" y1="62731" x2="5914" y2="60148"/>
                        <a14:foregroundMark x1="6989" y1="62362" x2="10215" y2="65314"/>
                        <a14:foregroundMark x1="3226" y1="61624" x2="3226" y2="66052"/>
                        <a14:foregroundMark x1="80645" y1="69373" x2="85484" y2="70849"/>
                        <a14:foregroundMark x1="77957" y1="63838" x2="84409" y2="72694"/>
                        <a14:foregroundMark x1="10215" y1="60148" x2="8602" y2="59041"/>
                        <a14:foregroundMark x1="14516" y1="66421" x2="3226" y2="68635"/>
                        <a14:foregroundMark x1="19355" y1="66421" x2="12366" y2="69373"/>
                        <a14:foregroundMark x1="80108" y1="66052" x2="88172" y2="70111"/>
                        <a14:foregroundMark x1="54839" y1="47601" x2="55376" y2="53506"/>
                        <a14:foregroundMark x1="46774" y1="47970" x2="47312" y2="53875"/>
                        <a14:foregroundMark x1="29570" y1="56089" x2="10753" y2="6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473" y="2706309"/>
            <a:ext cx="933443" cy="14656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girl 1" descr="Clipart Kids Hug - Kids Girl Clipart Png - 670x1044 PNG Download - PNGki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35771" y="2835469"/>
            <a:ext cx="1011262" cy="1558829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boy 1" descr="Clipart Kids Vector Art, Icons, and Graphics for Free Download - Clip Art  Librar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22" b="963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374" flipH="1">
            <a:off x="8726203" y="3230188"/>
            <a:ext cx="1187049" cy="147954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boy 2" descr="Free kidar, Download Free kidar png images, Free ClipArts on Clipart Library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81" y="4214719"/>
            <a:ext cx="1127683" cy="1526916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girl 3" descr="Cartoon Girl Clip Art - Little Girl Cartoon - Free Transparent PNG Clipart  Images Download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2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8580" y="4140749"/>
            <a:ext cx="1171003" cy="16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4719767" y="3219181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6940637" y="3253913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9475419" y="3763343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6576731" y="4789250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https://i.pinimg.com/originals/ac/fe/e3/acfee3b6e1f453a32b6eeafe97412c6b.gif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78" y="5575687"/>
            <a:ext cx="1800453" cy="14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eacher´s Clipart: Teacher clipart FREEBIE | Teacher clipart, Teacher  cartoon, Fun classroom activitie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05" y="2975531"/>
            <a:ext cx="1535649" cy="236822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3039344" y="3455957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19212" y="2456871"/>
            <a:ext cx="8132365" cy="2663838"/>
          </a:xfrm>
          <a:prstGeom prst="roundRect">
            <a:avLst/>
          </a:prstGeom>
          <a:solidFill>
            <a:srgbClr val="25BDAD">
              <a:alpha val="96000"/>
            </a:srgbClr>
          </a:solidFill>
          <a:scene3d>
            <a:camera prst="orthographicFront"/>
            <a:lightRig rig="flat" dir="t">
              <a:rot lat="0" lon="0" rev="6000000"/>
            </a:lightRig>
          </a:scene3d>
          <a:sp3d prstMaterial="translucentPowder">
            <a:bevelT prst="slope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rgbClr val="FFD64F"/>
                  </a:solidFill>
                </a:ln>
                <a:solidFill>
                  <a:srgbClr val="FF0000"/>
                </a:solidFill>
                <a:latin typeface="Sitka Text" panose="02000505000000020004" pitchFamily="2" charset="0"/>
              </a:rPr>
              <a:t>PASS THE TEDDY BEAR</a:t>
            </a:r>
          </a:p>
        </p:txBody>
      </p:sp>
      <p:pic>
        <p:nvPicPr>
          <p:cNvPr id="22" name="The Alphabet Chant _ Super Simple Song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42"/>
                </p14:media>
              </p:ext>
            </p:ext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9126" y="5693009"/>
            <a:ext cx="1438875" cy="1183114"/>
          </a:xfrm>
          <a:prstGeom prst="rect">
            <a:avLst/>
          </a:prstGeom>
        </p:spPr>
      </p:pic>
      <p:pic>
        <p:nvPicPr>
          <p:cNvPr id="19" name="Picture 2" descr="Finish button Royalty Free Vector Image - VectorStock">
            <a:hlinkClick r:id="rId2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87065" l="343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49"/>
          <a:stretch/>
        </p:blipFill>
        <p:spPr bwMode="auto">
          <a:xfrm>
            <a:off x="11158744" y="6098406"/>
            <a:ext cx="916132" cy="7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2050" y="2329200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76663" y="219286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17047" y="2798083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83535" y="569300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5802" y="573800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980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4" presetClass="exit" presetSubtype="10" fill="hold" grpId="2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0.06372 -0.01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00208 L 0.12951 0.0155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13125 0.02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74 L -0.13373 0.0986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3" y="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13529 -0.0245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74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1" animBg="1"/>
      <p:bldP spid="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4968289" y="2347020"/>
            <a:ext cx="4161196" cy="1081980"/>
          </a:xfrm>
          <a:prstGeom prst="wedgeEllipseCallout">
            <a:avLst>
              <a:gd name="adj1" fmla="val -28855"/>
              <a:gd name="adj2" fmla="val 83963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jam.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tsMP3.com_VoiceText_2023-10-3_15_44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2" y="4916360"/>
            <a:ext cx="609600" cy="609600"/>
          </a:xfrm>
          <a:prstGeom prst="rect">
            <a:avLst/>
          </a:prstGeom>
        </p:spPr>
      </p:pic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Girl with a jar of jam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1389" l="10000" r="90000">
                        <a14:foregroundMark x1="40571" y1="17593" x2="44000" y2="23981"/>
                        <a14:foregroundMark x1="59286" y1="20648" x2="62714" y2="2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8"/>
          <a:stretch/>
        </p:blipFill>
        <p:spPr bwMode="auto">
          <a:xfrm>
            <a:off x="4328108" y="3606800"/>
            <a:ext cx="2320444" cy="32512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80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160+ Boy Drinking Juice Illustrations, Royalty-Free Vector Graphics &amp; Clip  Art - iStock | Girl drinking juice, Kitchen, Man drinking juic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4" b="100000" l="5719" r="100000">
                        <a14:backgroundMark x1="24510" y1="33333" x2="31373" y2="49020"/>
                        <a14:backgroundMark x1="32190" y1="50000" x2="35131" y2="53431"/>
                        <a14:backgroundMark x1="65033" y1="52288" x2="77614" y2="54085"/>
                        <a14:backgroundMark x1="32516" y1="66667" x2="41013" y2="80556"/>
                        <a14:backgroundMark x1="21242" y1="3431" x2="7843" y2="20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77" y="4038601"/>
            <a:ext cx="2837612" cy="28376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Callout 9"/>
          <p:cNvSpPr/>
          <p:nvPr/>
        </p:nvSpPr>
        <p:spPr>
          <a:xfrm>
            <a:off x="5014504" y="2956620"/>
            <a:ext cx="4208842" cy="1081980"/>
          </a:xfrm>
          <a:prstGeom prst="wedgeEllipseCallout">
            <a:avLst>
              <a:gd name="adj1" fmla="val -23591"/>
              <a:gd name="adj2" fmla="val 73232"/>
            </a:avLst>
          </a:prstGeom>
          <a:solidFill>
            <a:schemeClr val="bg1"/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juice.</a:t>
            </a:r>
          </a:p>
        </p:txBody>
      </p:sp>
      <p:pic>
        <p:nvPicPr>
          <p:cNvPr id="3" name="ttsMP3.com_VoiceText_2023-10-3_15_46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4123" y="3733800"/>
            <a:ext cx="609600" cy="609600"/>
          </a:xfrm>
          <a:prstGeom prst="rect">
            <a:avLst/>
          </a:prstGeom>
        </p:spPr>
      </p:pic>
      <p:sp>
        <p:nvSpPr>
          <p:cNvPr id="13" name="Action Button: Home 12">
            <a:hlinkClick r:id="rId9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3162921" y="3468449"/>
            <a:ext cx="3881805" cy="1081980"/>
          </a:xfrm>
          <a:prstGeom prst="wedgeEllipseCallout">
            <a:avLst>
              <a:gd name="adj1" fmla="val 24317"/>
              <a:gd name="adj2" fmla="val 80107"/>
            </a:avLst>
          </a:prstGeom>
          <a:solidFill>
            <a:schemeClr val="bg1"/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jelly.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tsMP3.com_VoiceText_2023-10-3_15_47_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3390169"/>
            <a:ext cx="609600" cy="609600"/>
          </a:xfrm>
          <a:prstGeom prst="rect">
            <a:avLst/>
          </a:prstGeom>
        </p:spPr>
      </p:pic>
      <p:pic>
        <p:nvPicPr>
          <p:cNvPr id="9218" name="Picture 2" descr="Clipart Stock Jelly Clipart Flan - Kirby Dessert Transparent PNG - 600x600  - Free Download on Nice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37" y="4009439"/>
            <a:ext cx="2686215" cy="164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iếng Anh 4 Tập 2 - Unit 13 Would you like some milk? - Lesson 3 - 4 Read  and complete. | Sách Mề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" b="100000" l="10000" r="90000">
                        <a14:foregroundMark x1="30306" y1="17100" x2="42551" y2="20500"/>
                        <a14:foregroundMark x1="49388" y1="43200" x2="50714" y2="63900"/>
                        <a14:foregroundMark x1="33061" y1="69900" x2="56939" y2="92600"/>
                        <a14:foregroundMark x1="69796" y1="75200" x2="41939" y2="81300"/>
                        <a14:foregroundMark x1="29592" y1="78600" x2="43265" y2="93300"/>
                        <a14:foregroundMark x1="29592" y1="87900" x2="31633" y2="98000"/>
                        <a14:foregroundMark x1="36429" y1="75900" x2="37143" y2="83900"/>
                        <a14:foregroundMark x1="39184" y1="57200" x2="42551" y2="70600"/>
                        <a14:foregroundMark x1="54796" y1="46500" x2="49388" y2="69200"/>
                        <a14:foregroundMark x1="56939" y1="71900" x2="56224" y2="82600"/>
                        <a14:foregroundMark x1="60306" y1="70600" x2="63673" y2="79900"/>
                        <a14:foregroundMark x1="58980" y1="69900" x2="63673" y2="69900"/>
                        <a14:foregroundMark x1="57347" y1="32900" x2="63265" y2="4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01" y="4221093"/>
            <a:ext cx="2577114" cy="26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Home 12">
            <a:hlinkClick r:id="rId11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ttle girl cartoon with birthday cake Royalty Free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389" l="0" r="100000">
                        <a14:foregroundMark x1="73857" y1="26389" x2="73857" y2="33056"/>
                        <a14:foregroundMark x1="64714" y1="6296" x2="92143" y2="13796"/>
                        <a14:foregroundMark x1="66429" y1="30463" x2="60143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 bwMode="auto">
          <a:xfrm flipH="1">
            <a:off x="4684450" y="3198880"/>
            <a:ext cx="2649800" cy="365912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Callout 9"/>
          <p:cNvSpPr/>
          <p:nvPr/>
        </p:nvSpPr>
        <p:spPr>
          <a:xfrm>
            <a:off x="4913050" y="1920402"/>
            <a:ext cx="4447572" cy="1081980"/>
          </a:xfrm>
          <a:prstGeom prst="wedgeEllipseCallout">
            <a:avLst>
              <a:gd name="adj1" fmla="val -32398"/>
              <a:gd name="adj2" fmla="val 64261"/>
            </a:avLst>
          </a:prstGeom>
          <a:solidFill>
            <a:schemeClr val="bg1"/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cake.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tsMP3.com_VoiceText_2023-10-3_15_53_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3289300"/>
            <a:ext cx="609600" cy="609600"/>
          </a:xfrm>
          <a:prstGeom prst="rect">
            <a:avLst/>
          </a:prstGeom>
        </p:spPr>
      </p:pic>
      <p:sp>
        <p:nvSpPr>
          <p:cNvPr id="13" name="Action Button: Home 12">
            <a:hlinkClick r:id="rId9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8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artoon little boy with a glass of milk giving thumb up 7271061 Vector Art 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37" r="100000">
                        <a14:foregroundMark x1="42041" y1="24741" x2="67679" y2="39741"/>
                        <a14:foregroundMark x1="75456" y1="30690" x2="81045" y2="39741"/>
                        <a14:foregroundMark x1="56501" y1="28276" x2="58202" y2="36983"/>
                        <a14:foregroundMark x1="77643" y1="28707" x2="80437" y2="36983"/>
                        <a14:foregroundMark x1="79830" y1="30259" x2="79344" y2="39397"/>
                        <a14:foregroundMark x1="24180" y1="36983" x2="15188" y2="57931"/>
                        <a14:foregroundMark x1="56987" y1="40862" x2="65371" y2="54741"/>
                        <a14:foregroundMark x1="62576" y1="38362" x2="61118" y2="54741"/>
                        <a14:foregroundMark x1="59052" y1="39310" x2="52005" y2="45776"/>
                        <a14:foregroundMark x1="61118" y1="43793" x2="57594" y2="52759"/>
                        <a14:foregroundMark x1="55529" y1="45776" x2="74484" y2="45776"/>
                        <a14:foregroundMark x1="62576" y1="44310" x2="54800" y2="51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45" y="3635850"/>
            <a:ext cx="2285713" cy="32221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549262" y="2553869"/>
            <a:ext cx="4447572" cy="1081980"/>
          </a:xfrm>
          <a:prstGeom prst="wedgeEllipseCallout">
            <a:avLst>
              <a:gd name="adj1" fmla="val 28853"/>
              <a:gd name="adj2" fmla="val 76585"/>
            </a:avLst>
          </a:prstGeom>
          <a:solidFill>
            <a:schemeClr val="bg1"/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milk.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tsMP3.com_VoiceText_2023-10-4_12_15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0685" y="3026249"/>
            <a:ext cx="609600" cy="609600"/>
          </a:xfrm>
          <a:prstGeom prst="rect">
            <a:avLst/>
          </a:prstGeom>
        </p:spPr>
      </p:pic>
      <p:sp>
        <p:nvSpPr>
          <p:cNvPr id="7" name="Action Button: Home 6">
            <a:hlinkClick r:id="rId9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8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8177"/>
            </a:gs>
            <a:gs pos="74000">
              <a:schemeClr val="bg1"/>
            </a:gs>
            <a:gs pos="100000">
              <a:srgbClr val="008177"/>
            </a:gs>
            <a:gs pos="18000">
              <a:schemeClr val="bg1"/>
            </a:gs>
            <a:gs pos="0">
              <a:schemeClr val="bg1"/>
            </a:gs>
            <a:gs pos="0">
              <a:srgbClr val="00817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i.pinimg.com/564x/55/f0/4e/55f04e72f31279272832df7ddf683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16" y="3223097"/>
            <a:ext cx="3218284" cy="24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48" y="2671838"/>
            <a:ext cx="2693748" cy="3114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39716" y="2546793"/>
            <a:ext cx="1614656" cy="3381530"/>
            <a:chOff x="6830561" y="2000560"/>
            <a:chExt cx="2377440" cy="4146016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00A498"/>
            </a:solidFill>
            <a:ln>
              <a:solidFill>
                <a:srgbClr val="00A4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60485" y="2000560"/>
              <a:ext cx="1360714" cy="337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dirty="0">
                  <a:solidFill>
                    <a:prstClr val="white"/>
                  </a:solidFill>
                  <a:latin typeface="Calibri" panose="020F0502020204030204"/>
                </a:rPr>
                <a:t>j</a:t>
              </a:r>
              <a:endParaRPr lang="en-US" sz="173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68" y="2823052"/>
            <a:ext cx="3614539" cy="2765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2824" y="436580"/>
            <a:ext cx="4069899" cy="180474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565" y="1575707"/>
            <a:ext cx="346910" cy="346910"/>
          </a:xfrm>
          <a:prstGeom prst="rect">
            <a:avLst/>
          </a:prstGeom>
        </p:spPr>
      </p:pic>
      <p:pic>
        <p:nvPicPr>
          <p:cNvPr id="13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1066016"/>
            <a:ext cx="346911" cy="295016"/>
          </a:xfrm>
          <a:prstGeom prst="rect">
            <a:avLst/>
          </a:prstGeom>
        </p:spPr>
      </p:pic>
      <p:pic>
        <p:nvPicPr>
          <p:cNvPr id="14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579378"/>
            <a:ext cx="346910" cy="346910"/>
          </a:xfrm>
          <a:prstGeom prst="rect">
            <a:avLst/>
          </a:prstGeom>
        </p:spPr>
      </p:pic>
      <p:pic>
        <p:nvPicPr>
          <p:cNvPr id="15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635" y="39395"/>
            <a:ext cx="346910" cy="3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4609" y="2062798"/>
            <a:ext cx="553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Warm-up and Review </a:t>
            </a:r>
          </a:p>
        </p:txBody>
      </p:sp>
      <p:sp>
        <p:nvSpPr>
          <p:cNvPr id="4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516711" y="1884212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71480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66620" y="4214972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778169" y="20755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259944" y="2075543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u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62515" y="2075543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j</a:t>
            </a:r>
          </a:p>
        </p:txBody>
      </p:sp>
      <p:sp>
        <p:nvSpPr>
          <p:cNvPr id="17" name="Dodecagon 16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16" name="Dodecagon 15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18" name="Dodecagon 17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19" name="Dodecagon 18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20" name="Dodecagon 19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1" name="Dodecagon 20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2" name="Dodecagon 21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3" name="Dodecagon 22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6" name="Dodecagon 25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3062515" y="2075543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4294408" y="2075543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08169" y="2075543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i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6778169" y="20755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149772" y="2075543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e</a:t>
            </a:r>
          </a:p>
        </p:txBody>
      </p:sp>
      <p:pic>
        <p:nvPicPr>
          <p:cNvPr id="1028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66621" y="4214972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9343" y="-301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1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5" grpId="0" animBg="1"/>
      <p:bldP spid="34" grpId="0" animBg="1"/>
      <p:bldP spid="33" grpId="0" animBg="1"/>
      <p:bldP spid="17" grpId="0" animBg="1"/>
      <p:bldP spid="17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72337" y="4084342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5573761" y="1932214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7" name="Dodecagon 16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16" name="Dodecagon 15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18" name="Dodecagon 17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19" name="Dodecagon 18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20" name="Dodecagon 19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1" name="Dodecagon 20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2" name="Dodecagon 21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3" name="Dodecagon 22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6" name="Dodecagon 25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5555434" y="1932214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21986" y="1932214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m</a:t>
            </a:r>
          </a:p>
        </p:txBody>
      </p:sp>
      <p:pic>
        <p:nvPicPr>
          <p:cNvPr id="1028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72338" y="4084343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4254771" y="1932214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j</a:t>
            </a:r>
          </a:p>
        </p:txBody>
      </p:sp>
      <p:pic>
        <p:nvPicPr>
          <p:cNvPr id="36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9343" y="700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0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4" grpId="0" animBg="1"/>
      <p:bldP spid="17" grpId="0" animBg="1"/>
      <p:bldP spid="17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6106884" y="1979387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l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884057" y="1979387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i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4902189" y="1979387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6106884" y="1979387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670296" y="1979387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311579" y="1979387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k</a:t>
            </a:r>
          </a:p>
        </p:txBody>
      </p:sp>
      <p:pic>
        <p:nvPicPr>
          <p:cNvPr id="49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31979" y="4042614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odecagon 49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51" name="Dodecagon 50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52" name="Dodecagon 51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53" name="Dodecagon 52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54" name="Dodecagon 53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55" name="Dodecagon 54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56" name="Dodecagon 55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57" name="Dodecagon 56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58" name="Dodecagon 57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59" name="Dodecagon 58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60" name="Dodecagon 59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61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31980" y="4042615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il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09942" y="1543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3" grpId="0" animBg="1"/>
      <p:bldP spid="27" grpId="0" animBg="1"/>
      <p:bldP spid="28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3011715" y="21009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j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091715" y="2082800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y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551715" y="2100943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l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5551715" y="2100943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8091715" y="2082800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21715" y="2100943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l</a:t>
            </a:r>
          </a:p>
        </p:txBody>
      </p:sp>
      <p:sp>
        <p:nvSpPr>
          <p:cNvPr id="30" name="ô trống 4"/>
          <p:cNvSpPr/>
          <p:nvPr/>
        </p:nvSpPr>
        <p:spPr>
          <a:xfrm>
            <a:off x="3011715" y="21009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281715" y="2119086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e</a:t>
            </a:r>
          </a:p>
        </p:txBody>
      </p:sp>
      <p:pic>
        <p:nvPicPr>
          <p:cNvPr id="36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68618" y="4189571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Dodecagon 36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8" name="Dodecagon 37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39" name="Dodecagon 38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40" name="Dodecagon 39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41" name="Dodecagon 40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42" name="Dodecagon 41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43" name="Dodecagon 42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4" name="Dodecagon 43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5" name="Dodecagon 44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6" name="Dodecagon 45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7" name="Dodecagon 46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48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68619" y="4189572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00427" y="270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8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5" grpId="0" animBg="1"/>
      <p:bldP spid="34" grpId="0" animBg="1"/>
      <p:bldP spid="33" grpId="0" animBg="1"/>
      <p:bldP spid="27" grpId="0" animBg="1"/>
      <p:bldP spid="28" grpId="0" animBg="1"/>
      <p:bldP spid="30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394050" y="4287543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7842430" y="2122714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r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687636" y="2122714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78049" y="2122714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7" name="Dodecagon 16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16" name="Dodecagon 15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18" name="Dodecagon 17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19" name="Dodecagon 18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20" name="Dodecagon 19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1" name="Dodecagon 20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2" name="Dodecagon 21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3" name="Dodecagon 22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6" name="Dodecagon 25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4374141" y="2122714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6687636" y="2122714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180620" y="2140857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w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7842430" y="2122714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32842" y="2122714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t</a:t>
            </a:r>
          </a:p>
        </p:txBody>
      </p:sp>
      <p:pic>
        <p:nvPicPr>
          <p:cNvPr id="1028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394050" y="4287543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a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5429" y="81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4" grpId="0" animBg="1"/>
      <p:bldP spid="33" grpId="0" animBg="1"/>
      <p:bldP spid="17" grpId="0" animBg="1"/>
      <p:bldP spid="17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30" grpId="0" animBg="1"/>
    </p:bld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3733</TotalTime>
  <Words>607</Words>
  <Application>Microsoft Office PowerPoint</Application>
  <PresentationFormat>Widescreen</PresentationFormat>
  <Paragraphs>301</Paragraphs>
  <Slides>39</Slides>
  <Notes>7</Notes>
  <HiddenSlides>0</HiddenSlides>
  <MMClips>39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39</vt:i4>
      </vt:variant>
    </vt:vector>
  </HeadingPairs>
  <TitlesOfParts>
    <vt:vector size="71" baseType="lpstr">
      <vt:lpstr>.VnArial</vt:lpstr>
      <vt:lpstr>Aharoni</vt:lpstr>
      <vt:lpstr>Amatic SC</vt:lpstr>
      <vt:lpstr>Arial</vt:lpstr>
      <vt:lpstr>Bellota Text Light</vt:lpstr>
      <vt:lpstr>Calibri</vt:lpstr>
      <vt:lpstr>Calibri Light</vt:lpstr>
      <vt:lpstr>Century</vt:lpstr>
      <vt:lpstr>Comic Sans MS</vt:lpstr>
      <vt:lpstr>Congenial Black</vt:lpstr>
      <vt:lpstr>Federo</vt:lpstr>
      <vt:lpstr>IguanaLover BTN</vt:lpstr>
      <vt:lpstr>Nunito</vt:lpstr>
      <vt:lpstr>Satisfy</vt:lpstr>
      <vt:lpstr>Sitka Subheading</vt:lpstr>
      <vt:lpstr>Sitka Text</vt:lpstr>
      <vt:lpstr>Times New Roman</vt:lpstr>
      <vt:lpstr>Tw Cen MT</vt:lpstr>
      <vt:lpstr>Tw Cen MT Condensed</vt:lpstr>
      <vt:lpstr>Wingdings 2</vt:lpstr>
      <vt:lpstr>Wingdings 3</vt:lpstr>
      <vt:lpstr>3_Lafew template</vt:lpstr>
      <vt:lpstr>Office Theme</vt:lpstr>
      <vt:lpstr>5_Office Theme</vt:lpstr>
      <vt:lpstr>1_Office Theme</vt:lpstr>
      <vt:lpstr>14_Office Theme</vt:lpstr>
      <vt:lpstr>2_Office Theme</vt:lpstr>
      <vt:lpstr>3_Office Theme</vt:lpstr>
      <vt:lpstr>4_Office Theme</vt:lpstr>
      <vt:lpstr>Integral</vt:lpstr>
      <vt:lpstr>10_Office Theme</vt:lpstr>
      <vt:lpstr>6_Office Theme</vt:lpstr>
      <vt:lpstr>PowerPoint Presentation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192</cp:revision>
  <dcterms:created xsi:type="dcterms:W3CDTF">2020-12-03T01:35:36Z</dcterms:created>
  <dcterms:modified xsi:type="dcterms:W3CDTF">2025-04-08T14:53:12Z</dcterms:modified>
</cp:coreProperties>
</file>