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9.xml" ContentType="application/vnd.openxmlformats-officedocument.presentationml.notesSlide+xml"/>
  <Override PartName="/ppt/media/audio5.wav" ContentType="audio/x-wav"/>
  <Override PartName="/ppt/notesSlides/notesSlide10.xml" ContentType="application/vnd.openxmlformats-officedocument.presentationml.notesSlide+xml"/>
  <Override PartName="/ppt/media/audio6.wav" ContentType="audio/x-wav"/>
  <Override PartName="/ppt/notesSlides/notesSlide11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6" r:id="rId3"/>
    <p:sldMasterId id="2147483681" r:id="rId4"/>
    <p:sldMasterId id="2147483693" r:id="rId5"/>
    <p:sldMasterId id="2147483707" r:id="rId6"/>
    <p:sldMasterId id="2147483712" r:id="rId7"/>
  </p:sldMasterIdLst>
  <p:notesMasterIdLst>
    <p:notesMasterId r:id="rId48"/>
  </p:notesMasterIdLst>
  <p:sldIdLst>
    <p:sldId id="351" r:id="rId8"/>
    <p:sldId id="300" r:id="rId9"/>
    <p:sldId id="330" r:id="rId10"/>
    <p:sldId id="331" r:id="rId11"/>
    <p:sldId id="344" r:id="rId12"/>
    <p:sldId id="349" r:id="rId13"/>
    <p:sldId id="342" r:id="rId14"/>
    <p:sldId id="345" r:id="rId15"/>
    <p:sldId id="346" r:id="rId16"/>
    <p:sldId id="347" r:id="rId17"/>
    <p:sldId id="348" r:id="rId18"/>
    <p:sldId id="332" r:id="rId19"/>
    <p:sldId id="303" r:id="rId20"/>
    <p:sldId id="333" r:id="rId21"/>
    <p:sldId id="260" r:id="rId22"/>
    <p:sldId id="288" r:id="rId23"/>
    <p:sldId id="290" r:id="rId24"/>
    <p:sldId id="334" r:id="rId25"/>
    <p:sldId id="350" r:id="rId26"/>
    <p:sldId id="263" r:id="rId27"/>
    <p:sldId id="335" r:id="rId28"/>
    <p:sldId id="304" r:id="rId29"/>
    <p:sldId id="291" r:id="rId30"/>
    <p:sldId id="305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9" r:id="rId40"/>
    <p:sldId id="312" r:id="rId41"/>
    <p:sldId id="313" r:id="rId42"/>
    <p:sldId id="323" r:id="rId43"/>
    <p:sldId id="324" r:id="rId44"/>
    <p:sldId id="325" r:id="rId45"/>
    <p:sldId id="326" r:id="rId46"/>
    <p:sldId id="30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3988D2"/>
    <a:srgbClr val="2D80CB"/>
    <a:srgbClr val="B3815B"/>
    <a:srgbClr val="B99CC8"/>
    <a:srgbClr val="9E76B3"/>
    <a:srgbClr val="D9C9E1"/>
    <a:srgbClr val="C6AED2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1652" autoAdjust="0"/>
  </p:normalViewPr>
  <p:slideViewPr>
    <p:cSldViewPr snapToGrid="0" showGuides="1">
      <p:cViewPr varScale="1">
        <p:scale>
          <a:sx n="65" d="100"/>
          <a:sy n="65" d="100"/>
        </p:scale>
        <p:origin x="48" y="72"/>
      </p:cViewPr>
      <p:guideLst>
        <p:guide orient="horz" pos="2160"/>
        <p:guide pos="3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486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491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con </a:t>
            </a:r>
            <a:r>
              <a:rPr lang="en-US" baseline="0" dirty="0" err="1"/>
              <a:t>chuột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GV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vd</a:t>
            </a:r>
            <a:r>
              <a:rPr lang="en-US" baseline="0" dirty="0"/>
              <a:t>: “This is a van”. 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miệng</a:t>
            </a:r>
            <a:r>
              <a:rPr lang="en-US" baseline="0" dirty="0"/>
              <a:t> GV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  </a:t>
            </a:r>
            <a:r>
              <a:rPr lang="en-US" baseline="0" dirty="0" err="1"/>
              <a:t>thi</a:t>
            </a:r>
            <a:r>
              <a:rPr lang="en-US" baseline="0" dirty="0"/>
              <a:t>̀ sẽ </a:t>
            </a:r>
            <a:r>
              <a:rPr lang="en-US" baseline="0" dirty="0" err="1"/>
              <a:t>lặp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 </a:t>
            </a:r>
          </a:p>
          <a:p>
            <a:pPr marL="0" indent="0">
              <a:buFontTx/>
              <a:buNone/>
            </a:pPr>
            <a:r>
              <a:rPr lang="en-US" baseline="0" dirty="0"/>
              <a:t>- HS </a:t>
            </a:r>
            <a:r>
              <a:rPr lang="en-US" baseline="0" dirty="0" err="1"/>
              <a:t>tra</a:t>
            </a:r>
            <a:r>
              <a:rPr lang="en-US" baseline="0" dirty="0"/>
              <a:t>̉ 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, GV click HOME </a:t>
            </a:r>
            <a:r>
              <a:rPr lang="en-US" baseline="0" dirty="0" err="1"/>
              <a:t>trơ</a:t>
            </a:r>
            <a:r>
              <a:rPr lang="en-US" baseline="0" dirty="0"/>
              <a:t>̉  </a:t>
            </a:r>
            <a:r>
              <a:rPr lang="en-US" baseline="0" dirty="0" err="1"/>
              <a:t>vê</a:t>
            </a:r>
            <a:r>
              <a:rPr lang="en-US" baseline="0" dirty="0"/>
              <a:t>̀ 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chọn</a:t>
            </a:r>
            <a:r>
              <a:rPr lang="en-US" baseline="0" dirty="0"/>
              <a:t> con </a:t>
            </a:r>
            <a:r>
              <a:rPr lang="en-US" baseline="0" dirty="0" err="1"/>
              <a:t>chuột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baseline="0" dirty="0"/>
          </a:p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3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7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5209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259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16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- GV chia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 1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giành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nhanh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chuông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>
              <a:buFontTx/>
              <a:buChar char="-"/>
            </a:pPr>
            <a:r>
              <a:rPr lang="en-US" sz="1200" i="1" dirty="0">
                <a:latin typeface="Arial" pitchFamily="34" charset="0"/>
                <a:cs typeface="Arial" pitchFamily="34" charset="0"/>
              </a:rPr>
              <a:t>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vào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đám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mây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1,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check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-&gt;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chặng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0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- GV chia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 1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giành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nhanh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chuông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>
              <a:buFontTx/>
              <a:buChar char="-"/>
            </a:pPr>
            <a:r>
              <a:rPr lang="en-US" sz="1200" i="1" dirty="0">
                <a:latin typeface="Arial" pitchFamily="34" charset="0"/>
                <a:cs typeface="Arial" pitchFamily="34" charset="0"/>
              </a:rPr>
              <a:t>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vào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đám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mây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1,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check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-&gt;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chặng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40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956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12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31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633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9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0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87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01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12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1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71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9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7" name="Google Shape;537;p31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153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06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28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35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14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14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05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23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1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72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F04D-C31F-4C65-88ED-B62BF34193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C9E-42A3-4672-83EB-0C9C264F0C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0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srgbClr val="232323"/>
                </a:solidFill>
              </a:rPr>
              <a:pPr>
                <a:defRPr/>
              </a:pPr>
              <a:t>08/04/202525</a:t>
            </a:fld>
            <a:endParaRPr lang="en-US">
              <a:solidFill>
                <a:srgbClr val="23232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2323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srgbClr val="23232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7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3548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4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25057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750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71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8333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00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F04D-C31F-4C65-88ED-B62BF34193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DC9E-42A3-4672-83EB-0C9C264F0C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4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jpe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slide" Target="slide6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jpe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slide" Target="slide6.xml"/><Relationship Id="rId5" Type="http://schemas.openxmlformats.org/officeDocument/2006/relationships/image" Target="../media/image40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20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48.pn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0.png"/><Relationship Id="rId7" Type="http://schemas.openxmlformats.org/officeDocument/2006/relationships/image" Target="../media/image5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3.gif"/><Relationship Id="rId5" Type="http://schemas.openxmlformats.org/officeDocument/2006/relationships/image" Target="../media/image19.png"/><Relationship Id="rId10" Type="http://schemas.openxmlformats.org/officeDocument/2006/relationships/slide" Target="slide33.xml"/><Relationship Id="rId4" Type="http://schemas.openxmlformats.org/officeDocument/2006/relationships/audio" Target="../media/audio6.wav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5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6.png"/><Relationship Id="rId11" Type="http://schemas.openxmlformats.org/officeDocument/2006/relationships/image" Target="../media/image19.png"/><Relationship Id="rId5" Type="http://schemas.openxmlformats.org/officeDocument/2006/relationships/image" Target="../media/image65.jpeg"/><Relationship Id="rId10" Type="http://schemas.openxmlformats.org/officeDocument/2006/relationships/image" Target="../media/image68.gif"/><Relationship Id="rId4" Type="http://schemas.openxmlformats.org/officeDocument/2006/relationships/audio" Target="../media/audio2.wav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jpeg"/><Relationship Id="rId12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5.jpeg"/><Relationship Id="rId11" Type="http://schemas.microsoft.com/office/2007/relationships/hdphoto" Target="../media/hdphoto7.wdp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1.png"/><Relationship Id="rId12" Type="http://schemas.microsoft.com/office/2007/relationships/hdphoto" Target="../media/hdphoto7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67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2.png"/><Relationship Id="rId12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5.jpeg"/><Relationship Id="rId11" Type="http://schemas.microsoft.com/office/2007/relationships/hdphoto" Target="../media/hdphoto7.wdp"/><Relationship Id="rId5" Type="http://schemas.openxmlformats.org/officeDocument/2006/relationships/audio" Target="../media/audio4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3.png"/><Relationship Id="rId12" Type="http://schemas.openxmlformats.org/officeDocument/2006/relationships/image" Target="../media/image1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5.jpe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4.png"/><Relationship Id="rId12" Type="http://schemas.microsoft.com/office/2007/relationships/hdphoto" Target="../media/hdphoto6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5.jpe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5.png"/><Relationship Id="rId12" Type="http://schemas.microsoft.com/office/2007/relationships/hdphoto" Target="../media/hdphoto6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5.jpe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6.png"/><Relationship Id="rId12" Type="http://schemas.microsoft.com/office/2007/relationships/hdphoto" Target="../media/hdphoto6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5.jpe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7.png"/><Relationship Id="rId12" Type="http://schemas.microsoft.com/office/2007/relationships/hdphoto" Target="../media/hdphoto6.wdp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5.jpe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7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35.xml"/><Relationship Id="rId18" Type="http://schemas.openxmlformats.org/officeDocument/2006/relationships/slide" Target="slide37.xml"/><Relationship Id="rId3" Type="http://schemas.openxmlformats.org/officeDocument/2006/relationships/audio" Target="../media/audio7.wav"/><Relationship Id="rId7" Type="http://schemas.openxmlformats.org/officeDocument/2006/relationships/image" Target="../media/image80.png"/><Relationship Id="rId12" Type="http://schemas.microsoft.com/office/2007/relationships/hdphoto" Target="../media/hdphoto15.wdp"/><Relationship Id="rId17" Type="http://schemas.microsoft.com/office/2007/relationships/hdphoto" Target="../media/hdphoto16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image" Target="../media/image82.png"/><Relationship Id="rId5" Type="http://schemas.openxmlformats.org/officeDocument/2006/relationships/audio" Target="../media/audio9.wav"/><Relationship Id="rId15" Type="http://schemas.openxmlformats.org/officeDocument/2006/relationships/slide" Target="slide36.xml"/><Relationship Id="rId10" Type="http://schemas.microsoft.com/office/2007/relationships/hdphoto" Target="../media/hdphoto14.wdp"/><Relationship Id="rId19" Type="http://schemas.openxmlformats.org/officeDocument/2006/relationships/slide" Target="slide39.xml"/><Relationship Id="rId4" Type="http://schemas.openxmlformats.org/officeDocument/2006/relationships/audio" Target="../media/audio8.wav"/><Relationship Id="rId9" Type="http://schemas.openxmlformats.org/officeDocument/2006/relationships/image" Target="../media/image81.png"/><Relationship Id="rId14" Type="http://schemas.openxmlformats.org/officeDocument/2006/relationships/slide" Target="slide3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0.wdp"/><Relationship Id="rId3" Type="http://schemas.openxmlformats.org/officeDocument/2006/relationships/image" Target="../media/image84.png"/><Relationship Id="rId7" Type="http://schemas.microsoft.com/office/2007/relationships/hdphoto" Target="../media/hdphoto18.wdp"/><Relationship Id="rId12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slide" Target="slide34.xml"/><Relationship Id="rId5" Type="http://schemas.microsoft.com/office/2007/relationships/hdphoto" Target="../media/hdphoto17.wdp"/><Relationship Id="rId10" Type="http://schemas.microsoft.com/office/2007/relationships/hdphoto" Target="../media/hdphoto19.wdp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0.wdp"/><Relationship Id="rId3" Type="http://schemas.openxmlformats.org/officeDocument/2006/relationships/image" Target="../media/image84.png"/><Relationship Id="rId7" Type="http://schemas.microsoft.com/office/2007/relationships/hdphoto" Target="../media/hdphoto18.wdp"/><Relationship Id="rId12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slide" Target="slide34.xml"/><Relationship Id="rId5" Type="http://schemas.microsoft.com/office/2007/relationships/hdphoto" Target="../media/hdphoto17.wdp"/><Relationship Id="rId10" Type="http://schemas.microsoft.com/office/2007/relationships/hdphoto" Target="../media/hdphoto21.wdp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20.wdp"/><Relationship Id="rId3" Type="http://schemas.openxmlformats.org/officeDocument/2006/relationships/image" Target="../media/image84.png"/><Relationship Id="rId7" Type="http://schemas.microsoft.com/office/2007/relationships/hdphoto" Target="../media/hdphoto18.wdp"/><Relationship Id="rId12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slide" Target="slide34.xml"/><Relationship Id="rId5" Type="http://schemas.microsoft.com/office/2007/relationships/hdphoto" Target="../media/hdphoto17.wdp"/><Relationship Id="rId10" Type="http://schemas.microsoft.com/office/2007/relationships/hdphoto" Target="../media/hdphoto21.wdp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85.png"/><Relationship Id="rId7" Type="http://schemas.openxmlformats.org/officeDocument/2006/relationships/image" Target="../media/image91.png"/><Relationship Id="rId12" Type="http://schemas.microsoft.com/office/2007/relationships/hdphoto" Target="../media/hdphoto2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slide" Target="slide34.xml"/><Relationship Id="rId4" Type="http://schemas.microsoft.com/office/2007/relationships/hdphoto" Target="../media/hdphoto17.wdp"/><Relationship Id="rId9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85.png"/><Relationship Id="rId7" Type="http://schemas.openxmlformats.org/officeDocument/2006/relationships/image" Target="../media/image93.png"/><Relationship Id="rId12" Type="http://schemas.microsoft.com/office/2007/relationships/hdphoto" Target="../media/hdphoto2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slide" Target="slide34.xml"/><Relationship Id="rId4" Type="http://schemas.microsoft.com/office/2007/relationships/hdphoto" Target="../media/hdphoto17.wdp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4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6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18" Type="http://schemas.openxmlformats.org/officeDocument/2006/relationships/slide" Target="slide11.xml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12" Type="http://schemas.openxmlformats.org/officeDocument/2006/relationships/image" Target="../media/image29.gif"/><Relationship Id="rId17" Type="http://schemas.openxmlformats.org/officeDocument/2006/relationships/slide" Target="slide10.xml"/><Relationship Id="rId2" Type="http://schemas.openxmlformats.org/officeDocument/2006/relationships/notesSlide" Target="../notesSlides/notesSlide5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slide" Target="slide7.xml"/><Relationship Id="rId15" Type="http://schemas.openxmlformats.org/officeDocument/2006/relationships/slide" Target="slide8.xml"/><Relationship Id="rId10" Type="http://schemas.openxmlformats.org/officeDocument/2006/relationships/image" Target="../media/image27.gif"/><Relationship Id="rId4" Type="http://schemas.openxmlformats.org/officeDocument/2006/relationships/image" Target="../media/image22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9.gif"/><Relationship Id="rId17" Type="http://schemas.openxmlformats.org/officeDocument/2006/relationships/slide" Target="slide10.xml"/><Relationship Id="rId2" Type="http://schemas.openxmlformats.org/officeDocument/2006/relationships/notesSlide" Target="../notesSlides/notesSlide6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slide" Target="slide7.xml"/><Relationship Id="rId15" Type="http://schemas.openxmlformats.org/officeDocument/2006/relationships/slide" Target="slide8.xml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slide" Target="slide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jpe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slide" Target="slide6.xml"/><Relationship Id="rId5" Type="http://schemas.openxmlformats.org/officeDocument/2006/relationships/image" Target="../media/image36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8228711" y="280791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363752" y="-154389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3143740" y="-2037861"/>
            <a:ext cx="5908429" cy="10875109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114600" y="2833276"/>
            <a:ext cx="1003971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6400" b="1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sz="1200" dirty="0"/>
          </a:p>
        </p:txBody>
      </p:sp>
      <p:sp>
        <p:nvSpPr>
          <p:cNvPr id="192" name="Google Shape;192;p8"/>
          <p:cNvSpPr/>
          <p:nvPr/>
        </p:nvSpPr>
        <p:spPr>
          <a:xfrm>
            <a:off x="10399096" y="121073"/>
            <a:ext cx="1792904" cy="98808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72308" y="5530809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505" y="972258"/>
            <a:ext cx="74281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33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334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3;p8"/>
          <p:cNvSpPr/>
          <p:nvPr/>
        </p:nvSpPr>
        <p:spPr>
          <a:xfrm>
            <a:off x="1206491" y="5497490"/>
            <a:ext cx="740492" cy="1045905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526508" y="4550904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109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25593" y="5463529"/>
            <a:ext cx="1540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juice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74" y="358499"/>
            <a:ext cx="8927999" cy="4746531"/>
          </a:xfrm>
          <a:prstGeom prst="rect">
            <a:avLst/>
          </a:prstGeom>
        </p:spPr>
      </p:pic>
      <p:pic>
        <p:nvPicPr>
          <p:cNvPr id="8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6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07345" y="5463529"/>
            <a:ext cx="1377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jelly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aspberry jelly | %%channel_name%%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09" y="303321"/>
            <a:ext cx="8634464" cy="485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 and chant.</a:t>
            </a: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07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A685C0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sp>
        <p:nvSpPr>
          <p:cNvPr id="23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425;p40"/>
          <p:cNvSpPr/>
          <p:nvPr/>
        </p:nvSpPr>
        <p:spPr>
          <a:xfrm>
            <a:off x="941623" y="154565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425;p40"/>
          <p:cNvSpPr/>
          <p:nvPr/>
        </p:nvSpPr>
        <p:spPr>
          <a:xfrm>
            <a:off x="1928114" y="262505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9" y="237173"/>
            <a:ext cx="722772" cy="76037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97367" y="23982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chant.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33" y="668864"/>
            <a:ext cx="983657" cy="517898"/>
          </a:xfrm>
          <a:prstGeom prst="rect">
            <a:avLst/>
          </a:prstGeom>
        </p:spPr>
      </p:pic>
      <p:pic>
        <p:nvPicPr>
          <p:cNvPr id="46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302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6084"/>
            <a:ext cx="609600" cy="609600"/>
          </a:xfrm>
          <a:prstGeom prst="rect">
            <a:avLst/>
          </a:prstGeom>
        </p:spPr>
      </p:pic>
      <p:pic>
        <p:nvPicPr>
          <p:cNvPr id="47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00" end="257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626792"/>
            <a:ext cx="609600" cy="609600"/>
          </a:xfrm>
          <a:prstGeom prst="rect">
            <a:avLst/>
          </a:prstGeom>
        </p:spPr>
      </p:pic>
      <p:pic>
        <p:nvPicPr>
          <p:cNvPr id="48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0" end="212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1339097"/>
            <a:ext cx="609600" cy="609600"/>
          </a:xfrm>
          <a:prstGeom prst="rect">
            <a:avLst/>
          </a:prstGeom>
        </p:spPr>
      </p:pic>
      <p:pic>
        <p:nvPicPr>
          <p:cNvPr id="49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00" end="169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1985330"/>
            <a:ext cx="609600" cy="609600"/>
          </a:xfrm>
          <a:prstGeom prst="rect">
            <a:avLst/>
          </a:prstGeom>
        </p:spPr>
      </p:pic>
      <p:pic>
        <p:nvPicPr>
          <p:cNvPr id="50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00" end="125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2694103"/>
            <a:ext cx="609600" cy="609600"/>
          </a:xfrm>
          <a:prstGeom prst="rect">
            <a:avLst/>
          </a:prstGeom>
        </p:spPr>
      </p:pic>
      <p:pic>
        <p:nvPicPr>
          <p:cNvPr id="51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00" end="77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3322608"/>
            <a:ext cx="609600" cy="609600"/>
          </a:xfrm>
          <a:prstGeom prst="rect">
            <a:avLst/>
          </a:prstGeom>
        </p:spPr>
      </p:pic>
      <p:pic>
        <p:nvPicPr>
          <p:cNvPr id="52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424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4713" y="3964576"/>
            <a:ext cx="609600" cy="6096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163691" y="158208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1163691" y="207018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1138813" y="279752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1145763" y="402416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1145763" y="453432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1163691" y="15802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1163691" y="206840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1139657" y="279454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1145763" y="402824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1145763" y="453718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1163691" y="15802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1163691" y="206838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1138813" y="279752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1145763" y="402872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1168896" y="207171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1145763" y="45385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1163691" y="157563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1133094" y="279718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1145763" y="403990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1138813" y="453718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1145973" y="330920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1145763" y="330634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1145973" y="330780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1144240" y="331922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803363" y="5931546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973034" y="6076562"/>
            <a:ext cx="320040" cy="27432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896179" y="6075036"/>
            <a:ext cx="365760" cy="27432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80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8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2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9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9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2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2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9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9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402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7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5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5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21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7" grpId="2"/>
      <p:bldP spid="67" grpId="3"/>
      <p:bldP spid="68" grpId="0"/>
      <p:bldP spid="68" grpId="1"/>
      <p:bldP spid="69" grpId="0"/>
      <p:bldP spid="69" grpId="1"/>
      <p:bldP spid="69" grpId="2"/>
      <p:bldP spid="69" grpId="3"/>
      <p:bldP spid="70" grpId="0"/>
      <p:bldP spid="70" grpId="1"/>
      <p:bldP spid="70" grpId="2"/>
      <p:bldP spid="70" grpId="3"/>
      <p:bldP spid="71" grpId="0"/>
      <p:bldP spid="71" grpId="1"/>
      <p:bldP spid="71" grpId="2"/>
      <p:bldP spid="71" grpId="3"/>
      <p:bldP spid="72" grpId="0"/>
      <p:bldP spid="72" grpId="1"/>
      <p:bldP spid="72" grpId="2"/>
      <p:bldP spid="72" grpId="3"/>
      <p:bldP spid="74" grpId="0"/>
      <p:bldP spid="74" grpId="1"/>
      <p:bldP spid="75" grpId="0"/>
      <p:bldP spid="75" grpId="1"/>
      <p:bldP spid="76" grpId="0"/>
      <p:bldP spid="76" grpId="1"/>
      <p:bldP spid="76" grpId="2"/>
      <p:bldP spid="76" grpId="3"/>
      <p:bldP spid="78" grpId="0" animBg="1"/>
      <p:bldP spid="7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Listen and circle.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1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1" y="146459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2464" y="19856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88" y="705738"/>
            <a:ext cx="939856" cy="5010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2B12E9-8A5C-4737-B445-C6BC96532B79}"/>
              </a:ext>
            </a:extLst>
          </p:cNvPr>
          <p:cNvGrpSpPr/>
          <p:nvPr/>
        </p:nvGrpSpPr>
        <p:grpSpPr>
          <a:xfrm>
            <a:off x="527713" y="2436448"/>
            <a:ext cx="4999083" cy="2985557"/>
            <a:chOff x="199381" y="2175498"/>
            <a:chExt cx="4310743" cy="2362200"/>
          </a:xfrm>
        </p:grpSpPr>
        <p:sp>
          <p:nvSpPr>
            <p:cNvPr id="6" name="Rounded Rectangle 5">
              <a:hlinkClick r:id="" action="ppaction://noaction"/>
            </p:cNvPr>
            <p:cNvSpPr/>
            <p:nvPr/>
          </p:nvSpPr>
          <p:spPr>
            <a:xfrm>
              <a:off x="199381" y="2175498"/>
              <a:ext cx="4310743" cy="2362200"/>
            </a:xfrm>
            <a:prstGeom prst="roundRect">
              <a:avLst/>
            </a:prstGeom>
            <a:solidFill>
              <a:srgbClr val="D9C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2273470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21" y="4036114"/>
              <a:ext cx="437603" cy="3617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038" y="3969639"/>
              <a:ext cx="318276" cy="4282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80" y="2660110"/>
              <a:ext cx="2172753" cy="15360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081" y="2744997"/>
              <a:ext cx="1966381" cy="120219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FAB5F9-AE2A-479D-9822-5CF9B79C53CD}"/>
              </a:ext>
            </a:extLst>
          </p:cNvPr>
          <p:cNvGrpSpPr/>
          <p:nvPr/>
        </p:nvGrpSpPr>
        <p:grpSpPr>
          <a:xfrm>
            <a:off x="6191923" y="2436448"/>
            <a:ext cx="5330793" cy="2985557"/>
            <a:chOff x="4572000" y="2175498"/>
            <a:chExt cx="4310743" cy="2362200"/>
          </a:xfrm>
        </p:grpSpPr>
        <p:sp>
          <p:nvSpPr>
            <p:cNvPr id="7" name="Rounded Rectangle 6">
              <a:hlinkClick r:id="" action="ppaction://noaction"/>
            </p:cNvPr>
            <p:cNvSpPr/>
            <p:nvPr/>
          </p:nvSpPr>
          <p:spPr>
            <a:xfrm>
              <a:off x="4572000" y="2175498"/>
              <a:ext cx="4310743" cy="2362200"/>
            </a:xfrm>
            <a:prstGeom prst="roundRect">
              <a:avLst/>
            </a:prstGeom>
            <a:solidFill>
              <a:srgbClr val="D9C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2273470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664" y="4036114"/>
              <a:ext cx="437603" cy="3617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611" y="3969639"/>
              <a:ext cx="318276" cy="4282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668" y="2546099"/>
              <a:ext cx="1678703" cy="14235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4014" y="2809050"/>
              <a:ext cx="1957469" cy="123815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" end="2817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7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" y="170574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477" y="29977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70" y="861876"/>
            <a:ext cx="878779" cy="468467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948457" y="2387965"/>
            <a:ext cx="8390437" cy="3495629"/>
          </a:xfrm>
          <a:prstGeom prst="roundRect">
            <a:avLst/>
          </a:prstGeom>
          <a:solidFill>
            <a:srgbClr val="D9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92792" y="2399957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65" y="5148640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6" y="5102920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8" y="2572499"/>
            <a:ext cx="3534749" cy="24989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90" y="2711792"/>
            <a:ext cx="3243842" cy="198320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9187.7811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F03847-45E0-43C2-9034-9886FA1CA95C}"/>
              </a:ext>
            </a:extLst>
          </p:cNvPr>
          <p:cNvSpPr/>
          <p:nvPr/>
        </p:nvSpPr>
        <p:spPr>
          <a:xfrm>
            <a:off x="7798973" y="5068619"/>
            <a:ext cx="731520" cy="7315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0.00277 -0.10208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" name="Google Shape;425;p40"/>
          <p:cNvSpPr/>
          <p:nvPr/>
        </p:nvSpPr>
        <p:spPr>
          <a:xfrm>
            <a:off x="1672788" y="143529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425;p40"/>
          <p:cNvSpPr/>
          <p:nvPr/>
        </p:nvSpPr>
        <p:spPr>
          <a:xfrm>
            <a:off x="10087996" y="154604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5" y="146459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5759" y="32149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12" y="821177"/>
            <a:ext cx="981501" cy="523227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900782" y="2398742"/>
            <a:ext cx="8390437" cy="3495629"/>
          </a:xfrm>
          <a:prstGeom prst="roundRect">
            <a:avLst/>
          </a:prstGeom>
          <a:solidFill>
            <a:srgbClr val="D9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60933" y="2389018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50" y="4972530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71" y="4926810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557" y="2656043"/>
            <a:ext cx="3380449" cy="2137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986" y="2604765"/>
            <a:ext cx="2491273" cy="212324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60" end="2747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F03847-45E0-43C2-9034-9886FA1CA95C}"/>
              </a:ext>
            </a:extLst>
          </p:cNvPr>
          <p:cNvSpPr/>
          <p:nvPr/>
        </p:nvSpPr>
        <p:spPr>
          <a:xfrm>
            <a:off x="3626028" y="4891105"/>
            <a:ext cx="731520" cy="7315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8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0278 -0.1020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Look and write.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21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FCB8378B-E331-20B3-D0FC-5D3375071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3571" y="974271"/>
            <a:ext cx="8483600" cy="1752600"/>
          </a:xfrm>
          <a:prstGeom prst="rect">
            <a:avLst/>
          </a:prstGeom>
        </p:spPr>
      </p:pic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E1737B57-3F8E-A26E-AF33-F641D20C69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3571" y="3086100"/>
            <a:ext cx="8483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4312">
        <p14:warp dir="in"/>
      </p:transition>
    </mc:Choice>
    <mc:Fallback xmlns="">
      <p:transition spd="slow" advTm="14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>
                <a:lumMod val="66000"/>
                <a:lumOff val="34000"/>
              </a:schemeClr>
            </a:gs>
            <a:gs pos="1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ge 2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466">
            <a:off x="361713" y="4790078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grpSp>
        <p:nvGrpSpPr>
          <p:cNvPr id="144" name="Google Shape;144;p23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  <a:buClr>
                  <a:srgbClr val="000000"/>
                </a:buClr>
                <a:defRPr/>
              </a:pPr>
              <a:endParaRPr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941190" y="-2452"/>
            <a:ext cx="6023484" cy="48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10263671" y="2702469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23"/>
          <p:cNvSpPr/>
          <p:nvPr/>
        </p:nvSpPr>
        <p:spPr>
          <a:xfrm>
            <a:off x="353481" y="309121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14" y="2232568"/>
            <a:ext cx="4409579" cy="9507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41647" y="1274329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Unit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40" y="1122772"/>
            <a:ext cx="1175789" cy="1134114"/>
          </a:xfrm>
          <a:prstGeom prst="rect">
            <a:avLst/>
          </a:prstGeom>
        </p:spPr>
      </p:pic>
      <p:sp>
        <p:nvSpPr>
          <p:cNvPr id="154" name="Google Shape;154;p23"/>
          <p:cNvSpPr/>
          <p:nvPr/>
        </p:nvSpPr>
        <p:spPr>
          <a:xfrm rot="17588518">
            <a:off x="924409" y="4377635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32" name="Picture 8" descr="Page 7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4" name="Picture 10" descr="Page 16 | Village summer Vectors &amp; Illustrations for Free Download | Freepi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601">
            <a:off x="9610119" y="4883369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57" name="Google Shape;157;p23"/>
          <p:cNvSpPr/>
          <p:nvPr/>
        </p:nvSpPr>
        <p:spPr>
          <a:xfrm rot="19491218">
            <a:off x="10824165" y="4467011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" name="Google Shape;157;p23"/>
          <p:cNvSpPr/>
          <p:nvPr/>
        </p:nvSpPr>
        <p:spPr>
          <a:xfrm rot="18551328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421;p36"/>
          <p:cNvSpPr/>
          <p:nvPr/>
        </p:nvSpPr>
        <p:spPr>
          <a:xfrm>
            <a:off x="9099945" y="181257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423;p36"/>
          <p:cNvSpPr/>
          <p:nvPr/>
        </p:nvSpPr>
        <p:spPr>
          <a:xfrm>
            <a:off x="1520157" y="2613861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22" name="Google Shape;2656;p43">
            <a:extLst>
              <a:ext uri="{FF2B5EF4-FFF2-40B4-BE49-F238E27FC236}">
                <a16:creationId xmlns:a16="http://schemas.microsoft.com/office/drawing/2014/main" id="{E6BD436E-6806-4F5F-BE1B-C0570D41C8A1}"/>
              </a:ext>
            </a:extLst>
          </p:cNvPr>
          <p:cNvSpPr txBox="1">
            <a:spLocks/>
          </p:cNvSpPr>
          <p:nvPr/>
        </p:nvSpPr>
        <p:spPr>
          <a:xfrm>
            <a:off x="3591080" y="3215100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2 - Period 2</a:t>
            </a:r>
          </a:p>
        </p:txBody>
      </p:sp>
    </p:spTree>
    <p:extLst>
      <p:ext uri="{BB962C8B-B14F-4D97-AF65-F5344CB8AC3E}">
        <p14:creationId xmlns:p14="http://schemas.microsoft.com/office/powerpoint/2010/main" val="275126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2" y="55738"/>
            <a:ext cx="697655" cy="745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0329" y="271792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Look and write.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37" y="770010"/>
            <a:ext cx="972073" cy="487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09" y="2394117"/>
            <a:ext cx="4285326" cy="763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83" y="2377147"/>
            <a:ext cx="4216622" cy="78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0" y="3251417"/>
            <a:ext cx="3916745" cy="23582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8540" y="3470582"/>
            <a:ext cx="2809725" cy="1919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451" y="3618030"/>
            <a:ext cx="2657005" cy="1624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9010" y="5517680"/>
            <a:ext cx="1678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andara" panose="020E0502030303020204" pitchFamily="34" charset="0"/>
              </a:rPr>
              <a:t>illage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44342" y="5990195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00215" y="5504182"/>
            <a:ext cx="21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andara" panose="020E0502030303020204" pitchFamily="34" charset="0"/>
              </a:rPr>
              <a:t>olleyball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413270" y="5988275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55904" y="5374021"/>
            <a:ext cx="192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andara" panose="020E0502030303020204" pitchFamily="34" charset="0"/>
              </a:rPr>
              <a:t>an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968958" y="5858114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D71D84-4D91-4A94-9DAE-28118B74E2A4}"/>
              </a:ext>
            </a:extLst>
          </p:cNvPr>
          <p:cNvSpPr txBox="1"/>
          <p:nvPr/>
        </p:nvSpPr>
        <p:spPr>
          <a:xfrm>
            <a:off x="1583856" y="5517680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010858-74CC-4878-9B45-20A5399C4E36}"/>
              </a:ext>
            </a:extLst>
          </p:cNvPr>
          <p:cNvSpPr txBox="1"/>
          <p:nvPr/>
        </p:nvSpPr>
        <p:spPr>
          <a:xfrm>
            <a:off x="5465277" y="5506524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CB4D92-ADDD-4667-ADCB-D409BB2E6F71}"/>
              </a:ext>
            </a:extLst>
          </p:cNvPr>
          <p:cNvSpPr txBox="1"/>
          <p:nvPr/>
        </p:nvSpPr>
        <p:spPr>
          <a:xfrm>
            <a:off x="10007648" y="5374558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954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Wrap-up</a:t>
            </a: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250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9" action="ppaction://hlinksldjump"/>
          </p:cNvPr>
          <p:cNvSpPr txBox="1"/>
          <p:nvPr/>
        </p:nvSpPr>
        <p:spPr>
          <a:xfrm>
            <a:off x="3435509" y="5753144"/>
            <a:ext cx="1918952" cy="801529"/>
          </a:xfrm>
          <a:prstGeom prst="downArrowCallout">
            <a:avLst/>
          </a:prstGeom>
          <a:solidFill>
            <a:srgbClr val="35E8FB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</a:rPr>
              <a:t>Option 1</a:t>
            </a:r>
          </a:p>
        </p:txBody>
      </p:sp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5791200" y="5753144"/>
            <a:ext cx="1918952" cy="801529"/>
          </a:xfrm>
          <a:prstGeom prst="downArrowCallou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F398D"/>
                </a:solidFill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0448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838715" y="6316208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47" y="2531114"/>
            <a:ext cx="4393906" cy="455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51298" y="2336271"/>
            <a:ext cx="50894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Mysterious bag</a:t>
            </a:r>
          </a:p>
        </p:txBody>
      </p:sp>
      <p:pic>
        <p:nvPicPr>
          <p:cNvPr id="11" name="ph 2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5" y="-785946"/>
            <a:ext cx="5367626" cy="50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h 2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62" y="-1020997"/>
            <a:ext cx="5367626" cy="50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eautiful-piano-logo-1434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5123" y="2539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4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19,800+ Village Illustrations, Royalty-Free Vector Graphics &amp; Clip Art -  iStock | English village, Village background, Village silhouet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70" y="4606374"/>
            <a:ext cx="3796130" cy="2251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38" y="2715870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80051" y="2967335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village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" y="6120924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ll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1430" y="908219"/>
            <a:ext cx="609600" cy="609600"/>
          </a:xfrm>
          <a:prstGeom prst="rect">
            <a:avLst/>
          </a:prstGeom>
        </p:spPr>
      </p:pic>
      <p:pic>
        <p:nvPicPr>
          <p:cNvPr id="1050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791754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6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52107 C 0.02535 -0.50741 0.04375 -0.47269 0.04375 -0.44491 C 0.04375 -0.41968 0.02587 -0.40116 0.00122 -0.40116 C -0.02292 -0.40116 -0.04375 -0.41968 -0.04375 -0.44491 C -0.04375 -0.47269 -0.02222 -0.47963 0.00208 -0.46134 C 0.02587 -0.44051 0.04375 -0.40579 0.04375 -0.38032 C 0.04375 -0.35509 0.02535 -0.33426 0.00122 -0.33426 C -0.02292 -0.33426 -0.04375 -0.35509 -0.04375 -0.38032 C -0.04375 -0.40579 -0.02222 -0.41273 0.00156 -0.39421 C 0.02587 -0.37593 0.04375 -0.3412 0.04375 -0.3162 C 0.04375 -0.28843 0.02535 -0.26759 0.00087 -0.26759 C -0.02292 -0.26759 -0.04375 -0.28843 -0.04375 -0.3162 C -0.04375 -0.33912 -0.02222 -0.34607 0.00156 -0.3294 C 0.02587 -0.31134 0.04375 -0.27454 0.04375 -0.24884 C 0.04375 -0.22384 0.025 -0.20301 0.00087 -0.20301 C -0.02378 -0.20301 -0.04375 -0.22384 -0.04375 -0.24884 C -0.04375 -0.27454 -0.02257 -0.28148 0.00122 -0.26273 C 0.02535 -0.24468 0.04375 -0.20995 0.04375 -0.18426 C 0.04375 -0.15648 0.025 -0.13843 0.00035 -0.13843 C -0.02378 -0.13843 -0.04375 -0.15926 -0.04375 -0.18426 C -0.04375 -0.20995 -0.02257 -0.2169 0.00122 -0.19815 C 0.02535 -0.18009 0.04375 -0.14329 0.04375 -0.11968 C 0.04375 -0.09468 0.02465 -0.07384 0.00035 -0.07384 C -0.02378 -0.07384 -0.04375 -0.09468 -0.04375 -0.11968 C -0.04375 -0.14329 -0.02292 -0.14954 0.00122 -0.13357 C 0.02535 -0.11551 0.04375 -0.07847 0.04375 -0.05301 C 0.04375 -0.03009 0.02465 -0.00694 2.77778E-7 -0.00694 C -0.02431 -0.00694 -0.04375 -0.02778 -0.04375 -0.05301 C -0.04375 -0.07847 -0.02292 -0.08542 0.00087 -0.0669 C 0.025 -0.04815 0.04427 -0.01389 0.04375 0.01157 C 0.0434 0.03681 0.02465 0.05556 2.77778E-7 0.05556 C -0.02431 0.05556 -0.04375 0.03472 -0.04375 0.00949 C -0.04375 -0.01389 -0.02378 -0.02083 2.77778E-7 3.7037E-7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olleyball Clip Art - Volleyball - Free Transparent PNG Clipart Images 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1" b="945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73" y="4285684"/>
            <a:ext cx="2824175" cy="25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03" y="2715870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25888" y="2967335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volleyball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5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ley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8324" y="1894874"/>
            <a:ext cx="609600" cy="609600"/>
          </a:xfrm>
          <a:prstGeom prst="rect">
            <a:avLst/>
          </a:prstGeom>
        </p:spPr>
      </p:pic>
      <p:pic>
        <p:nvPicPr>
          <p:cNvPr id="17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709693" y="6171605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1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5625 C -0.02848 -0.54768 -0.04983 -0.51018 -0.04983 -0.48032 C -0.04983 -0.45324 -0.029 -0.43287 -0.00122 -0.43287 C 0.02656 -0.43287 0.05 -0.45324 0.05 -0.48032 C 0.05 -0.51018 0.02569 -0.51782 -0.00226 -0.49815 C -0.02934 -0.47569 -0.04983 -0.43819 -0.04983 -0.41042 C -0.04983 -0.38333 -0.02848 -0.36088 -0.00122 -0.36088 C 0.02656 -0.36088 0.05 -0.38333 0.05 -0.41042 C 0.05 -0.43819 0.02569 -0.44583 -0.00174 -0.42569 C -0.02934 -0.40579 -0.04983 -0.36852 -0.04983 -0.34143 C -0.04983 -0.31134 -0.02848 -0.28889 -0.00087 -0.28889 C 0.02656 -0.28889 0.05 -0.31134 0.05 -0.34143 C 0.05 -0.3662 0.02569 -0.37361 -0.00174 -0.35579 C -0.029 -0.33611 -0.04983 -0.2963 -0.04983 -0.26852 C -0.04983 -0.24143 -0.02813 -0.21898 -0.00087 -0.21898 C 0.02743 -0.21898 0.05 -0.24143 0.05 -0.26852 C 0.05 -0.2963 0.02604 -0.30393 -0.00122 -0.2838 C -0.02848 -0.26389 -0.04983 -0.22662 -0.04983 -0.19884 C -0.04983 -0.16898 -0.02813 -0.14931 -0.00052 -0.14931 C 0.02743 -0.14931 0.05 -0.17176 0.05 -0.19884 C 0.05 -0.22662 0.02604 -0.23426 -0.00122 -0.21389 C -0.02848 -0.19421 -0.04983 -0.1544 -0.04983 -0.12917 C -0.04983 -0.10185 -0.02761 -0.0794 -0.00052 -0.0794 C 0.02743 -0.0794 0.05 -0.10185 0.05 -0.12917 C 0.05 -0.1544 0.02656 -0.16134 -0.00122 -0.14421 C -0.02848 -0.12454 -0.04983 -0.08472 -0.04983 -0.05694 C -0.04983 -0.03218 -0.02761 -0.00741 4.16667E-6 -0.00741 C 0.02777 -0.00741 0.05 -0.02986 0.05 -0.05694 C 0.05 -0.08472 0.02656 -0.09236 -0.00087 -0.07222 C -0.02813 -0.05185 -0.05018 -0.01505 -0.04983 0.01273 C -0.04931 0.03958 -0.02761 0.06019 4.16667E-6 0.06019 C 0.02777 0.06019 0.05 0.0375 0.05 0.01042 C 0.05 -0.01505 0.02743 -0.02245 4.16667E-6 -3.7037E-7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Van PNG Transparent Images Free Download | Vector Files |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3" y="3816088"/>
            <a:ext cx="3762543" cy="37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2" y="2715870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8559" y="2967335"/>
            <a:ext cx="121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van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7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1430" y="984743"/>
            <a:ext cx="609600" cy="609600"/>
          </a:xfrm>
          <a:prstGeom prst="rect">
            <a:avLst/>
          </a:prstGeom>
        </p:spPr>
      </p:pic>
      <p:pic>
        <p:nvPicPr>
          <p:cNvPr id="16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761442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52778 C 0.01771 -0.51389 0.03108 -0.47894 0.03108 -0.4507 C 0.03108 -0.42547 0.01789 -0.40625 0.0007 -0.40625 C -0.01667 -0.40625 -0.03125 -0.42547 -0.03125 -0.4507 C -0.03125 -0.47894 -0.01615 -0.48565 0.00121 -0.4676 C 0.01823 -0.4463 0.03108 -0.41088 0.03108 -0.38519 C 0.03108 -0.35996 0.01771 -0.33866 0.0007 -0.33866 C -0.01667 -0.33866 -0.03125 -0.35996 -0.03125 -0.38519 C -0.03125 -0.41088 -0.01615 -0.41829 0.00105 -0.39931 C 0.01823 -0.38079 0.03108 -0.3456 0.03108 -0.32014 C 0.03108 -0.29213 0.01771 -0.27107 0.00052 -0.27107 C -0.01667 -0.27107 -0.03125 -0.29213 -0.03125 -0.32014 C -0.03125 -0.34352 -0.01615 -0.3507 0.00105 -0.3338 C 0.01789 -0.31528 0.03108 -0.27801 0.03108 -0.25185 C 0.03108 -0.22662 0.01737 -0.20556 0.00052 -0.20556 C -0.01754 -0.20556 -0.03125 -0.22662 -0.03125 -0.25185 C -0.03125 -0.27801 -0.01649 -0.28519 0.0007 -0.26598 C 0.01771 -0.24792 0.03108 -0.2125 0.03108 -0.18635 C 0.03108 -0.15834 0.01737 -0.14028 0.00017 -0.14028 C -0.01754 -0.14028 -0.03125 -0.16111 -0.03125 -0.18635 C -0.03125 -0.2125 -0.01649 -0.21968 0.0007 -0.20047 C 0.01771 -0.18241 0.03108 -0.14491 0.03108 -0.12107 C 0.03108 -0.0956 0.01719 -0.07477 0.00017 -0.07477 C -0.01754 -0.07477 -0.03125 -0.0956 -0.03125 -0.12107 C -0.03125 -0.14491 -0.01667 -0.15139 0.0007 -0.13496 C 0.01771 -0.1169 0.03108 -0.0794 0.03108 -0.05348 C 0.03108 -0.0301 0.01719 -0.00672 5E-6 -0.00672 C -0.01771 -0.00672 -0.03125 -0.02801 -0.03125 -0.05348 C -0.03125 -0.0794 -0.01667 -0.08635 0.00052 -0.0676 C 0.01737 -0.04861 0.03126 -0.01412 0.03108 0.01203 C 0.03073 0.0375 0.01719 0.05671 5E-6 0.05671 C -0.01771 0.05671 -0.03125 0.03541 -0.03125 0.00995 C -0.03125 -0.01412 -0.01754 -0.02084 5E-6 2.96296E-6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chool Chair Clipart - Classroom Desk Clip Art Transparent PNG - Clip Art 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58" y="4863074"/>
            <a:ext cx="2676884" cy="19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40025" y="2967335"/>
            <a:ext cx="1511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desk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03" y="2820597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7452" y="1558160"/>
            <a:ext cx="609600" cy="609600"/>
          </a:xfrm>
          <a:prstGeom prst="rect">
            <a:avLst/>
          </a:prstGeom>
        </p:spPr>
      </p:pic>
      <p:pic>
        <p:nvPicPr>
          <p:cNvPr id="14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929871" y="6240601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52454 C -0.01615 -0.51088 -0.02795 -0.47593 -0.02795 -0.44792 C -0.02795 -0.42246 -0.01632 -0.40371 -0.00069 -0.40371 C 0.01476 -0.40371 0.02813 -0.42246 0.02813 -0.44792 C 0.02813 -0.47593 0.01424 -0.48287 -0.00121 -0.46459 C -0.01649 -0.44352 -0.02795 -0.40857 -0.02795 -0.38287 C -0.02795 -0.35764 -0.01615 -0.33658 -0.00069 -0.33658 C 0.01476 -0.33658 0.02813 -0.35764 0.02813 -0.38287 C 0.02813 -0.40857 0.01424 -0.41551 -0.00087 -0.39676 C -0.01649 -0.37847 -0.02795 -0.34352 -0.02795 -0.31829 C -0.02795 -0.29028 -0.01615 -0.26921 -0.00052 -0.26921 C 0.01476 -0.26921 0.02813 -0.29028 0.02813 -0.31829 C 0.02813 -0.34121 0.01424 -0.34838 -0.00087 -0.33171 C -0.01632 -0.31343 -0.02795 -0.27639 -0.02795 -0.25046 C -0.02795 -0.22523 -0.0158 -0.20417 -0.00052 -0.20417 C 0.01545 -0.20417 0.02813 -0.22523 0.02813 -0.25046 C 0.02813 -0.27639 0.01458 -0.28334 -0.00069 -0.26459 C -0.01615 -0.24607 -0.02795 -0.21111 -0.02795 -0.18542 C -0.02795 -0.15741 -0.0158 -0.13912 -0.00035 -0.13912 C 0.01545 -0.13912 0.02813 -0.16019 0.02813 -0.18542 C 0.02813 -0.21111 0.01458 -0.21829 -0.00069 -0.19931 C -0.01615 -0.18102 -0.02795 -0.14398 -0.02795 -0.12037 C -0.02795 -0.09491 -0.01545 -0.07408 -0.00035 -0.07408 C 0.01545 -0.07408 0.02813 -0.09491 0.02813 -0.12037 C 0.02813 -0.14398 0.01476 -0.15046 -0.00069 -0.13426 C -0.01615 -0.11621 -0.02795 -0.07894 -0.02795 -0.05324 C -0.02795 -0.03009 -0.01545 -0.00718 -5.55556E-7 -0.00718 C 0.01563 -0.00718 0.02813 -0.02778 0.02813 -0.05324 C 0.02813 -0.07894 0.01476 -0.08588 -0.00052 -0.06736 C -0.0158 -0.04815 -0.02812 -0.01389 -0.02795 0.0118 C -0.0276 0.03727 -0.01545 0.05625 -5.55556E-7 0.05625 C 0.01563 0.05625 0.02813 0.03495 0.02813 0.00995 C 0.02813 -0.01389 0.01545 -0.02084 -5.55556E-7 1.85185E-6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ector Thiết Kế Căn Hộ Đóng Cửa Lớp Học Với Kính Biểu Tượng Bảng Tên Cửa Ra  Vào Bị Cô Lập Trên Backgroud Trắng Hình minh họa Sẵn có - Tải xuố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4" b="99673" l="9804" r="89706">
                        <a14:foregroundMark x1="43137" y1="3922" x2="57190" y2="8007"/>
                        <a14:foregroundMark x1="34967" y1="59967" x2="36438" y2="6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76" y="3603714"/>
            <a:ext cx="3372849" cy="33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22391" y="2967335"/>
            <a:ext cx="1547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door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" y="6070580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78" y="2868253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1430" y="1517819"/>
            <a:ext cx="609600" cy="609600"/>
          </a:xfrm>
          <a:prstGeom prst="rect">
            <a:avLst/>
          </a:prstGeom>
        </p:spPr>
      </p:pic>
      <p:pic>
        <p:nvPicPr>
          <p:cNvPr id="13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929871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5426 C 0.02361 -0.52871 0.04219 -0.49236 0.04219 -0.46366 C 0.04219 -0.43727 0.02361 -0.41806 -1.38889E-6 -0.41806 C -0.02378 -0.41806 -0.03923 -0.43727 -0.03923 -0.46366 C -0.03923 -0.49236 -0.02378 -0.5 -1.38889E-6 -0.48079 C 0.02361 -0.45903 0.04219 -0.42269 0.04219 -0.3963 C 0.04219 -0.37014 0.02361 -0.34838 -1.38889E-6 -0.34838 C -0.02378 -0.34838 -0.03923 -0.37014 -0.03923 -0.3963 C -0.03923 -0.42269 -0.02378 -0.43033 -1.38889E-6 -0.41088 C 0.02361 -0.39167 0.04219 -0.35556 0.04219 -0.3294 C 0.04219 -0.30047 0.02361 -0.27871 -1.38889E-6 -0.27871 C -0.02378 -0.27871 -0.03923 -0.30047 -0.03923 -0.3294 C -0.03923 -0.35301 -0.02378 -0.36065 -1.38889E-6 -0.34329 C 0.02361 -0.32477 0.04219 -0.28588 0.04219 -0.25926 C 0.04219 -0.2331 0.02361 -0.21135 -1.38889E-6 -0.21135 C -0.02378 -0.21135 -0.03923 -0.2331 -0.03923 -0.25926 C -0.03923 -0.28588 -0.02378 -0.29329 -1.38889E-6 -0.27385 C 0.02361 -0.2551 0.04219 -0.21852 0.04219 -0.1919 C 0.04219 -0.1632 0.02361 -0.14422 -1.38889E-6 -0.14422 C -0.02378 -0.14422 -0.03923 -0.16597 -0.03923 -0.1919 C -0.03923 -0.21852 -0.02378 -0.22593 -1.38889E-6 -0.20648 C 0.02361 -0.18773 0.04219 -0.14908 0.04219 -0.12477 C 0.04219 -0.09861 0.02361 -0.07685 -1.38889E-6 -0.07685 C -0.02378 -0.07685 -0.03923 -0.09861 -0.03923 -0.12477 C -0.03923 -0.14908 -0.02378 -0.15602 -1.38889E-6 -0.13912 C 0.02361 -0.12037 0.04219 -0.08195 0.04219 -0.0551 C 0.04219 -0.03125 0.02361 -0.00718 -1.38889E-6 -0.00718 C -0.02378 -0.00718 -0.03923 -0.02894 -0.03923 -0.0551 C -0.03923 -0.08195 -0.02378 -0.08889 -1.38889E-6 -0.06968 C 0.02361 -0.05 0.04219 -0.01459 0.04219 0.01227 C 0.04219 0.03842 0.02361 0.0581 -1.38889E-6 0.0581 C -0.02378 0.0581 -0.03923 0.03634 -0.03923 0.00995 C -0.03923 -0.01459 -0.02378 -0.02153 -1.38889E-6 2.59259E-6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3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s | cute ha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18" l="5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88" y="4681946"/>
            <a:ext cx="3178502" cy="19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9979" y="2967335"/>
            <a:ext cx="1132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hat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1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2" y="2747174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7452" y="1628334"/>
            <a:ext cx="609600" cy="609600"/>
          </a:xfrm>
          <a:prstGeom prst="rect">
            <a:avLst/>
          </a:prstGeom>
        </p:spPr>
      </p:pic>
      <p:pic>
        <p:nvPicPr>
          <p:cNvPr id="12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825836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54445 C -0.02448 -0.53056 -0.04062 -0.49537 -0.04062 -0.46736 C -0.04062 -0.4419 -0.02482 -0.42292 -0.00364 -0.42292 C 0.01754 -0.42292 0.03542 -0.4419 0.03542 -0.46736 C 0.03542 -0.49537 0.01684 -0.50232 -0.00434 -0.48403 C -0.02517 -0.46296 -0.04062 -0.42778 -0.04062 -0.40185 C -0.04062 -0.37662 -0.02448 -0.35556 -0.00364 -0.35556 C 0.01754 -0.35556 0.03542 -0.37662 0.03542 -0.40185 C 0.03542 -0.42778 0.01684 -0.43495 -0.00399 -0.41597 C -0.02517 -0.39769 -0.04062 -0.3625 -0.04062 -0.33704 C -0.04062 -0.30903 -0.02448 -0.28796 -0.0033 -0.28796 C 0.01754 -0.28796 0.03542 -0.30903 0.03542 -0.33704 C 0.03542 -0.36042 0.01684 -0.36736 -0.00399 -0.3507 C -0.02482 -0.33218 -0.04062 -0.29491 -0.04062 -0.26898 C -0.04062 -0.24352 -0.02413 -0.22245 -0.0033 -0.22245 C 0.01823 -0.22245 0.03542 -0.24352 0.03542 -0.26898 C 0.03542 -0.29491 0.01719 -0.30185 -0.00364 -0.2831 C -0.02448 -0.26458 -0.04062 -0.22963 -0.04062 -0.2037 C -0.04062 -0.17546 -0.02413 -0.15718 -0.00295 -0.15718 C 0.01823 -0.15718 0.03542 -0.17824 0.03542 -0.2037 C 0.03542 -0.22963 0.01719 -0.23657 -0.00364 -0.21759 C -0.02448 -0.19931 -0.04062 -0.16204 -0.04062 -0.1382 C -0.04062 -0.11273 -0.02378 -0.09167 -0.00295 -0.09167 C 0.01823 -0.09167 0.03542 -0.11273 0.03542 -0.1382 C 0.03542 -0.16204 0.01754 -0.16852 -0.00364 -0.15232 C -0.02448 -0.1338 -0.04062 -0.09653 -0.04062 -0.0706 C -0.04062 -0.04745 -0.02378 -0.02431 -0.0026 -0.02431 C 0.0184 -0.02431 0.03542 -0.04537 0.03542 -0.0706 C 0.03542 -0.09653 0.01754 -0.1037 -0.0033 -0.08472 C -0.02413 -0.06574 -0.04097 -0.03125 -0.04062 -0.00532 C -0.04028 0.02014 -0.02378 0.03912 -0.0026 0.03912 C 0.0184 0.03912 0.03542 0.01782 0.03542 -0.00741 C 0.03542 -0.03125 0.01823 -0.0382 -0.0026 -0.01713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425;p40"/>
          <p:cNvSpPr/>
          <p:nvPr/>
        </p:nvSpPr>
        <p:spPr>
          <a:xfrm>
            <a:off x="422961" y="1046442"/>
            <a:ext cx="546841" cy="47334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7" name="Google Shape;425;p40"/>
          <p:cNvSpPr/>
          <p:nvPr/>
        </p:nvSpPr>
        <p:spPr>
          <a:xfrm>
            <a:off x="5428962" y="9459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10064242" y="400186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11538361" y="65136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450734" y="2594386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1066283" y="3105172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245" name="Google Shape;5245;p64"/>
          <p:cNvGrpSpPr/>
          <p:nvPr/>
        </p:nvGrpSpPr>
        <p:grpSpPr>
          <a:xfrm>
            <a:off x="2647825" y="2071775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60" name="Google Shape;5260;p64"/>
          <p:cNvGrpSpPr/>
          <p:nvPr/>
        </p:nvGrpSpPr>
        <p:grpSpPr>
          <a:xfrm>
            <a:off x="2601745" y="3772856"/>
            <a:ext cx="446935" cy="446935"/>
            <a:chOff x="4047426" y="2789942"/>
            <a:chExt cx="446935" cy="446935"/>
          </a:xfrm>
        </p:grpSpPr>
        <p:sp>
          <p:nvSpPr>
            <p:cNvPr id="5261" name="Google Shape;5261;p64"/>
            <p:cNvSpPr/>
            <p:nvPr/>
          </p:nvSpPr>
          <p:spPr>
            <a:xfrm>
              <a:off x="4214747" y="2929954"/>
              <a:ext cx="112415" cy="77668"/>
            </a:xfrm>
            <a:custGeom>
              <a:avLst/>
              <a:gdLst/>
              <a:ahLst/>
              <a:cxnLst/>
              <a:rect l="l" t="t" r="r" b="b"/>
              <a:pathLst>
                <a:path w="5487" h="3791" extrusionOk="0">
                  <a:moveTo>
                    <a:pt x="2741" y="1"/>
                  </a:moveTo>
                  <a:cubicBezTo>
                    <a:pt x="1503" y="1"/>
                    <a:pt x="420" y="776"/>
                    <a:pt x="1" y="1881"/>
                  </a:cubicBezTo>
                  <a:cubicBezTo>
                    <a:pt x="617" y="2566"/>
                    <a:pt x="1615" y="3054"/>
                    <a:pt x="2629" y="3739"/>
                  </a:cubicBezTo>
                  <a:cubicBezTo>
                    <a:pt x="2664" y="3774"/>
                    <a:pt x="2704" y="3791"/>
                    <a:pt x="2745" y="3791"/>
                  </a:cubicBezTo>
                  <a:cubicBezTo>
                    <a:pt x="2787" y="3791"/>
                    <a:pt x="2831" y="3774"/>
                    <a:pt x="2873" y="3739"/>
                  </a:cubicBezTo>
                  <a:cubicBezTo>
                    <a:pt x="3893" y="3054"/>
                    <a:pt x="4822" y="2613"/>
                    <a:pt x="5486" y="1881"/>
                  </a:cubicBezTo>
                  <a:cubicBezTo>
                    <a:pt x="5067" y="776"/>
                    <a:pt x="4005" y="1"/>
                    <a:pt x="274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2" name="Google Shape;5262;p64"/>
            <p:cNvSpPr/>
            <p:nvPr/>
          </p:nvSpPr>
          <p:spPr>
            <a:xfrm>
              <a:off x="4211489" y="2968470"/>
              <a:ext cx="119258" cy="57570"/>
            </a:xfrm>
            <a:custGeom>
              <a:avLst/>
              <a:gdLst/>
              <a:ahLst/>
              <a:cxnLst/>
              <a:rect l="l" t="t" r="r" b="b"/>
              <a:pathLst>
                <a:path w="5821" h="2810" extrusionOk="0">
                  <a:moveTo>
                    <a:pt x="160" y="1"/>
                  </a:moveTo>
                  <a:cubicBezTo>
                    <a:pt x="91" y="224"/>
                    <a:pt x="27" y="468"/>
                    <a:pt x="0" y="712"/>
                  </a:cubicBezTo>
                  <a:cubicBezTo>
                    <a:pt x="0" y="712"/>
                    <a:pt x="1970" y="2146"/>
                    <a:pt x="2900" y="2810"/>
                  </a:cubicBezTo>
                  <a:cubicBezTo>
                    <a:pt x="3850" y="2146"/>
                    <a:pt x="5820" y="712"/>
                    <a:pt x="5820" y="712"/>
                  </a:cubicBezTo>
                  <a:cubicBezTo>
                    <a:pt x="5778" y="468"/>
                    <a:pt x="5735" y="224"/>
                    <a:pt x="5645" y="1"/>
                  </a:cubicBezTo>
                  <a:cubicBezTo>
                    <a:pt x="4912" y="314"/>
                    <a:pt x="4052" y="797"/>
                    <a:pt x="3032" y="1482"/>
                  </a:cubicBezTo>
                  <a:cubicBezTo>
                    <a:pt x="2990" y="1506"/>
                    <a:pt x="2946" y="1518"/>
                    <a:pt x="2904" y="1518"/>
                  </a:cubicBezTo>
                  <a:cubicBezTo>
                    <a:pt x="2863" y="1518"/>
                    <a:pt x="2823" y="1506"/>
                    <a:pt x="2788" y="1482"/>
                  </a:cubicBezTo>
                  <a:cubicBezTo>
                    <a:pt x="1774" y="797"/>
                    <a:pt x="908" y="314"/>
                    <a:pt x="1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3" name="Google Shape;5263;p64"/>
            <p:cNvSpPr/>
            <p:nvPr/>
          </p:nvSpPr>
          <p:spPr>
            <a:xfrm>
              <a:off x="4270883" y="2976194"/>
              <a:ext cx="204015" cy="73898"/>
            </a:xfrm>
            <a:custGeom>
              <a:avLst/>
              <a:gdLst/>
              <a:ahLst/>
              <a:cxnLst/>
              <a:rect l="l" t="t" r="r" b="b"/>
              <a:pathLst>
                <a:path w="9958" h="3607" extrusionOk="0">
                  <a:moveTo>
                    <a:pt x="4206" y="1"/>
                  </a:moveTo>
                  <a:cubicBezTo>
                    <a:pt x="3144" y="1"/>
                    <a:pt x="1440" y="1020"/>
                    <a:pt x="1" y="2061"/>
                  </a:cubicBezTo>
                  <a:lnTo>
                    <a:pt x="22" y="2634"/>
                  </a:lnTo>
                  <a:lnTo>
                    <a:pt x="1573" y="3229"/>
                  </a:lnTo>
                  <a:lnTo>
                    <a:pt x="2921" y="3606"/>
                  </a:lnTo>
                  <a:lnTo>
                    <a:pt x="8762" y="3606"/>
                  </a:lnTo>
                  <a:lnTo>
                    <a:pt x="9957" y="3229"/>
                  </a:lnTo>
                  <a:cubicBezTo>
                    <a:pt x="8476" y="2061"/>
                    <a:pt x="5688" y="1"/>
                    <a:pt x="420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4" name="Google Shape;5264;p64"/>
            <p:cNvSpPr/>
            <p:nvPr/>
          </p:nvSpPr>
          <p:spPr>
            <a:xfrm>
              <a:off x="4296779" y="3042348"/>
              <a:ext cx="197581" cy="24052"/>
            </a:xfrm>
            <a:custGeom>
              <a:avLst/>
              <a:gdLst/>
              <a:ahLst/>
              <a:cxnLst/>
              <a:rect l="l" t="t" r="r" b="b"/>
              <a:pathLst>
                <a:path w="9644" h="1174" extrusionOk="0">
                  <a:moveTo>
                    <a:pt x="309" y="0"/>
                  </a:moveTo>
                  <a:lnTo>
                    <a:pt x="1" y="377"/>
                  </a:lnTo>
                  <a:lnTo>
                    <a:pt x="1259" y="775"/>
                  </a:lnTo>
                  <a:lnTo>
                    <a:pt x="2587" y="1174"/>
                  </a:lnTo>
                  <a:lnTo>
                    <a:pt x="8693" y="1174"/>
                  </a:lnTo>
                  <a:lnTo>
                    <a:pt x="9644" y="775"/>
                  </a:lnTo>
                  <a:cubicBezTo>
                    <a:pt x="9644" y="775"/>
                    <a:pt x="9272" y="467"/>
                    <a:pt x="86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5" name="Google Shape;5265;p64"/>
            <p:cNvSpPr/>
            <p:nvPr/>
          </p:nvSpPr>
          <p:spPr>
            <a:xfrm>
              <a:off x="4067339" y="2976194"/>
              <a:ext cx="235770" cy="73898"/>
            </a:xfrm>
            <a:custGeom>
              <a:avLst/>
              <a:gdLst/>
              <a:ahLst/>
              <a:cxnLst/>
              <a:rect l="l" t="t" r="r" b="b"/>
              <a:pathLst>
                <a:path w="11508" h="3607" extrusionOk="0">
                  <a:moveTo>
                    <a:pt x="5757" y="1"/>
                  </a:moveTo>
                  <a:cubicBezTo>
                    <a:pt x="4275" y="1"/>
                    <a:pt x="1461" y="2061"/>
                    <a:pt x="0" y="3229"/>
                  </a:cubicBezTo>
                  <a:lnTo>
                    <a:pt x="1949" y="3606"/>
                  </a:lnTo>
                  <a:lnTo>
                    <a:pt x="9362" y="3606"/>
                  </a:lnTo>
                  <a:lnTo>
                    <a:pt x="11508" y="3229"/>
                  </a:lnTo>
                  <a:cubicBezTo>
                    <a:pt x="10026" y="2061"/>
                    <a:pt x="7238" y="1"/>
                    <a:pt x="575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6" name="Google Shape;5266;p64"/>
            <p:cNvSpPr/>
            <p:nvPr/>
          </p:nvSpPr>
          <p:spPr>
            <a:xfrm>
              <a:off x="4047426" y="3042348"/>
              <a:ext cx="275168" cy="24052"/>
            </a:xfrm>
            <a:custGeom>
              <a:avLst/>
              <a:gdLst/>
              <a:ahLst/>
              <a:cxnLst/>
              <a:rect l="l" t="t" r="r" b="b"/>
              <a:pathLst>
                <a:path w="13431" h="1174" extrusionOk="0">
                  <a:moveTo>
                    <a:pt x="972" y="0"/>
                  </a:moveTo>
                  <a:cubicBezTo>
                    <a:pt x="378" y="467"/>
                    <a:pt x="1" y="775"/>
                    <a:pt x="1" y="775"/>
                  </a:cubicBezTo>
                  <a:lnTo>
                    <a:pt x="1795" y="1174"/>
                  </a:lnTo>
                  <a:lnTo>
                    <a:pt x="11109" y="1174"/>
                  </a:lnTo>
                  <a:lnTo>
                    <a:pt x="13430" y="775"/>
                  </a:lnTo>
                  <a:cubicBezTo>
                    <a:pt x="13430" y="775"/>
                    <a:pt x="13053" y="467"/>
                    <a:pt x="12480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7" name="Google Shape;5267;p64"/>
            <p:cNvSpPr/>
            <p:nvPr/>
          </p:nvSpPr>
          <p:spPr>
            <a:xfrm>
              <a:off x="4047426" y="3058226"/>
              <a:ext cx="446935" cy="170497"/>
            </a:xfrm>
            <a:custGeom>
              <a:avLst/>
              <a:gdLst/>
              <a:ahLst/>
              <a:cxnLst/>
              <a:rect l="l" t="t" r="r" b="b"/>
              <a:pathLst>
                <a:path w="21815" h="8322" extrusionOk="0">
                  <a:moveTo>
                    <a:pt x="1" y="0"/>
                  </a:moveTo>
                  <a:lnTo>
                    <a:pt x="1" y="7944"/>
                  </a:lnTo>
                  <a:lnTo>
                    <a:pt x="1663" y="8321"/>
                  </a:lnTo>
                  <a:lnTo>
                    <a:pt x="20270" y="8321"/>
                  </a:lnTo>
                  <a:lnTo>
                    <a:pt x="21815" y="7944"/>
                  </a:lnTo>
                  <a:lnTo>
                    <a:pt x="21815" y="0"/>
                  </a:lnTo>
                  <a:lnTo>
                    <a:pt x="13430" y="0"/>
                  </a:lnTo>
                  <a:lnTo>
                    <a:pt x="12081" y="39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8" name="Google Shape;5268;p64"/>
            <p:cNvSpPr/>
            <p:nvPr/>
          </p:nvSpPr>
          <p:spPr>
            <a:xfrm>
              <a:off x="4076907" y="2816596"/>
              <a:ext cx="97500" cy="53985"/>
            </a:xfrm>
            <a:custGeom>
              <a:avLst/>
              <a:gdLst/>
              <a:ahLst/>
              <a:cxnLst/>
              <a:rect l="l" t="t" r="r" b="b"/>
              <a:pathLst>
                <a:path w="4759" h="2635" extrusionOk="0">
                  <a:moveTo>
                    <a:pt x="2125" y="1"/>
                  </a:moveTo>
                  <a:cubicBezTo>
                    <a:pt x="1503" y="1"/>
                    <a:pt x="994" y="489"/>
                    <a:pt x="972" y="1089"/>
                  </a:cubicBezTo>
                  <a:lnTo>
                    <a:pt x="887" y="1089"/>
                  </a:lnTo>
                  <a:cubicBezTo>
                    <a:pt x="510" y="1089"/>
                    <a:pt x="155" y="1328"/>
                    <a:pt x="1" y="1663"/>
                  </a:cubicBezTo>
                  <a:cubicBezTo>
                    <a:pt x="1" y="2369"/>
                    <a:pt x="510" y="2634"/>
                    <a:pt x="887" y="2634"/>
                  </a:cubicBezTo>
                  <a:lnTo>
                    <a:pt x="3739" y="2634"/>
                  </a:lnTo>
                  <a:cubicBezTo>
                    <a:pt x="4206" y="2634"/>
                    <a:pt x="4759" y="2284"/>
                    <a:pt x="4759" y="1551"/>
                  </a:cubicBezTo>
                  <a:cubicBezTo>
                    <a:pt x="4605" y="1132"/>
                    <a:pt x="4206" y="824"/>
                    <a:pt x="3739" y="824"/>
                  </a:cubicBezTo>
                  <a:cubicBezTo>
                    <a:pt x="3564" y="824"/>
                    <a:pt x="3410" y="866"/>
                    <a:pt x="3277" y="930"/>
                  </a:cubicBezTo>
                  <a:cubicBezTo>
                    <a:pt x="3166" y="399"/>
                    <a:pt x="2698" y="1"/>
                    <a:pt x="2125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9" name="Google Shape;5269;p64"/>
            <p:cNvSpPr/>
            <p:nvPr/>
          </p:nvSpPr>
          <p:spPr>
            <a:xfrm>
              <a:off x="4355639" y="2789942"/>
              <a:ext cx="128395" cy="73448"/>
            </a:xfrm>
            <a:custGeom>
              <a:avLst/>
              <a:gdLst/>
              <a:ahLst/>
              <a:cxnLst/>
              <a:rect l="l" t="t" r="r" b="b"/>
              <a:pathLst>
                <a:path w="6267" h="3585" extrusionOk="0">
                  <a:moveTo>
                    <a:pt x="3696" y="1"/>
                  </a:moveTo>
                  <a:cubicBezTo>
                    <a:pt x="3144" y="1"/>
                    <a:pt x="2655" y="351"/>
                    <a:pt x="2480" y="861"/>
                  </a:cubicBezTo>
                  <a:cubicBezTo>
                    <a:pt x="2326" y="771"/>
                    <a:pt x="2151" y="728"/>
                    <a:pt x="1970" y="728"/>
                  </a:cubicBezTo>
                  <a:cubicBezTo>
                    <a:pt x="1418" y="728"/>
                    <a:pt x="956" y="1195"/>
                    <a:pt x="956" y="1748"/>
                  </a:cubicBezTo>
                  <a:cubicBezTo>
                    <a:pt x="956" y="1811"/>
                    <a:pt x="956" y="1880"/>
                    <a:pt x="977" y="1944"/>
                  </a:cubicBezTo>
                  <a:lnTo>
                    <a:pt x="956" y="1944"/>
                  </a:lnTo>
                  <a:cubicBezTo>
                    <a:pt x="531" y="1944"/>
                    <a:pt x="160" y="2210"/>
                    <a:pt x="0" y="2587"/>
                  </a:cubicBezTo>
                  <a:cubicBezTo>
                    <a:pt x="0" y="3208"/>
                    <a:pt x="531" y="3585"/>
                    <a:pt x="956" y="3585"/>
                  </a:cubicBezTo>
                  <a:lnTo>
                    <a:pt x="5002" y="3585"/>
                  </a:lnTo>
                  <a:cubicBezTo>
                    <a:pt x="5603" y="3585"/>
                    <a:pt x="6266" y="3139"/>
                    <a:pt x="6266" y="2300"/>
                  </a:cubicBezTo>
                  <a:cubicBezTo>
                    <a:pt x="6086" y="1769"/>
                    <a:pt x="5603" y="1392"/>
                    <a:pt x="5024" y="1392"/>
                  </a:cubicBezTo>
                  <a:lnTo>
                    <a:pt x="5024" y="1302"/>
                  </a:lnTo>
                  <a:cubicBezTo>
                    <a:pt x="5024" y="595"/>
                    <a:pt x="4429" y="1"/>
                    <a:pt x="3696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0" name="Google Shape;5270;p64"/>
            <p:cNvSpPr/>
            <p:nvPr/>
          </p:nvSpPr>
          <p:spPr>
            <a:xfrm>
              <a:off x="4047426" y="3220548"/>
              <a:ext cx="446935" cy="16329"/>
            </a:xfrm>
            <a:custGeom>
              <a:avLst/>
              <a:gdLst/>
              <a:ahLst/>
              <a:cxnLst/>
              <a:rect l="l" t="t" r="r" b="b"/>
              <a:pathLst>
                <a:path w="21815" h="797" extrusionOk="0">
                  <a:moveTo>
                    <a:pt x="1" y="0"/>
                  </a:moveTo>
                  <a:lnTo>
                    <a:pt x="1" y="797"/>
                  </a:lnTo>
                  <a:lnTo>
                    <a:pt x="6904" y="797"/>
                  </a:lnTo>
                  <a:lnTo>
                    <a:pt x="8364" y="398"/>
                  </a:lnTo>
                  <a:lnTo>
                    <a:pt x="13674" y="398"/>
                  </a:lnTo>
                  <a:lnTo>
                    <a:pt x="14779" y="797"/>
                  </a:lnTo>
                  <a:lnTo>
                    <a:pt x="21815" y="797"/>
                  </a:lnTo>
                  <a:lnTo>
                    <a:pt x="218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1" name="Google Shape;5271;p64"/>
            <p:cNvSpPr/>
            <p:nvPr/>
          </p:nvSpPr>
          <p:spPr>
            <a:xfrm>
              <a:off x="4218783" y="3058226"/>
              <a:ext cx="189960" cy="170497"/>
            </a:xfrm>
            <a:custGeom>
              <a:avLst/>
              <a:gdLst/>
              <a:ahLst/>
              <a:cxnLst/>
              <a:rect l="l" t="t" r="r" b="b"/>
              <a:pathLst>
                <a:path w="9272" h="8322" extrusionOk="0">
                  <a:moveTo>
                    <a:pt x="1795" y="0"/>
                  </a:moveTo>
                  <a:cubicBezTo>
                    <a:pt x="1795" y="0"/>
                    <a:pt x="4137" y="2146"/>
                    <a:pt x="4137" y="4004"/>
                  </a:cubicBezTo>
                  <a:cubicBezTo>
                    <a:pt x="4137" y="5311"/>
                    <a:pt x="1662" y="6973"/>
                    <a:pt x="0" y="7923"/>
                  </a:cubicBezTo>
                  <a:lnTo>
                    <a:pt x="1285" y="8321"/>
                  </a:lnTo>
                  <a:lnTo>
                    <a:pt x="5778" y="8321"/>
                  </a:lnTo>
                  <a:lnTo>
                    <a:pt x="7392" y="7923"/>
                  </a:lnTo>
                  <a:cubicBezTo>
                    <a:pt x="8252" y="7084"/>
                    <a:pt x="9272" y="5645"/>
                    <a:pt x="8587" y="3962"/>
                  </a:cubicBezTo>
                  <a:cubicBezTo>
                    <a:pt x="8077" y="2725"/>
                    <a:pt x="5066" y="0"/>
                    <a:pt x="50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2" name="Google Shape;5272;p64"/>
            <p:cNvSpPr/>
            <p:nvPr/>
          </p:nvSpPr>
          <p:spPr>
            <a:xfrm>
              <a:off x="4188851" y="3220548"/>
              <a:ext cx="181376" cy="16329"/>
            </a:xfrm>
            <a:custGeom>
              <a:avLst/>
              <a:gdLst/>
              <a:ahLst/>
              <a:cxnLst/>
              <a:rect l="l" t="t" r="r" b="b"/>
              <a:pathLst>
                <a:path w="8853" h="797" extrusionOk="0">
                  <a:moveTo>
                    <a:pt x="1461" y="0"/>
                  </a:moveTo>
                  <a:cubicBezTo>
                    <a:pt x="643" y="489"/>
                    <a:pt x="1" y="797"/>
                    <a:pt x="1" y="797"/>
                  </a:cubicBezTo>
                  <a:lnTo>
                    <a:pt x="7876" y="797"/>
                  </a:lnTo>
                  <a:cubicBezTo>
                    <a:pt x="7876" y="797"/>
                    <a:pt x="8343" y="510"/>
                    <a:pt x="885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3" name="Google Shape;5273;p64"/>
            <p:cNvSpPr/>
            <p:nvPr/>
          </p:nvSpPr>
          <p:spPr>
            <a:xfrm>
              <a:off x="4075063" y="2848372"/>
              <a:ext cx="100655" cy="30362"/>
            </a:xfrm>
            <a:custGeom>
              <a:avLst/>
              <a:gdLst/>
              <a:ahLst/>
              <a:cxnLst/>
              <a:rect l="l" t="t" r="r" b="b"/>
              <a:pathLst>
                <a:path w="4913" h="1482" extrusionOk="0">
                  <a:moveTo>
                    <a:pt x="4849" y="0"/>
                  </a:moveTo>
                  <a:cubicBezTo>
                    <a:pt x="4695" y="398"/>
                    <a:pt x="4296" y="706"/>
                    <a:pt x="3829" y="706"/>
                  </a:cubicBezTo>
                  <a:lnTo>
                    <a:pt x="977" y="706"/>
                  </a:lnTo>
                  <a:cubicBezTo>
                    <a:pt x="600" y="706"/>
                    <a:pt x="245" y="467"/>
                    <a:pt x="91" y="112"/>
                  </a:cubicBezTo>
                  <a:cubicBezTo>
                    <a:pt x="48" y="244"/>
                    <a:pt x="0" y="377"/>
                    <a:pt x="0" y="510"/>
                  </a:cubicBezTo>
                  <a:cubicBezTo>
                    <a:pt x="0" y="1062"/>
                    <a:pt x="446" y="1482"/>
                    <a:pt x="977" y="1482"/>
                  </a:cubicBezTo>
                  <a:lnTo>
                    <a:pt x="3829" y="1482"/>
                  </a:lnTo>
                  <a:cubicBezTo>
                    <a:pt x="4429" y="1482"/>
                    <a:pt x="4912" y="998"/>
                    <a:pt x="4912" y="377"/>
                  </a:cubicBezTo>
                  <a:cubicBezTo>
                    <a:pt x="4912" y="244"/>
                    <a:pt x="4891" y="112"/>
                    <a:pt x="4849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4" name="Google Shape;5274;p64"/>
            <p:cNvSpPr/>
            <p:nvPr/>
          </p:nvSpPr>
          <p:spPr>
            <a:xfrm>
              <a:off x="4354328" y="2837043"/>
              <a:ext cx="130567" cy="34952"/>
            </a:xfrm>
            <a:custGeom>
              <a:avLst/>
              <a:gdLst/>
              <a:ahLst/>
              <a:cxnLst/>
              <a:rect l="l" t="t" r="r" b="b"/>
              <a:pathLst>
                <a:path w="6373" h="1706" extrusionOk="0">
                  <a:moveTo>
                    <a:pt x="6330" y="1"/>
                  </a:moveTo>
                  <a:cubicBezTo>
                    <a:pt x="6150" y="532"/>
                    <a:pt x="5667" y="909"/>
                    <a:pt x="5066" y="909"/>
                  </a:cubicBezTo>
                  <a:lnTo>
                    <a:pt x="1020" y="909"/>
                  </a:lnTo>
                  <a:cubicBezTo>
                    <a:pt x="595" y="909"/>
                    <a:pt x="224" y="643"/>
                    <a:pt x="64" y="288"/>
                  </a:cubicBezTo>
                  <a:cubicBezTo>
                    <a:pt x="22" y="399"/>
                    <a:pt x="1" y="532"/>
                    <a:pt x="1" y="665"/>
                  </a:cubicBezTo>
                  <a:cubicBezTo>
                    <a:pt x="1" y="1238"/>
                    <a:pt x="463" y="1705"/>
                    <a:pt x="1020" y="1705"/>
                  </a:cubicBezTo>
                  <a:lnTo>
                    <a:pt x="5066" y="1705"/>
                  </a:lnTo>
                  <a:cubicBezTo>
                    <a:pt x="5799" y="1705"/>
                    <a:pt x="6373" y="1105"/>
                    <a:pt x="6373" y="399"/>
                  </a:cubicBezTo>
                  <a:cubicBezTo>
                    <a:pt x="6373" y="245"/>
                    <a:pt x="6352" y="112"/>
                    <a:pt x="6330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5" name="Google Shape;5275;p64"/>
            <p:cNvSpPr/>
            <p:nvPr/>
          </p:nvSpPr>
          <p:spPr>
            <a:xfrm>
              <a:off x="4264142" y="2875129"/>
              <a:ext cx="13624" cy="33968"/>
            </a:xfrm>
            <a:custGeom>
              <a:avLst/>
              <a:gdLst/>
              <a:ahLst/>
              <a:cxnLst/>
              <a:rect l="l" t="t" r="r" b="b"/>
              <a:pathLst>
                <a:path w="665" h="1658" extrusionOk="0">
                  <a:moveTo>
                    <a:pt x="330" y="0"/>
                  </a:moveTo>
                  <a:cubicBezTo>
                    <a:pt x="154" y="0"/>
                    <a:pt x="0" y="154"/>
                    <a:pt x="0" y="330"/>
                  </a:cubicBezTo>
                  <a:lnTo>
                    <a:pt x="0" y="1328"/>
                  </a:lnTo>
                  <a:cubicBezTo>
                    <a:pt x="0" y="1503"/>
                    <a:pt x="154" y="1657"/>
                    <a:pt x="330" y="1657"/>
                  </a:cubicBezTo>
                  <a:cubicBezTo>
                    <a:pt x="531" y="1657"/>
                    <a:pt x="664" y="1503"/>
                    <a:pt x="664" y="1328"/>
                  </a:cubicBezTo>
                  <a:lnTo>
                    <a:pt x="664" y="330"/>
                  </a:lnTo>
                  <a:cubicBezTo>
                    <a:pt x="664" y="154"/>
                    <a:pt x="531" y="0"/>
                    <a:pt x="33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6" name="Google Shape;5276;p64"/>
            <p:cNvSpPr/>
            <p:nvPr/>
          </p:nvSpPr>
          <p:spPr>
            <a:xfrm>
              <a:off x="4207453" y="2890945"/>
              <a:ext cx="25814" cy="30875"/>
            </a:xfrm>
            <a:custGeom>
              <a:avLst/>
              <a:gdLst/>
              <a:ahLst/>
              <a:cxnLst/>
              <a:rect l="l" t="t" r="r" b="b"/>
              <a:pathLst>
                <a:path w="1260" h="1507" extrusionOk="0">
                  <a:moveTo>
                    <a:pt x="368" y="1"/>
                  </a:moveTo>
                  <a:cubicBezTo>
                    <a:pt x="310" y="1"/>
                    <a:pt x="252" y="16"/>
                    <a:pt x="197" y="46"/>
                  </a:cubicBezTo>
                  <a:cubicBezTo>
                    <a:pt x="43" y="137"/>
                    <a:pt x="1" y="354"/>
                    <a:pt x="91" y="514"/>
                  </a:cubicBezTo>
                  <a:lnTo>
                    <a:pt x="596" y="1353"/>
                  </a:lnTo>
                  <a:cubicBezTo>
                    <a:pt x="665" y="1443"/>
                    <a:pt x="776" y="1507"/>
                    <a:pt x="888" y="1507"/>
                  </a:cubicBezTo>
                  <a:cubicBezTo>
                    <a:pt x="951" y="1507"/>
                    <a:pt x="994" y="1485"/>
                    <a:pt x="1063" y="1464"/>
                  </a:cubicBezTo>
                  <a:cubicBezTo>
                    <a:pt x="1217" y="1353"/>
                    <a:pt x="1259" y="1151"/>
                    <a:pt x="1174" y="997"/>
                  </a:cubicBezTo>
                  <a:lnTo>
                    <a:pt x="665" y="158"/>
                  </a:lnTo>
                  <a:cubicBezTo>
                    <a:pt x="591" y="56"/>
                    <a:pt x="481" y="1"/>
                    <a:pt x="3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7" name="Google Shape;5277;p64"/>
            <p:cNvSpPr/>
            <p:nvPr/>
          </p:nvSpPr>
          <p:spPr>
            <a:xfrm>
              <a:off x="4167974" y="2932781"/>
              <a:ext cx="33190" cy="23089"/>
            </a:xfrm>
            <a:custGeom>
              <a:avLst/>
              <a:gdLst/>
              <a:ahLst/>
              <a:cxnLst/>
              <a:rect l="l" t="t" r="r" b="b"/>
              <a:pathLst>
                <a:path w="1620" h="1127" extrusionOk="0">
                  <a:moveTo>
                    <a:pt x="383" y="0"/>
                  </a:moveTo>
                  <a:cubicBezTo>
                    <a:pt x="268" y="0"/>
                    <a:pt x="153" y="64"/>
                    <a:pt x="91" y="171"/>
                  </a:cubicBezTo>
                  <a:cubicBezTo>
                    <a:pt x="0" y="330"/>
                    <a:pt x="69" y="527"/>
                    <a:pt x="223" y="617"/>
                  </a:cubicBezTo>
                  <a:lnTo>
                    <a:pt x="1089" y="1079"/>
                  </a:lnTo>
                  <a:cubicBezTo>
                    <a:pt x="1153" y="1100"/>
                    <a:pt x="1195" y="1127"/>
                    <a:pt x="1243" y="1127"/>
                  </a:cubicBezTo>
                  <a:cubicBezTo>
                    <a:pt x="1376" y="1127"/>
                    <a:pt x="1487" y="1058"/>
                    <a:pt x="1551" y="946"/>
                  </a:cubicBezTo>
                  <a:cubicBezTo>
                    <a:pt x="1620" y="771"/>
                    <a:pt x="1572" y="569"/>
                    <a:pt x="1397" y="505"/>
                  </a:cubicBezTo>
                  <a:lnTo>
                    <a:pt x="531" y="38"/>
                  </a:lnTo>
                  <a:cubicBezTo>
                    <a:pt x="485" y="12"/>
                    <a:pt x="434" y="0"/>
                    <a:pt x="38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8" name="Google Shape;5278;p64"/>
            <p:cNvSpPr/>
            <p:nvPr/>
          </p:nvSpPr>
          <p:spPr>
            <a:xfrm>
              <a:off x="4308969" y="2890945"/>
              <a:ext cx="25917" cy="30875"/>
            </a:xfrm>
            <a:custGeom>
              <a:avLst/>
              <a:gdLst/>
              <a:ahLst/>
              <a:cxnLst/>
              <a:rect l="l" t="t" r="r" b="b"/>
              <a:pathLst>
                <a:path w="1265" h="1507" extrusionOk="0">
                  <a:moveTo>
                    <a:pt x="874" y="1"/>
                  </a:moveTo>
                  <a:cubicBezTo>
                    <a:pt x="763" y="1"/>
                    <a:pt x="656" y="56"/>
                    <a:pt x="600" y="158"/>
                  </a:cubicBezTo>
                  <a:lnTo>
                    <a:pt x="91" y="997"/>
                  </a:lnTo>
                  <a:cubicBezTo>
                    <a:pt x="0" y="1151"/>
                    <a:pt x="48" y="1353"/>
                    <a:pt x="202" y="1464"/>
                  </a:cubicBezTo>
                  <a:cubicBezTo>
                    <a:pt x="245" y="1485"/>
                    <a:pt x="314" y="1507"/>
                    <a:pt x="377" y="1507"/>
                  </a:cubicBezTo>
                  <a:cubicBezTo>
                    <a:pt x="489" y="1507"/>
                    <a:pt x="600" y="1443"/>
                    <a:pt x="643" y="1353"/>
                  </a:cubicBezTo>
                  <a:lnTo>
                    <a:pt x="1153" y="514"/>
                  </a:lnTo>
                  <a:cubicBezTo>
                    <a:pt x="1264" y="354"/>
                    <a:pt x="1195" y="137"/>
                    <a:pt x="1041" y="46"/>
                  </a:cubicBezTo>
                  <a:cubicBezTo>
                    <a:pt x="989" y="16"/>
                    <a:pt x="931" y="1"/>
                    <a:pt x="87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9" name="Google Shape;5279;p64"/>
            <p:cNvSpPr/>
            <p:nvPr/>
          </p:nvSpPr>
          <p:spPr>
            <a:xfrm>
              <a:off x="4340725" y="2932781"/>
              <a:ext cx="33538" cy="23089"/>
            </a:xfrm>
            <a:custGeom>
              <a:avLst/>
              <a:gdLst/>
              <a:ahLst/>
              <a:cxnLst/>
              <a:rect l="l" t="t" r="r" b="b"/>
              <a:pathLst>
                <a:path w="1637" h="1127" extrusionOk="0">
                  <a:moveTo>
                    <a:pt x="1254" y="0"/>
                  </a:moveTo>
                  <a:cubicBezTo>
                    <a:pt x="1203" y="0"/>
                    <a:pt x="1152" y="12"/>
                    <a:pt x="1105" y="38"/>
                  </a:cubicBezTo>
                  <a:lnTo>
                    <a:pt x="224" y="505"/>
                  </a:lnTo>
                  <a:cubicBezTo>
                    <a:pt x="65" y="569"/>
                    <a:pt x="1" y="771"/>
                    <a:pt x="91" y="946"/>
                  </a:cubicBezTo>
                  <a:cubicBezTo>
                    <a:pt x="155" y="1058"/>
                    <a:pt x="266" y="1127"/>
                    <a:pt x="378" y="1127"/>
                  </a:cubicBezTo>
                  <a:cubicBezTo>
                    <a:pt x="442" y="1127"/>
                    <a:pt x="489" y="1100"/>
                    <a:pt x="532" y="1079"/>
                  </a:cubicBezTo>
                  <a:lnTo>
                    <a:pt x="1392" y="617"/>
                  </a:lnTo>
                  <a:cubicBezTo>
                    <a:pt x="1573" y="527"/>
                    <a:pt x="1636" y="330"/>
                    <a:pt x="1551" y="171"/>
                  </a:cubicBezTo>
                  <a:cubicBezTo>
                    <a:pt x="1489" y="64"/>
                    <a:pt x="1372" y="0"/>
                    <a:pt x="125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2594942" y="2974404"/>
            <a:ext cx="447037" cy="393954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667830" y="1378587"/>
            <a:ext cx="446935" cy="342715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183175" y="2715714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10719361" y="2593209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2" name="Google Shape;182;p27"/>
          <p:cNvSpPr txBox="1">
            <a:spLocks/>
          </p:cNvSpPr>
          <p:nvPr/>
        </p:nvSpPr>
        <p:spPr>
          <a:xfrm>
            <a:off x="1705058" y="81742"/>
            <a:ext cx="77175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1A18"/>
              </a:buClr>
              <a:buSzPts val="18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sym typeface="Fredoka One"/>
              </a:rPr>
              <a:t>Table of contents</a:t>
            </a:r>
          </a:p>
        </p:txBody>
      </p:sp>
      <p:sp>
        <p:nvSpPr>
          <p:cNvPr id="143" name="Google Shape;2802;p47"/>
          <p:cNvSpPr txBox="1">
            <a:spLocks/>
          </p:cNvSpPr>
          <p:nvPr/>
        </p:nvSpPr>
        <p:spPr>
          <a:xfrm>
            <a:off x="3219251" y="1301056"/>
            <a:ext cx="5832544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  <a:tabLst/>
              <a:defRPr/>
            </a:pP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Satisfy"/>
              </a:rPr>
              <a:t>1. Warm-up and Review</a:t>
            </a:r>
          </a:p>
        </p:txBody>
      </p:sp>
      <p:grpSp>
        <p:nvGrpSpPr>
          <p:cNvPr id="153" name="Google Shape;5341;p64"/>
          <p:cNvGrpSpPr/>
          <p:nvPr/>
        </p:nvGrpSpPr>
        <p:grpSpPr>
          <a:xfrm>
            <a:off x="8415033" y="234599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2348905" y="80830"/>
            <a:ext cx="510043" cy="495306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" name="Google Shape;2802;p47"/>
          <p:cNvSpPr txBox="1">
            <a:spLocks/>
          </p:cNvSpPr>
          <p:nvPr/>
        </p:nvSpPr>
        <p:spPr>
          <a:xfrm>
            <a:off x="3182233" y="2143566"/>
            <a:ext cx="5758801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  <a:tabLst/>
              <a:defRPr/>
            </a:pP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Satisfy"/>
              </a:rPr>
              <a:t>2. Activity 3: Listen and chant.</a:t>
            </a:r>
          </a:p>
        </p:txBody>
      </p:sp>
      <p:sp>
        <p:nvSpPr>
          <p:cNvPr id="22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161549" y="2949974"/>
            <a:ext cx="5636405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Nunito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Nunito"/>
              </a:rPr>
              <a:t>3. Activity 4: Listen and circle.</a:t>
            </a:r>
          </a:p>
        </p:txBody>
      </p:sp>
      <p:grpSp>
        <p:nvGrpSpPr>
          <p:cNvPr id="226" name="Google Shape;7121;p78"/>
          <p:cNvGrpSpPr/>
          <p:nvPr/>
        </p:nvGrpSpPr>
        <p:grpSpPr>
          <a:xfrm>
            <a:off x="10623612" y="4278990"/>
            <a:ext cx="939782" cy="793502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182233" y="3673855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4. Activity 5: Look and write.</a:t>
            </a:r>
          </a:p>
        </p:txBody>
      </p:sp>
      <p:grpSp>
        <p:nvGrpSpPr>
          <p:cNvPr id="238" name="Google Shape;7214;p78"/>
          <p:cNvGrpSpPr/>
          <p:nvPr/>
        </p:nvGrpSpPr>
        <p:grpSpPr>
          <a:xfrm>
            <a:off x="11071853" y="5969023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436831" y="6164195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317518" y="5834369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2611445" y="4522778"/>
            <a:ext cx="434954" cy="552629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215045" y="4041256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641200" y="5936787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4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217834" y="4499709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lang="pt-PT" sz="3200" b="0" noProof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5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. Fun corner and </a:t>
            </a:r>
            <a:r>
              <a:rPr lang="en-US" sz="3200" b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rap-up</a:t>
            </a:r>
          </a:p>
        </p:txBody>
      </p:sp>
    </p:spTree>
    <p:extLst>
      <p:ext uri="{BB962C8B-B14F-4D97-AF65-F5344CB8AC3E}">
        <p14:creationId xmlns:p14="http://schemas.microsoft.com/office/powerpoint/2010/main" val="1433840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lue Pen Clip Art Free PNG Image｜Illus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30" y="3561829"/>
            <a:ext cx="3638156" cy="36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57844" y="2967335"/>
            <a:ext cx="1276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pen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30" y="2967335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985" y="1606332"/>
            <a:ext cx="609600" cy="609600"/>
          </a:xfrm>
          <a:prstGeom prst="rect">
            <a:avLst/>
          </a:prstGeom>
        </p:spPr>
      </p:pic>
      <p:pic>
        <p:nvPicPr>
          <p:cNvPr id="11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917390" y="6222879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51968 C -0.01389 -0.50602 -0.02604 -0.4713 -0.02604 -0.44352 C -0.02604 -0.41852 -0.01441 -0.4 0.00156 -0.4 C 0.01736 -0.4 0.0309 -0.41852 0.0309 -0.44352 C 0.0309 -0.4713 0.01701 -0.47824 0.00104 -0.46018 C -0.01459 -0.43935 -0.02604 -0.40463 -0.02604 -0.37917 C -0.02604 -0.35417 -0.01389 -0.33333 0.00156 -0.33333 C 0.01736 -0.33333 0.0309 -0.35417 0.0309 -0.37917 C 0.0309 -0.40463 0.01701 -0.41157 0.00121 -0.39305 C -0.01459 -0.375 -0.02604 -0.34028 -0.02604 -0.31528 C -0.02604 -0.2875 -0.01389 -0.2669 0.00173 -0.2669 C 0.01736 -0.2669 0.0309 -0.2875 0.0309 -0.31528 C 0.0309 -0.33819 0.01701 -0.34514 0.00121 -0.32847 C -0.01441 -0.31042 -0.02604 -0.27361 -0.02604 -0.24815 C -0.02604 -0.22315 -0.01372 -0.20231 0.00173 -0.20231 C 0.01771 -0.20231 0.0309 -0.22315 0.0309 -0.24815 C 0.0309 -0.27361 0.01718 -0.28055 0.00156 -0.26204 C -0.01389 -0.24398 -0.02604 -0.20926 -0.02604 -0.1838 C -0.02604 -0.15602 -0.01372 -0.13796 0.00191 -0.13796 C 0.01771 -0.13796 0.0309 -0.15856 0.0309 -0.1838 C 0.0309 -0.20926 0.01718 -0.2162 0.00156 -0.19745 C -0.01389 -0.1794 -0.02604 -0.14259 -0.02604 -0.11921 C -0.02604 -0.09421 -0.01354 -0.07338 0.00191 -0.07338 C 0.01771 -0.07338 0.0309 -0.09421 0.0309 -0.11921 C 0.0309 -0.14259 0.01736 -0.14907 0.00156 -0.1331 C -0.01389 -0.11505 -0.02604 -0.07824 -0.02604 -0.05278 C -0.02604 -0.02986 -0.01354 -0.00694 0.00243 -0.00694 C 0.01805 -0.00694 0.0309 -0.02755 0.0309 -0.05278 C 0.0309 -0.07824 0.01736 -0.08518 0.00173 -0.06643 C -0.01372 -0.04792 -0.02622 -0.01389 -0.02604 0.01181 C -0.02587 0.03681 -0.01354 0.05556 0.00243 0.05556 C 0.01805 0.05556 0.0309 0.03472 0.0309 0.00972 C 0.0309 -0.01389 0.01771 -0.02083 0.00243 -7.40741E-7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ute Pencil Clip Art Free PNG Image｜Illus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49" y="3890666"/>
            <a:ext cx="3051375" cy="30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42854" y="2967335"/>
            <a:ext cx="1906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pencil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0" y="6140974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74" y="2795481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us734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61061" y="996530"/>
            <a:ext cx="609600" cy="609600"/>
          </a:xfrm>
          <a:prstGeom prst="rect">
            <a:avLst/>
          </a:prstGeom>
        </p:spPr>
      </p:pic>
      <p:pic>
        <p:nvPicPr>
          <p:cNvPr id="10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964401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78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57384 C -0.021 -0.55949 -0.03663 -0.52361 -0.03663 -0.49467 C -0.03663 -0.46875 -0.02135 -0.4493 -0.00087 -0.4493 C 0.01945 -0.4493 0.03681 -0.46875 0.03681 -0.49467 C 0.03681 -0.52361 0.01875 -0.53078 -0.00156 -0.51203 C -0.0217 -0.49027 -0.03663 -0.45439 -0.03663 -0.42777 C -0.03663 -0.40185 -0.021 -0.38009 -0.00087 -0.38009 C 0.01945 -0.38009 0.03681 -0.40185 0.03681 -0.42777 C 0.03681 -0.45439 0.01875 -0.46157 -0.00121 -0.44212 C -0.0217 -0.42337 -0.03663 -0.3875 -0.03663 -0.36134 C -0.03663 -0.33263 -0.021 -0.31087 -0.00069 -0.31087 C 0.01945 -0.31087 0.03681 -0.33263 0.03681 -0.36134 C 0.03681 -0.38518 0.01875 -0.39236 -0.00121 -0.37523 C -0.02135 -0.35648 -0.03663 -0.31828 -0.03663 -0.29166 C -0.03663 -0.2655 -0.02066 -0.24398 -0.00069 -0.24398 C 0.02014 -0.24398 0.03681 -0.2655 0.03681 -0.29166 C 0.03681 -0.31828 0.0191 -0.32546 -0.00087 -0.30601 C -0.021 -0.28726 -0.03663 -0.25115 -0.03663 -0.22453 C -0.03663 -0.19583 -0.02066 -0.17708 -0.00035 -0.17708 C 0.02014 -0.17708 0.03681 -0.19861 0.03681 -0.22453 C 0.03681 -0.25115 0.0191 -0.25833 -0.00087 -0.23912 C -0.021 -0.22013 -0.03663 -0.18194 -0.03663 -0.15763 C -0.03663 -0.13171 -0.02048 -0.10995 -0.00035 -0.10995 C 0.02014 -0.10995 0.03681 -0.13171 0.03681 -0.15763 C 0.03681 -0.18194 0.01945 -0.18865 -0.00087 -0.17199 C -0.021 -0.15324 -0.03663 -0.11504 -0.03663 -0.08842 C -0.03663 -0.06458 -0.02048 -0.04074 -1.94444E-6 -0.04074 C 0.02049 -0.04074 0.03681 -0.0625 0.03681 -0.08842 C 0.03681 -0.11504 0.01945 -0.12222 -0.00069 -0.10277 C -0.02066 -0.08333 -0.03698 -0.04791 -0.03663 -0.02152 C -0.03646 0.00463 -0.02048 0.02408 -1.94444E-6 0.02408 C 0.02049 0.02408 0.03681 0.00232 0.03681 -0.02361 C 0.03681 -0.04791 0.02014 -0.05532 -1.94444E-6 -0.03356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pinimg.com/originals/86/ec/d4/86ecd40b471c0fe18fef8b583f0c69b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276" y="232558"/>
            <a:ext cx="7069473" cy="621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6445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ad My Lips | Humor | Download Youth Mini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41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41796"/>
            <a:ext cx="12192000" cy="4916204"/>
            <a:chOff x="21828" y="1941796"/>
            <a:chExt cx="9122172" cy="4916204"/>
          </a:xfrm>
        </p:grpSpPr>
        <p:pic>
          <p:nvPicPr>
            <p:cNvPr id="40" name="Picture 6" descr="Garden Clip Art Images - Free Download on Freepi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823" y="1941796"/>
              <a:ext cx="3663825" cy="3705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1828" y="2139386"/>
              <a:ext cx="9122172" cy="4718614"/>
              <a:chOff x="21828" y="2139386"/>
              <a:chExt cx="9122172" cy="4718614"/>
            </a:xfrm>
          </p:grpSpPr>
          <p:pic>
            <p:nvPicPr>
              <p:cNvPr id="3078" name="Picture 6" descr="Garden Clip Art Images - Free Download on Freepik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85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28" y="2139386"/>
                <a:ext cx="3663825" cy="3705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 descr="Garden Clip Art Images - Free Download on Freepik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561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2" y="3171824"/>
                <a:ext cx="9113318" cy="368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ounded Rectangle 1"/>
          <p:cNvSpPr/>
          <p:nvPr/>
        </p:nvSpPr>
        <p:spPr>
          <a:xfrm>
            <a:off x="3610378" y="1551304"/>
            <a:ext cx="4127500" cy="40957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870728" y="1779905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216235" y="4588519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93830" y="171246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35607" y="2784208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4935" y="352106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58463" y="3237462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33234" y="2784208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66584" y="1779904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96758" y="487259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32580" y="4533086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3769209" y="1743419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">
            <a:hlinkClick r:id="rId13" action="ppaction://hlinksldjump"/>
          </p:cNvPr>
          <p:cNvSpPr/>
          <p:nvPr/>
        </p:nvSpPr>
        <p:spPr>
          <a:xfrm>
            <a:off x="3869623" y="1743514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66127" y="3855955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5203526" y="378770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5935607" y="278420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4">
            <a:hlinkClick r:id="rId14" action="ppaction://hlinksldjump"/>
          </p:cNvPr>
          <p:cNvSpPr/>
          <p:nvPr/>
        </p:nvSpPr>
        <p:spPr>
          <a:xfrm>
            <a:off x="5252063" y="384351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">
            <a:hlinkClick r:id="rId15" action="ppaction://hlinksldjump"/>
          </p:cNvPr>
          <p:cNvSpPr/>
          <p:nvPr/>
        </p:nvSpPr>
        <p:spPr>
          <a:xfrm>
            <a:off x="5935607" y="2765036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Búa hơi đồ chơi 1000 tấn size to | Shopee Việt Na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20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99" y="957416"/>
            <a:ext cx="1664400" cy="166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6624725" y="4538655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3700889" y="355403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">
            <a:hlinkClick r:id="rId18" action="ppaction://hlinksldjump"/>
          </p:cNvPr>
          <p:cNvSpPr/>
          <p:nvPr/>
        </p:nvSpPr>
        <p:spPr>
          <a:xfrm>
            <a:off x="3744935" y="3511349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">
            <a:hlinkClick r:id="rId19" action="ppaction://hlinksldjump"/>
          </p:cNvPr>
          <p:cNvSpPr/>
          <p:nvPr/>
        </p:nvSpPr>
        <p:spPr>
          <a:xfrm>
            <a:off x="6666584" y="4527733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02539" y="5470"/>
            <a:ext cx="1627053" cy="646986"/>
          </a:xfrm>
          <a:prstGeom prst="round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</a:rPr>
              <a:t>Team 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882677" y="5470"/>
            <a:ext cx="1627053" cy="646986"/>
          </a:xfrm>
          <a:prstGeom prst="round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</a:rPr>
              <a:t>Team 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6111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313 -0.08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0174 -0.081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226 -0.086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0573 -0.100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00156 -0.090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98 0.11042 L -0.09401 0.16343 L -0.11693 0.01296 L -0.29037 -0.0588 L -0.35417 0.04699 L -0.42448 0.0787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3" y="-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pe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13 L -0.13438 -0.19931 L -0.175 -0.06667 L -0.24492 -0.06667 L -0.24492 0.2104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69 L -0.24388 -0.01019 L -0.3737 0.06435 L -0.42643 0.31852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03 0.20671 L -0.29284 0.2 L -0.30117 0.38981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1263 0.2919 L -0.18021 0.4963 " pathEditMode="relative" rAng="0" ptsTypes="AAA">
                                      <p:cBhvr>
                                        <p:cTn id="5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6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50" y="3876542"/>
            <a:ext cx="3168203" cy="3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van.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28" y="133847"/>
            <a:ext cx="5280634" cy="3228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11" y="5895559"/>
            <a:ext cx="1462624" cy="98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29" y="3790950"/>
            <a:ext cx="3374265" cy="32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volleyball.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6147" y="88320"/>
            <a:ext cx="4280929" cy="292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506" y="5922421"/>
            <a:ext cx="1475503" cy="9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07" y="3863663"/>
            <a:ext cx="3412902" cy="324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village.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281" y="48657"/>
            <a:ext cx="4531400" cy="3412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2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510" y="5874578"/>
            <a:ext cx="1642490" cy="11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5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11" y="4009153"/>
            <a:ext cx="3567448" cy="31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ball.</a:t>
            </a:r>
          </a:p>
        </p:txBody>
      </p:sp>
      <p:pic>
        <p:nvPicPr>
          <p:cNvPr id="6" name="check" descr="Free Vectors | che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064" y="5956804"/>
            <a:ext cx="1539898" cy="10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ccer Ball ClipArt Clipart för gratis nedladdning | Free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13" y="-23825"/>
            <a:ext cx="3491768" cy="33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emium Vector | Hand drawn home button icon in sticker style vector  illustrati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65" y="4211393"/>
            <a:ext cx="3348507" cy="28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car.</a:t>
            </a:r>
          </a:p>
        </p:txBody>
      </p:sp>
      <p:pic>
        <p:nvPicPr>
          <p:cNvPr id="6" name="check" descr="Free Vectors | che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898" y="5993299"/>
            <a:ext cx="1584102" cy="10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93" y="69419"/>
            <a:ext cx="4386095" cy="2958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4" name="Picture 2" descr="Premium Vector | Hand drawn home button icon in sticker style vector  illustrati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308187" y="6221170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141596" y="4072230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11386643" y="3887857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407192" y="588863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558800" y="1390746"/>
            <a:ext cx="6281476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Warm-up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Review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11490569" y="17310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6786275" y="60397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5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A685C0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Google Shape;425;p40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425;p40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6" y="1647743"/>
            <a:ext cx="6657933" cy="4008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58" y="1647742"/>
            <a:ext cx="6622243" cy="452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59" y="2203832"/>
            <a:ext cx="5384005" cy="329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9F76B4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DEDE7"/>
                </a:solidFill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>
                  <a:solidFill>
                    <a:srgbClr val="FDEDE7"/>
                  </a:solidFill>
                  <a:latin typeface="Comic Sans MS" panose="030F0702030302020204" pitchFamily="66" charset="0"/>
                </a:rPr>
                <a:t>v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30392" y="273834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800" b="1" dirty="0">
                <a:ln>
                  <a:solidFill>
                    <a:srgbClr val="5B5BC9">
                      <a:lumMod val="20000"/>
                      <a:lumOff val="80000"/>
                    </a:srgbClr>
                  </a:solidFill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21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0" end="1155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94" end="865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00" end="6001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63" end="276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6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0"/>
          <a:stretch>
            <a:fillRect/>
          </a:stretch>
        </p:blipFill>
        <p:spPr>
          <a:xfrm>
            <a:off x="10354691" y="64373"/>
            <a:ext cx="1828800" cy="1371600"/>
          </a:xfrm>
          <a:prstGeom prst="rect">
            <a:avLst/>
          </a:prstGeom>
        </p:spPr>
      </p:pic>
      <p:grpSp>
        <p:nvGrpSpPr>
          <p:cNvPr id="2" name="Mặt trời"/>
          <p:cNvGrpSpPr/>
          <p:nvPr/>
        </p:nvGrpSpPr>
        <p:grpSpPr>
          <a:xfrm>
            <a:off x="8887688" y="198766"/>
            <a:ext cx="1372793" cy="1145354"/>
            <a:chOff x="6324600" y="0"/>
            <a:chExt cx="1372793" cy="114535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0"/>
              <a:ext cx="953529" cy="940982"/>
            </a:xfrm>
            <a:prstGeom prst="rect">
              <a:avLst/>
            </a:prstGeom>
          </p:spPr>
        </p:pic>
        <p:sp>
          <p:nvSpPr>
            <p:cNvPr id="19" name="Cloud 18">
              <a:hlinkClick r:id="" action="ppaction://hlinkshowjump?jump=nextslide"/>
            </p:cNvPr>
            <p:cNvSpPr/>
            <p:nvPr/>
          </p:nvSpPr>
          <p:spPr>
            <a:xfrm rot="10490494" flipH="1">
              <a:off x="6703954" y="602224"/>
              <a:ext cx="993439" cy="543130"/>
            </a:xfrm>
            <a:prstGeom prst="cloud">
              <a:avLst/>
            </a:prstGeom>
            <a:ln w="63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TextBox 19">
              <a:hlinkClick r:id="" action="ppaction://hlinkshowjump?jump=nextslide"/>
            </p:cNvPr>
            <p:cNvSpPr txBox="1"/>
            <p:nvPr/>
          </p:nvSpPr>
          <p:spPr>
            <a:xfrm>
              <a:off x="6781800" y="68580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Start</a:t>
              </a:r>
            </a:p>
          </p:txBody>
        </p:sp>
      </p:grpSp>
      <p:sp>
        <p:nvSpPr>
          <p:cNvPr id="15" name="Cloud 14">
            <a:hlinkClick r:id="rId5" action="ppaction://hlinksldjump"/>
          </p:cNvPr>
          <p:cNvSpPr/>
          <p:nvPr/>
        </p:nvSpPr>
        <p:spPr>
          <a:xfrm flipH="1">
            <a:off x="282439" y="846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98" y="1736756"/>
            <a:ext cx="1981200" cy="17335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60299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10624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56632" y="2362200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33133" y="2310193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99733" y="2394879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5</a:t>
            </a:r>
          </a:p>
        </p:txBody>
      </p:sp>
      <p:pic>
        <p:nvPicPr>
          <p:cNvPr id="2050" name="Picture 2" descr="D:\Bai tap Ill\thi dua ngua 6 to 40x60x1tam.jpg"/>
          <p:cNvPicPr>
            <a:picLocks noChangeAspect="1" noChangeArrowheads="1"/>
          </p:cNvPicPr>
          <p:nvPr/>
        </p:nvPicPr>
        <p:blipFill>
          <a:blip r:embed="rId7" cstate="print"/>
          <a:srcRect t="25011"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/>
          <a:stretch>
            <a:fillRect/>
          </a:stretch>
        </p:blipFill>
        <p:spPr>
          <a:xfrm>
            <a:off x="30144" y="1060187"/>
            <a:ext cx="1143000" cy="2051286"/>
          </a:xfrm>
          <a:prstGeom prst="rect">
            <a:avLst/>
          </a:prstGeom>
        </p:spPr>
      </p:pic>
      <p:pic>
        <p:nvPicPr>
          <p:cNvPr id="2051" name="con ngua" descr="C:\Documents and Settings\Admin\My Documents\ngua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0499" y="2603531"/>
            <a:ext cx="1600200" cy="1080136"/>
          </a:xfrm>
          <a:prstGeom prst="rect">
            <a:avLst/>
          </a:prstGeom>
          <a:noFill/>
        </p:spPr>
      </p:pic>
      <p:pic>
        <p:nvPicPr>
          <p:cNvPr id="2052" name="con bo" descr="C:\Documents and Settings\Admin\My Documents\con-bo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9076" y="3127352"/>
            <a:ext cx="1524000" cy="1112520"/>
          </a:xfrm>
          <a:prstGeom prst="rect">
            <a:avLst/>
          </a:prstGeom>
          <a:noFill/>
        </p:spPr>
      </p:pic>
      <p:pic>
        <p:nvPicPr>
          <p:cNvPr id="2053" name="con da dieu" descr="C:\Documents and Settings\Admin\My Documents\da-dieu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8587" y="3836067"/>
            <a:ext cx="1144227" cy="1064131"/>
          </a:xfrm>
          <a:prstGeom prst="rect">
            <a:avLst/>
          </a:prstGeom>
          <a:noFill/>
        </p:spPr>
      </p:pic>
      <p:pic>
        <p:nvPicPr>
          <p:cNvPr id="2054" name="con voi" descr="C:\Documents and Settings\Admin\My Documents\con-voi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69076" y="4469734"/>
            <a:ext cx="1295400" cy="1025056"/>
          </a:xfrm>
          <a:prstGeom prst="rect">
            <a:avLst/>
          </a:prstGeom>
          <a:noFill/>
        </p:spPr>
      </p:pic>
      <p:pic>
        <p:nvPicPr>
          <p:cNvPr id="2057" name="con bao" descr="C:\Documents and Settings\Admin\My Documents\con-bao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5238" y="5278868"/>
            <a:ext cx="1971675" cy="807244"/>
          </a:xfrm>
          <a:prstGeom prst="rect">
            <a:avLst/>
          </a:prstGeom>
          <a:noFill/>
        </p:spPr>
      </p:pic>
      <p:pic>
        <p:nvPicPr>
          <p:cNvPr id="2056" name="con khi" descr="C:\Documents and Settings\Admin\My Documents\con-khi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73144" y="5640799"/>
            <a:ext cx="1315861" cy="1058410"/>
          </a:xfrm>
          <a:prstGeom prst="rect">
            <a:avLst/>
          </a:prstGeom>
          <a:noFill/>
        </p:spPr>
      </p:pic>
      <p:sp>
        <p:nvSpPr>
          <p:cNvPr id="13" name="Cloud 12"/>
          <p:cNvSpPr/>
          <p:nvPr/>
        </p:nvSpPr>
        <p:spPr>
          <a:xfrm flipH="1">
            <a:off x="1281232" y="1524231"/>
            <a:ext cx="9749777" cy="3691164"/>
          </a:xfrm>
          <a:prstGeom prst="cloud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anose="020B7200000000000000" pitchFamily="34" charset="0"/>
              </a:rPr>
              <a:t>WHO IS FASTER?</a:t>
            </a:r>
            <a:endParaRPr lang="vi-VN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0" name="Cloud 49">
            <a:hlinkClick r:id="rId15" action="ppaction://hlinksldjump"/>
          </p:cNvPr>
          <p:cNvSpPr/>
          <p:nvPr/>
        </p:nvSpPr>
        <p:spPr>
          <a:xfrm flipH="1">
            <a:off x="1862489" y="76319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4" name="Cloud 53">
            <a:hlinkClick r:id="rId16" action="ppaction://hlinksldjump"/>
          </p:cNvPr>
          <p:cNvSpPr/>
          <p:nvPr/>
        </p:nvSpPr>
        <p:spPr>
          <a:xfrm flipH="1">
            <a:off x="3480287" y="8264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" name="Cloud 56">
            <a:hlinkClick r:id="rId17" action="ppaction://hlinksldjump"/>
          </p:cNvPr>
          <p:cNvSpPr/>
          <p:nvPr/>
        </p:nvSpPr>
        <p:spPr>
          <a:xfrm flipH="1">
            <a:off x="5069034" y="963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Cloud 57">
            <a:hlinkClick r:id="rId18" action="ppaction://hlinksldjump"/>
          </p:cNvPr>
          <p:cNvSpPr/>
          <p:nvPr/>
        </p:nvSpPr>
        <p:spPr>
          <a:xfrm flipH="1">
            <a:off x="6683963" y="13692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3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0"/>
          <a:stretch>
            <a:fillRect/>
          </a:stretch>
        </p:blipFill>
        <p:spPr>
          <a:xfrm>
            <a:off x="10354691" y="64373"/>
            <a:ext cx="1828800" cy="1371600"/>
          </a:xfrm>
          <a:prstGeom prst="rect">
            <a:avLst/>
          </a:prstGeom>
        </p:spPr>
      </p:pic>
      <p:sp>
        <p:nvSpPr>
          <p:cNvPr id="15" name="Cloud 14">
            <a:hlinkClick r:id="rId5" action="ppaction://hlinksldjump"/>
          </p:cNvPr>
          <p:cNvSpPr/>
          <p:nvPr/>
        </p:nvSpPr>
        <p:spPr>
          <a:xfrm flipH="1">
            <a:off x="282439" y="846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98" y="1736756"/>
            <a:ext cx="1981200" cy="17335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60299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10624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56632" y="2362200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46355" y="2380277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99733" y="2394879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5</a:t>
            </a:r>
          </a:p>
        </p:txBody>
      </p:sp>
      <p:pic>
        <p:nvPicPr>
          <p:cNvPr id="2050" name="Picture 2" descr="D:\Bai tap Ill\thi dua ngua 6 to 40x60x1tam.jpg"/>
          <p:cNvPicPr>
            <a:picLocks noChangeAspect="1" noChangeArrowheads="1"/>
          </p:cNvPicPr>
          <p:nvPr/>
        </p:nvPicPr>
        <p:blipFill>
          <a:blip r:embed="rId7" cstate="print"/>
          <a:srcRect t="25011"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/>
          <a:stretch>
            <a:fillRect/>
          </a:stretch>
        </p:blipFill>
        <p:spPr>
          <a:xfrm>
            <a:off x="30144" y="1060187"/>
            <a:ext cx="1143000" cy="2051286"/>
          </a:xfrm>
          <a:prstGeom prst="rect">
            <a:avLst/>
          </a:prstGeom>
        </p:spPr>
      </p:pic>
      <p:pic>
        <p:nvPicPr>
          <p:cNvPr id="2051" name="con ngua" descr="C:\Documents and Settings\Admin\My Documents\ngua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9176" y="3952479"/>
            <a:ext cx="1263795" cy="853062"/>
          </a:xfrm>
          <a:prstGeom prst="rect">
            <a:avLst/>
          </a:prstGeom>
          <a:noFill/>
        </p:spPr>
      </p:pic>
      <p:pic>
        <p:nvPicPr>
          <p:cNvPr id="2052" name="con bo" descr="C:\Documents and Settings\Admin\My Documents\con-bo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81671" y="2825711"/>
            <a:ext cx="1120993" cy="818325"/>
          </a:xfrm>
          <a:prstGeom prst="rect">
            <a:avLst/>
          </a:prstGeom>
          <a:noFill/>
        </p:spPr>
      </p:pic>
      <p:pic>
        <p:nvPicPr>
          <p:cNvPr id="2053" name="con da dieu" descr="C:\Documents and Settings\Admin\My Documents\da-dieu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8960" y="3409931"/>
            <a:ext cx="913419" cy="849480"/>
          </a:xfrm>
          <a:prstGeom prst="rect">
            <a:avLst/>
          </a:prstGeom>
          <a:noFill/>
        </p:spPr>
      </p:pic>
      <p:pic>
        <p:nvPicPr>
          <p:cNvPr id="2054" name="con voi" descr="C:\Documents and Settings\Admin\My Documents\con-voi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76564" y="4682832"/>
            <a:ext cx="1026100" cy="811958"/>
          </a:xfrm>
          <a:prstGeom prst="rect">
            <a:avLst/>
          </a:prstGeom>
          <a:noFill/>
        </p:spPr>
      </p:pic>
      <p:pic>
        <p:nvPicPr>
          <p:cNvPr id="2057" name="con bao" descr="C:\Documents and Settings\Admin\My Documents\con-bao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607" y="5458662"/>
            <a:ext cx="1496867" cy="612848"/>
          </a:xfrm>
          <a:prstGeom prst="rect">
            <a:avLst/>
          </a:prstGeom>
          <a:noFill/>
        </p:spPr>
      </p:pic>
      <p:pic>
        <p:nvPicPr>
          <p:cNvPr id="2056" name="con khi" descr="C:\Documents and Settings\Admin\My Documents\con-khi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64278" y="5873595"/>
            <a:ext cx="970970" cy="780998"/>
          </a:xfrm>
          <a:prstGeom prst="rect">
            <a:avLst/>
          </a:prstGeom>
          <a:noFill/>
        </p:spPr>
      </p:pic>
      <p:sp>
        <p:nvSpPr>
          <p:cNvPr id="50" name="Cloud 49">
            <a:hlinkClick r:id="rId15" action="ppaction://hlinksldjump"/>
          </p:cNvPr>
          <p:cNvSpPr/>
          <p:nvPr/>
        </p:nvSpPr>
        <p:spPr>
          <a:xfrm flipH="1">
            <a:off x="1862489" y="76319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4" name="Cloud 53">
            <a:hlinkClick r:id="rId16" action="ppaction://hlinksldjump"/>
          </p:cNvPr>
          <p:cNvSpPr/>
          <p:nvPr/>
        </p:nvSpPr>
        <p:spPr>
          <a:xfrm flipH="1">
            <a:off x="3480287" y="8264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" name="Cloud 56">
            <a:hlinkClick r:id="rId17" action="ppaction://hlinksldjump"/>
          </p:cNvPr>
          <p:cNvSpPr/>
          <p:nvPr/>
        </p:nvSpPr>
        <p:spPr>
          <a:xfrm flipH="1">
            <a:off x="5069034" y="963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Cloud 57">
            <a:hlinkClick r:id="rId18" action="ppaction://hlinksldjump"/>
          </p:cNvPr>
          <p:cNvSpPr/>
          <p:nvPr/>
        </p:nvSpPr>
        <p:spPr>
          <a:xfrm flipH="1">
            <a:off x="6683963" y="13692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3346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5 4.07407E-6 L 0.25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07407E-6 L 0.39167 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67 4.07407E-6 L 0.53333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4.07407E-6 L 0.64583 4.0740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4.07407E-6 L 0.7625 0.004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15833 2.2222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3 2.22222E-6 L 0.26666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66 2.22222E-6 L 0.40833 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2.22222E-6 L 0.5166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66 2.22222E-6 L 0.65833 2.2222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2.22222E-6 L 0.77682 0.0127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12917 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17 2.22222E-6 L 0.25417 2.22222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2.22222E-6 L 0.38751 2.22222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51 2.22222E-6 L 0.51251 2.22222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417 2.22222E-6 L 0.63751 2.22222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751 2.22222E-6 L 0.77084 2.22222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7084 1.85185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84 1.85185E-6 L 0.3125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5 1.85185E-6 L 0.4375 1.85185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1.85185E-6 L 0.5625 1.85185E-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25 1.85185E-6 L 0.69584 1.85185E-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584 1.85185E-6 L 0.77214 0.0027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6719 -7.40741E-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19 -7.40741E-7 L 0.30052 -7.40741E-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-7.40741E-7 L 0.43385 -7.40741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85 -7.40741E-7 L 0.55052 -7.40741E-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52 -7.40741E-7 L 0.68385 -7.40741E-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85 -7.40741E-7 L 0.75807 -0.0060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15312 4.07407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12 4.07407E-6 L 0.29479 4.07407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79 4.07407E-6 L 0.41146 4.0740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146 4.07407E-6 L 0.54479 4.07407E-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79 4.07407E-6 L 0.66979 4.07407E-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979 4.07407E-6 L 0.78034 0.0046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15" grpId="0" animBg="1"/>
      <p:bldP spid="50" grpId="0" animBg="1"/>
      <p:bldP spid="54" grpId="0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30277" y="279698"/>
            <a:ext cx="7847437" cy="4673599"/>
            <a:chOff x="2967037" y="728661"/>
            <a:chExt cx="6899214" cy="3857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7037" y="728661"/>
              <a:ext cx="6899214" cy="38576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67037" y="3814761"/>
              <a:ext cx="804863" cy="771525"/>
            </a:xfrm>
            <a:prstGeom prst="rect">
              <a:avLst/>
            </a:prstGeom>
            <a:solidFill>
              <a:srgbClr val="398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625885" y="4953297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volleyball</a:t>
            </a:r>
          </a:p>
        </p:txBody>
      </p:sp>
      <p:pic>
        <p:nvPicPr>
          <p:cNvPr id="11" name="check" descr="Free Vectors | check but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80047" y="5463529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village</a:t>
            </a: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Charming Vietnamese Villages to Visit in Viet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21" y="225530"/>
            <a:ext cx="7516354" cy="50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4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88555" y="5463529"/>
            <a:ext cx="121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van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w Ford Transit Custom Vans For Sale | Cheap Deals | Van Discount Co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36" b="89974" l="977" r="100000">
                        <a14:foregroundMark x1="36914" y1="19010" x2="42188" y2="19141"/>
                        <a14:foregroundMark x1="83496" y1="62630" x2="90332" y2="62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64" y="180329"/>
            <a:ext cx="7044266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ack Button Images – Browse 528,016 Stock Photos, Vectors, and Video |  Adobe Stoc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6490</TotalTime>
  <Words>594</Words>
  <Application>Microsoft Office PowerPoint</Application>
  <PresentationFormat>Widescreen</PresentationFormat>
  <Paragraphs>170</Paragraphs>
  <Slides>40</Slides>
  <Notes>12</Notes>
  <HiddenSlides>0</HiddenSlides>
  <MMClips>28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66" baseType="lpstr">
      <vt:lpstr>.VnTimeH</vt:lpstr>
      <vt:lpstr>Amatic SC</vt:lpstr>
      <vt:lpstr>Archivo</vt:lpstr>
      <vt:lpstr>Arial</vt:lpstr>
      <vt:lpstr>Calibri</vt:lpstr>
      <vt:lpstr>Calibri Light</vt:lpstr>
      <vt:lpstr>Candara</vt:lpstr>
      <vt:lpstr>Century</vt:lpstr>
      <vt:lpstr>Century Gothic</vt:lpstr>
      <vt:lpstr>Comic Sans MS</vt:lpstr>
      <vt:lpstr>Federo</vt:lpstr>
      <vt:lpstr>Fredoka One</vt:lpstr>
      <vt:lpstr>Lato</vt:lpstr>
      <vt:lpstr>Nunito</vt:lpstr>
      <vt:lpstr>Patrick Hand</vt:lpstr>
      <vt:lpstr>Roboto</vt:lpstr>
      <vt:lpstr>Satisfy</vt:lpstr>
      <vt:lpstr>Sitka Subheading</vt:lpstr>
      <vt:lpstr>Times New Roman</vt:lpstr>
      <vt:lpstr>2_Office Theme</vt:lpstr>
      <vt:lpstr>World Bee Day by Slidesgo</vt:lpstr>
      <vt:lpstr>Biology Subject for Pre-K: Animals Abilities and Characteristics by Slidesgo</vt:lpstr>
      <vt:lpstr>Office Theme</vt:lpstr>
      <vt:lpstr>1_Office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166</cp:revision>
  <dcterms:created xsi:type="dcterms:W3CDTF">2020-12-03T01:35:36Z</dcterms:created>
  <dcterms:modified xsi:type="dcterms:W3CDTF">2025-04-08T14:55:05Z</dcterms:modified>
</cp:coreProperties>
</file>