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theme/theme16.xml" ContentType="application/vnd.openxmlformats-officedocument.theme+xml"/>
  <Override PartName="/ppt/slideLayouts/slideLayout157.xml" ContentType="application/vnd.openxmlformats-officedocument.presentationml.slideLayout+xml"/>
  <Override PartName="/ppt/theme/theme17.xml" ContentType="application/vnd.openxmlformats-officedocument.theme+xml"/>
  <Override PartName="/ppt/slideLayouts/slideLayout158.xml" ContentType="application/vnd.openxmlformats-officedocument.presentationml.slideLayout+xml"/>
  <Override PartName="/ppt/theme/theme18.xml" ContentType="application/vnd.openxmlformats-officedocument.theme+xml"/>
  <Override PartName="/ppt/slideLayouts/slideLayout15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61" r:id="rId4"/>
    <p:sldMasterId id="2147483773" r:id="rId5"/>
    <p:sldMasterId id="2147483785" r:id="rId6"/>
    <p:sldMasterId id="2147483797" r:id="rId7"/>
    <p:sldMasterId id="2147483809" r:id="rId8"/>
    <p:sldMasterId id="2147483821" r:id="rId9"/>
    <p:sldMasterId id="2147483833" r:id="rId10"/>
    <p:sldMasterId id="2147483845" r:id="rId11"/>
    <p:sldMasterId id="2147483857" r:id="rId12"/>
    <p:sldMasterId id="2147483869" r:id="rId13"/>
    <p:sldMasterId id="2147483881" r:id="rId14"/>
    <p:sldMasterId id="2147483923" r:id="rId15"/>
    <p:sldMasterId id="2147483925" r:id="rId16"/>
    <p:sldMasterId id="2147483931" r:id="rId17"/>
    <p:sldMasterId id="2147483933" r:id="rId18"/>
    <p:sldMasterId id="2147483935" r:id="rId19"/>
  </p:sldMasterIdLst>
  <p:notesMasterIdLst>
    <p:notesMasterId r:id="rId52"/>
  </p:notesMasterIdLst>
  <p:sldIdLst>
    <p:sldId id="314" r:id="rId20"/>
    <p:sldId id="269" r:id="rId21"/>
    <p:sldId id="300" r:id="rId22"/>
    <p:sldId id="301" r:id="rId23"/>
    <p:sldId id="302" r:id="rId24"/>
    <p:sldId id="303" r:id="rId25"/>
    <p:sldId id="304" r:id="rId26"/>
    <p:sldId id="307" r:id="rId27"/>
    <p:sldId id="308" r:id="rId28"/>
    <p:sldId id="266" r:id="rId29"/>
    <p:sldId id="267" r:id="rId30"/>
    <p:sldId id="268" r:id="rId31"/>
    <p:sldId id="274" r:id="rId32"/>
    <p:sldId id="311" r:id="rId33"/>
    <p:sldId id="259" r:id="rId34"/>
    <p:sldId id="260" r:id="rId35"/>
    <p:sldId id="310" r:id="rId36"/>
    <p:sldId id="262" r:id="rId37"/>
    <p:sldId id="312" r:id="rId38"/>
    <p:sldId id="296" r:id="rId39"/>
    <p:sldId id="280" r:id="rId40"/>
    <p:sldId id="281" r:id="rId41"/>
    <p:sldId id="282" r:id="rId42"/>
    <p:sldId id="283" r:id="rId43"/>
    <p:sldId id="284" r:id="rId44"/>
    <p:sldId id="285" r:id="rId45"/>
    <p:sldId id="290" r:id="rId46"/>
    <p:sldId id="291" r:id="rId47"/>
    <p:sldId id="292" r:id="rId48"/>
    <p:sldId id="293" r:id="rId49"/>
    <p:sldId id="294" r:id="rId50"/>
    <p:sldId id="26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2060"/>
    <a:srgbClr val="ADBA06"/>
    <a:srgbClr val="B88A08"/>
    <a:srgbClr val="FFFFCC"/>
    <a:srgbClr val="FFD64F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381" autoAdjust="0"/>
  </p:normalViewPr>
  <p:slideViewPr>
    <p:cSldViewPr snapToGrid="0" showGuides="1">
      <p:cViewPr varScale="1">
        <p:scale>
          <a:sx n="64" d="100"/>
          <a:sy n="64" d="100"/>
        </p:scale>
        <p:origin x="210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AE04F-D6C7-402D-8738-90087EFEB3F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11328-36A9-453B-8998-312E6962F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57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166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bật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chuyền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0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1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5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xuất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click quay </a:t>
            </a:r>
            <a:r>
              <a:rPr lang="en-US" baseline="0" dirty="0" err="1"/>
              <a:t>về</a:t>
            </a:r>
            <a:r>
              <a:rPr lang="en-US" baseline="0" dirty="0"/>
              <a:t> slide 24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48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che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nói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tin.</a:t>
            </a:r>
          </a:p>
          <a:p>
            <a:r>
              <a:rPr lang="en-US" baseline="0" dirty="0"/>
              <a:t>- 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truyền</a:t>
            </a:r>
            <a:r>
              <a:rPr lang="en-US" baseline="0" dirty="0"/>
              <a:t> tin </a:t>
            </a:r>
            <a:r>
              <a:rPr lang="en-US" baseline="0" dirty="0" err="1"/>
              <a:t>đến</a:t>
            </a:r>
            <a:r>
              <a:rPr lang="en-US" baseline="0" dirty="0"/>
              <a:t> HS </a:t>
            </a:r>
            <a:r>
              <a:rPr lang="en-US" baseline="0" dirty="0" err="1"/>
              <a:t>cuối</a:t>
            </a:r>
            <a:r>
              <a:rPr lang="en-US" baseline="0" dirty="0"/>
              <a:t> </a:t>
            </a:r>
            <a:r>
              <a:rPr lang="en-US" baseline="0" dirty="0" err="1"/>
              <a:t>cùng</a:t>
            </a:r>
            <a:r>
              <a:rPr lang="en-US" baseline="0" dirty="0"/>
              <a:t>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dấu</a:t>
            </a:r>
            <a:r>
              <a:rPr lang="en-US" baseline="0" dirty="0"/>
              <a:t> </a:t>
            </a:r>
            <a:r>
              <a:rPr lang="en-US" baseline="0" dirty="0" err="1"/>
              <a:t>chấm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check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hiện</a:t>
            </a:r>
            <a:r>
              <a:rPr lang="en-US" baseline="0" dirty="0"/>
              <a:t> </a:t>
            </a:r>
            <a:r>
              <a:rPr lang="en-US" baseline="0" dirty="0" err="1"/>
              <a:t>đáp</a:t>
            </a:r>
            <a:r>
              <a:rPr lang="en-US" baseline="0" dirty="0"/>
              <a:t> </a:t>
            </a:r>
            <a:r>
              <a:rPr lang="en-US" baseline="0" dirty="0" err="1"/>
              <a:t>án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</a:t>
            </a:r>
            <a:r>
              <a:rPr lang="en-US" dirty="0"/>
              <a:t>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tảng</a:t>
            </a:r>
            <a:r>
              <a:rPr lang="en-US" baseline="0" dirty="0"/>
              <a:t> </a:t>
            </a:r>
            <a:r>
              <a:rPr lang="en-US" baseline="0" dirty="0" err="1"/>
              <a:t>băng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biến</a:t>
            </a:r>
            <a:r>
              <a:rPr lang="en-US" baseline="0" dirty="0"/>
              <a:t> </a:t>
            </a:r>
            <a:r>
              <a:rPr lang="en-US" baseline="0" dirty="0" err="1"/>
              <a:t>mất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bấm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9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tảng</a:t>
            </a:r>
            <a:r>
              <a:rPr lang="en-US" baseline="0" dirty="0"/>
              <a:t> </a:t>
            </a:r>
            <a:r>
              <a:rPr lang="en-US" baseline="0" dirty="0" err="1"/>
              <a:t>băng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biến</a:t>
            </a:r>
            <a:r>
              <a:rPr lang="en-US" baseline="0" dirty="0"/>
              <a:t> </a:t>
            </a:r>
            <a:r>
              <a:rPr lang="en-US" baseline="0" dirty="0" err="1"/>
              <a:t>mất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1328-36A9-453B-8998-312E6962F4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2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01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68673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02261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59601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23097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80381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08557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6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45381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64801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956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6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72583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834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20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10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49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65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09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68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582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9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27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79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94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588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71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104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71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560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5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28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468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6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56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743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218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7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898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20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55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53854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83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01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7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709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977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97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02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074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327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0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759350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EA1B-C2A7-4CC5-9606-73C2B82A5A3A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E53B8-3AE3-429A-A1BC-FD4FA3DC5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76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371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467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230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7106099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B88D0-AF22-4B49-9EA0-95C93F7F4B76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C1178-E6D4-4BC2-BF86-618FB014856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840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16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348362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72083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8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1351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5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80053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963946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17283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6985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5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527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9250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7602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5814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58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48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850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953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0082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2230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441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5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0362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0027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24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10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09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501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0507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2878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481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3529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61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3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51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8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1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97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09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93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1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3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74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08/04/2025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56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4977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0378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0068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84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5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6500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9398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5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6357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6521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3382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3110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8184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130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13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0466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926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9616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2333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1714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74799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65897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2327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8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4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73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0694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6259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20581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6452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1713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0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9263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837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10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47848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6096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7876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44353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399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5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23968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5135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68060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774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5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5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5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1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9613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5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6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6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1454832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2750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6066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243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1EA1B-C2A7-4CC5-9606-73C2B82A5A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E53B8-3AE3-429A-A1BC-FD4FA3DC57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832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08/04/202525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81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188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7676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914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6414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7779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08/04/202525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63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eg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jpeg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eg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6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png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audio" Target="../media/audio4.wav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3.gif"/><Relationship Id="rId5" Type="http://schemas.openxmlformats.org/officeDocument/2006/relationships/image" Target="../media/image52.png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6.wav"/><Relationship Id="rId7" Type="http://schemas.openxmlformats.org/officeDocument/2006/relationships/image" Target="../media/image77.gif"/><Relationship Id="rId12" Type="http://schemas.openxmlformats.org/officeDocument/2006/relationships/slide" Target="slide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6.gif"/><Relationship Id="rId11" Type="http://schemas.openxmlformats.org/officeDocument/2006/relationships/slide" Target="slide26.xml"/><Relationship Id="rId5" Type="http://schemas.openxmlformats.org/officeDocument/2006/relationships/image" Target="../media/image75.jpeg"/><Relationship Id="rId10" Type="http://schemas.openxmlformats.org/officeDocument/2006/relationships/slide" Target="slide24.xml"/><Relationship Id="rId4" Type="http://schemas.openxmlformats.org/officeDocument/2006/relationships/audio" Target="../media/audio5.wav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NULL" TargetMode="External"/><Relationship Id="rId7" Type="http://schemas.openxmlformats.org/officeDocument/2006/relationships/image" Target="../media/image5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62.xml"/><Relationship Id="rId10" Type="http://schemas.openxmlformats.org/officeDocument/2006/relationships/slide" Target="slide21.xml"/><Relationship Id="rId4" Type="http://schemas.microsoft.com/office/2007/relationships/media" Target="../media/media6.mp3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6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73.xml"/><Relationship Id="rId4" Type="http://schemas.microsoft.com/office/2007/relationships/media" Target="../media/media6.mp3"/><Relationship Id="rId9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84.xml"/><Relationship Id="rId4" Type="http://schemas.microsoft.com/office/2007/relationships/media" Target="../media/media6.mp3"/><Relationship Id="rId9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8.mp3"/><Relationship Id="rId7" Type="http://schemas.openxmlformats.org/officeDocument/2006/relationships/image" Target="../media/image80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95.xml"/><Relationship Id="rId4" Type="http://schemas.openxmlformats.org/officeDocument/2006/relationships/audio" Target="../media/media8.mp3"/><Relationship Id="rId9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9.mp3"/><Relationship Id="rId7" Type="http://schemas.openxmlformats.org/officeDocument/2006/relationships/image" Target="../media/image8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5" Type="http://schemas.openxmlformats.org/officeDocument/2006/relationships/slideLayout" Target="../slideLayouts/slideLayout106.xml"/><Relationship Id="rId4" Type="http://schemas.openxmlformats.org/officeDocument/2006/relationships/audio" Target="../media/media9.mp3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13" Type="http://schemas.microsoft.com/office/2007/relationships/hdphoto" Target="../media/hdphoto6.wdp"/><Relationship Id="rId3" Type="http://schemas.microsoft.com/office/2007/relationships/media" Target="../media/media11.wav"/><Relationship Id="rId7" Type="http://schemas.openxmlformats.org/officeDocument/2006/relationships/image" Target="../media/image83.gif"/><Relationship Id="rId12" Type="http://schemas.openxmlformats.org/officeDocument/2006/relationships/image" Target="../media/image87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82.gif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86.gif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8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22.xml"/><Relationship Id="rId7" Type="http://schemas.microsoft.com/office/2007/relationships/hdphoto" Target="../media/hdphoto6.wdp"/><Relationship Id="rId12" Type="http://schemas.openxmlformats.org/officeDocument/2006/relationships/image" Target="../media/image84.gif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87.png"/><Relationship Id="rId11" Type="http://schemas.openxmlformats.org/officeDocument/2006/relationships/image" Target="../media/image88.jpg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86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5.gif"/><Relationship Id="rId14" Type="http://schemas.openxmlformats.org/officeDocument/2006/relationships/image" Target="../media/image8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83.gif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82.gif"/><Relationship Id="rId12" Type="http://schemas.openxmlformats.org/officeDocument/2006/relationships/image" Target="../media/image52.png"/><Relationship Id="rId17" Type="http://schemas.microsoft.com/office/2007/relationships/hdphoto" Target="../media/hdphoto8.wdp"/><Relationship Id="rId2" Type="http://schemas.microsoft.com/office/2007/relationships/media" Target="../media/media12.mp3"/><Relationship Id="rId16" Type="http://schemas.openxmlformats.org/officeDocument/2006/relationships/image" Target="../media/image90.png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84.gif"/><Relationship Id="rId5" Type="http://schemas.openxmlformats.org/officeDocument/2006/relationships/image" Target="../media/image87.png"/><Relationship Id="rId15" Type="http://schemas.microsoft.com/office/2007/relationships/hdphoto" Target="../media/hdphoto7.wdp"/><Relationship Id="rId10" Type="http://schemas.openxmlformats.org/officeDocument/2006/relationships/image" Target="../media/image88.jpg"/><Relationship Id="rId4" Type="http://schemas.openxmlformats.org/officeDocument/2006/relationships/audio" Target="../media/audio2.wav"/><Relationship Id="rId9" Type="http://schemas.openxmlformats.org/officeDocument/2006/relationships/image" Target="../media/image86.gif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2.png"/><Relationship Id="rId4" Type="http://schemas.openxmlformats.org/officeDocument/2006/relationships/image" Target="../media/image8.sv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4.gif"/><Relationship Id="rId3" Type="http://schemas.microsoft.com/office/2007/relationships/media" Target="../media/media12.mp3"/><Relationship Id="rId7" Type="http://schemas.microsoft.com/office/2007/relationships/hdphoto" Target="../media/hdphoto6.wdp"/><Relationship Id="rId12" Type="http://schemas.openxmlformats.org/officeDocument/2006/relationships/image" Target="../media/image91.gif"/><Relationship Id="rId2" Type="http://schemas.microsoft.com/office/2007/relationships/media" Target="../media/media10.mp3"/><Relationship Id="rId16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image" Target="../media/image87.png"/><Relationship Id="rId11" Type="http://schemas.openxmlformats.org/officeDocument/2006/relationships/image" Target="../media/image88.jpg"/><Relationship Id="rId5" Type="http://schemas.openxmlformats.org/officeDocument/2006/relationships/audio" Target="../media/audio2.wav"/><Relationship Id="rId15" Type="http://schemas.openxmlformats.org/officeDocument/2006/relationships/image" Target="../media/image83.gif"/><Relationship Id="rId10" Type="http://schemas.openxmlformats.org/officeDocument/2006/relationships/image" Target="../media/image86.gif"/><Relationship Id="rId4" Type="http://schemas.openxmlformats.org/officeDocument/2006/relationships/slideLayout" Target="../slideLayouts/slideLayout144.xml"/><Relationship Id="rId9" Type="http://schemas.openxmlformats.org/officeDocument/2006/relationships/image" Target="../media/image85.gif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2.png"/><Relationship Id="rId4" Type="http://schemas.openxmlformats.org/officeDocument/2006/relationships/image" Target="../media/image9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jpe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52.png"/><Relationship Id="rId5" Type="http://schemas.openxmlformats.org/officeDocument/2006/relationships/audio" Target="../media/audio2.wav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sv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18.png"/><Relationship Id="rId15" Type="http://schemas.openxmlformats.org/officeDocument/2006/relationships/image" Target="../media/image34.svg"/><Relationship Id="rId10" Type="http://schemas.openxmlformats.org/officeDocument/2006/relationships/image" Target="../media/image21.png"/><Relationship Id="rId4" Type="http://schemas.openxmlformats.org/officeDocument/2006/relationships/image" Target="../media/image8.svg"/><Relationship Id="rId9" Type="http://schemas.openxmlformats.org/officeDocument/2006/relationships/image" Target="../media/image2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sv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26.png"/><Relationship Id="rId15" Type="http://schemas.openxmlformats.org/officeDocument/2006/relationships/image" Target="../media/image48.svg"/><Relationship Id="rId10" Type="http://schemas.openxmlformats.org/officeDocument/2006/relationships/image" Target="../media/image29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5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37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13.xml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50.gif"/><Relationship Id="rId12" Type="http://schemas.openxmlformats.org/officeDocument/2006/relationships/slide" Target="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jpg"/><Relationship Id="rId11" Type="http://schemas.openxmlformats.org/officeDocument/2006/relationships/slide" Target="slide11.xml"/><Relationship Id="rId5" Type="http://schemas.openxmlformats.org/officeDocument/2006/relationships/image" Target="../media/image48.gif"/><Relationship Id="rId15" Type="http://schemas.microsoft.com/office/2007/relationships/hdphoto" Target="../media/hdphoto2.wdp"/><Relationship Id="rId10" Type="http://schemas.openxmlformats.org/officeDocument/2006/relationships/slide" Target="slide10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4778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30628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07" y="890984"/>
            <a:ext cx="5890332" cy="354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682419" y="4375509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village</a:t>
            </a:r>
            <a:endParaRPr lang="en-US" sz="36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village">
            <a:hlinkClick r:id="" action="ppaction://media"/>
            <a:extLst>
              <a:ext uri="{FF2B5EF4-FFF2-40B4-BE49-F238E27FC236}">
                <a16:creationId xmlns:a16="http://schemas.microsoft.com/office/drawing/2014/main" id="{6CA499E2-4D5C-033E-EC61-44FB1E26B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4229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52" y="1430045"/>
            <a:ext cx="4669661" cy="2854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664835" y="4463481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van</a:t>
            </a:r>
          </a:p>
        </p:txBody>
      </p:sp>
      <p:pic>
        <p:nvPicPr>
          <p:cNvPr id="2" name="van">
            <a:hlinkClick r:id="" action="ppaction://media"/>
            <a:extLst>
              <a:ext uri="{FF2B5EF4-FFF2-40B4-BE49-F238E27FC236}">
                <a16:creationId xmlns:a16="http://schemas.microsoft.com/office/drawing/2014/main" id="{18C89353-97FD-FC82-5AE9-841F1727C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0825" y="4712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i.pinimg.com/564x/65/de/da/65deda34aa0f7bfe0c304e6e86fb91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0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96" y="1242804"/>
            <a:ext cx="4525267" cy="309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498364" y="4186021"/>
            <a:ext cx="7023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tx2"/>
                </a:solidFill>
                <a:latin typeface="Candara" panose="020E0502030303020204" pitchFamily="34" charset="0"/>
              </a:rPr>
              <a:t>volleyball</a:t>
            </a:r>
          </a:p>
        </p:txBody>
      </p:sp>
      <p:pic>
        <p:nvPicPr>
          <p:cNvPr id="2" name="eus74895">
            <a:hlinkClick r:id="" action="ppaction://media"/>
            <a:extLst>
              <a:ext uri="{FF2B5EF4-FFF2-40B4-BE49-F238E27FC236}">
                <a16:creationId xmlns:a16="http://schemas.microsoft.com/office/drawing/2014/main" id="{6E7A4D11-9DE2-32C3-F564-3536989BE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8426" y="5403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1" y="0"/>
            <a:chExt cx="9644097" cy="6858000"/>
          </a:xfrm>
        </p:grpSpPr>
        <p:pic>
          <p:nvPicPr>
            <p:cNvPr id="11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171" y="0"/>
              <a:ext cx="4959927" cy="685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https://i.pinimg.com/564x/50/9e/85/509e8576d8eb277866a7370a24678b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0423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236535" y="3088591"/>
            <a:ext cx="6118983" cy="18620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11500" b="1" dirty="0">
                <a:ln w="38100">
                  <a:solidFill>
                    <a:srgbClr val="FFECE0"/>
                  </a:solidFill>
                </a:ln>
                <a:solidFill>
                  <a:srgbClr val="FF0000"/>
                </a:solidFill>
                <a:latin typeface="Tw Cen MT" panose="020B0602020104020603"/>
              </a:rPr>
              <a:t>Good Job!</a:t>
            </a:r>
          </a:p>
        </p:txBody>
      </p:sp>
      <p:pic>
        <p:nvPicPr>
          <p:cNvPr id="6154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971">
            <a:off x="1497671" y="266463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1224" flipH="1">
            <a:off x="6543411" y="2485845"/>
            <a:ext cx="4430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0497">
            <a:off x="1101566" y="15468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i.pinimg.com/originals/fb/a0/f8/fba0f8cdf64afec58932750af1f4b3b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5372">
            <a:off x="6350264" y="-43230"/>
            <a:ext cx="480413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291" y="298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67" y="1327797"/>
            <a:ext cx="7258929" cy="2730321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02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+mn-lt"/>
              </a:rPr>
            </a:br>
            <a:r>
              <a:rPr lang="en-US" sz="4400" u="sng" dirty="0">
                <a:ln w="22225">
                  <a:noFill/>
                  <a:prstDash val="solid"/>
                </a:ln>
                <a:latin typeface="+mn-lt"/>
              </a:rPr>
              <a:t>Activity 1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+mn-lt"/>
              </a:rPr>
              <a:t>Listen and Repeat.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54" y="3927231"/>
            <a:ext cx="2509973" cy="13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" y="0"/>
            <a:ext cx="916119" cy="938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063" y="228349"/>
            <a:ext cx="398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12" y="108512"/>
            <a:ext cx="1668473" cy="899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43" y="272910"/>
            <a:ext cx="1415269" cy="1446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8092" y="296984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4333" y="425012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5741" y="459393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o-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os</a:t>
            </a:r>
          </a:p>
        </p:txBody>
      </p:sp>
      <p:pic>
        <p:nvPicPr>
          <p:cNvPr id="4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3582" y="34823"/>
            <a:ext cx="487363" cy="487363"/>
          </a:xfrm>
          <a:prstGeom prst="rect">
            <a:avLst/>
          </a:prstGeom>
        </p:spPr>
      </p:pic>
      <p:pic>
        <p:nvPicPr>
          <p:cNvPr id="13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8" y="551515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8" y="1068207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7" y="1546657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09378BD7-5169-49B3-A6C8-E06234D558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1" end="308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626" y="2092678"/>
            <a:ext cx="487363" cy="48736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63C3ED5-91EA-448A-A766-0B987D39BA08}"/>
              </a:ext>
            </a:extLst>
          </p:cNvPr>
          <p:cNvSpPr/>
          <p:nvPr/>
        </p:nvSpPr>
        <p:spPr>
          <a:xfrm>
            <a:off x="5748249" y="6076371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25268EA-A53B-41CA-99DD-9B1B7DEF0A43}"/>
              </a:ext>
            </a:extLst>
          </p:cNvPr>
          <p:cNvSpPr/>
          <p:nvPr/>
        </p:nvSpPr>
        <p:spPr>
          <a:xfrm rot="5400000">
            <a:off x="5933084" y="6240068"/>
            <a:ext cx="365760" cy="3389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845877-5C67-43CA-9CC5-A0D5EDFF509F}"/>
              </a:ext>
            </a:extLst>
          </p:cNvPr>
          <p:cNvGrpSpPr/>
          <p:nvPr/>
        </p:nvGrpSpPr>
        <p:grpSpPr>
          <a:xfrm rot="5400000">
            <a:off x="5859467" y="6221671"/>
            <a:ext cx="417647" cy="349480"/>
            <a:chOff x="4333009" y="4935682"/>
            <a:chExt cx="417647" cy="349480"/>
          </a:xfrm>
        </p:grpSpPr>
        <p:sp>
          <p:nvSpPr>
            <p:cNvPr id="20" name="Minus Sign 6">
              <a:extLst>
                <a:ext uri="{FF2B5EF4-FFF2-40B4-BE49-F238E27FC236}">
                  <a16:creationId xmlns:a16="http://schemas.microsoft.com/office/drawing/2014/main" id="{DE5725FE-089F-40D1-A4EE-848C02040281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inus Sign 40">
              <a:extLst>
                <a:ext uri="{FF2B5EF4-FFF2-40B4-BE49-F238E27FC236}">
                  <a16:creationId xmlns:a16="http://schemas.microsoft.com/office/drawing/2014/main" id="{AEA9BB01-D118-4D5D-A924-0EF640D33F4E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48699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grpId="1" nodeType="withEffect">
                                  <p:stCondLst>
                                    <p:cond delay="10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5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https://i.pinimg.com/564x/28/02/c7/2802c7e537dcbbe7d2b220eb797b98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8702" y="-2618703"/>
            <a:ext cx="6954594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03" y="1328636"/>
            <a:ext cx="2607768" cy="1614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43" y="1328636"/>
            <a:ext cx="2344668" cy="1614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617395" y="3458795"/>
            <a:ext cx="1747363" cy="872881"/>
            <a:chOff x="1406977" y="3691351"/>
            <a:chExt cx="1747363" cy="872881"/>
          </a:xfrm>
        </p:grpSpPr>
        <p:sp>
          <p:nvSpPr>
            <p:cNvPr id="6" name="Rounded Rectangle 5"/>
            <p:cNvSpPr/>
            <p:nvPr/>
          </p:nvSpPr>
          <p:spPr>
            <a:xfrm>
              <a:off x="1406977" y="3691351"/>
              <a:ext cx="1708478" cy="872881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40084" y="3724263"/>
              <a:ext cx="171425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ams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43270" y="3456205"/>
            <a:ext cx="2291602" cy="1479462"/>
            <a:chOff x="1406977" y="3691351"/>
            <a:chExt cx="1564826" cy="147946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06977" y="3691351"/>
              <a:ext cx="1564826" cy="905791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549" y="3724263"/>
              <a:ext cx="144406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ogurt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38493" y="3456205"/>
            <a:ext cx="2034032" cy="1479462"/>
            <a:chOff x="1406977" y="3691352"/>
            <a:chExt cx="1564826" cy="1100684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62494" y="3731927"/>
              <a:ext cx="1453791" cy="106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y</a:t>
              </a:r>
              <a:r>
                <a:rPr lang="en-US" sz="44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o-yos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98346" y="3682043"/>
            <a:ext cx="143848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dirty="0">
                <a:solidFill>
                  <a:srgbClr val="FF0000"/>
                </a:solidFill>
              </a:rPr>
              <a:t>y</a:t>
            </a:r>
          </a:p>
        </p:txBody>
      </p:sp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972912"/>
            <a:ext cx="487363" cy="487363"/>
          </a:xfrm>
          <a:prstGeom prst="rect">
            <a:avLst/>
          </a:prstGeom>
        </p:spPr>
      </p:pic>
      <p:pic>
        <p:nvPicPr>
          <p:cNvPr id="17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1760983"/>
            <a:ext cx="487363" cy="487363"/>
          </a:xfrm>
          <a:prstGeom prst="rect">
            <a:avLst/>
          </a:prstGeom>
        </p:spPr>
      </p:pic>
      <p:pic>
        <p:nvPicPr>
          <p:cNvPr id="18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198" y="2661417"/>
            <a:ext cx="487363" cy="487363"/>
          </a:xfrm>
          <a:prstGeom prst="rect">
            <a:avLst/>
          </a:prstGeom>
        </p:spPr>
      </p:pic>
      <p:pic>
        <p:nvPicPr>
          <p:cNvPr id="19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6208" y="3262434"/>
            <a:ext cx="487363" cy="4873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39" y="1309517"/>
            <a:ext cx="2614131" cy="1652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15" y="1391935"/>
            <a:ext cx="5830042" cy="27303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03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/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4000" u="sng" dirty="0">
                <a:ln w="22225">
                  <a:noFill/>
                  <a:prstDash val="solid"/>
                </a:ln>
                <a:latin typeface="Congenial" panose="02000503040000020004" pitchFamily="2" charset="0"/>
              </a:rPr>
              <a:t>Activity 2</a:t>
            </a:r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/>
            </a:r>
            <a:b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</a:br>
            <a:r>
              <a:rPr lang="en-US" sz="60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+mn-lt"/>
              </a:rPr>
              <a:t>Point and Say.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55" y="3878164"/>
            <a:ext cx="2053338" cy="12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9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76" y="66476"/>
            <a:ext cx="750027" cy="72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5572" y="55486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Point and say.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85" y="496020"/>
            <a:ext cx="950039" cy="468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63" y="587160"/>
            <a:ext cx="1301648" cy="13307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8092" y="2969843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ogurt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4333" y="425012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ams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5741" y="4593931"/>
            <a:ext cx="1912669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o-</a:t>
            </a:r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y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os</a:t>
            </a:r>
          </a:p>
        </p:txBody>
      </p:sp>
      <p:pic>
        <p:nvPicPr>
          <p:cNvPr id="1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9719" y="341184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8091" y="4843495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694" y="514727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5" y="1535196"/>
            <a:ext cx="576745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27/b1/f2/27b1f27886b2691725e2850052c2f7b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49" y="1923162"/>
            <a:ext cx="5167086" cy="27303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Showcard Gothic" panose="04020904020102020604" pitchFamily="82" charset="0"/>
              </a:rPr>
              <a:t>04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  <a:t/>
            </a:r>
            <a:b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Fun corner </a:t>
            </a:r>
            <a:b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and </a:t>
            </a:r>
            <a:b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</a:br>
            <a:r>
              <a:rPr lang="en-US" sz="6000" b="1" dirty="0">
                <a:ln w="22225">
                  <a:noFill/>
                  <a:prstDash val="solid"/>
                </a:ln>
                <a:solidFill>
                  <a:srgbClr val="0070C0"/>
                </a:solidFill>
                <a:latin typeface="+mn-lt"/>
              </a:rPr>
              <a:t>Wrap-up.</a:t>
            </a:r>
            <a:endParaRPr lang="en-US" sz="320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71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16000">
              <a:schemeClr val="bg1"/>
            </a:gs>
            <a:gs pos="93000">
              <a:schemeClr val="accent3">
                <a:lumMod val="60000"/>
                <a:lumOff val="40000"/>
              </a:schemeClr>
            </a:gs>
            <a:gs pos="92000">
              <a:srgbClr val="3FC9EC"/>
            </a:gs>
            <a:gs pos="99000">
              <a:srgbClr val="00B0F0"/>
            </a:gs>
          </a:gsLst>
          <a:lin ang="5400000" scaled="1"/>
        </a:gra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305" r="100000">
                        <a14:foregroundMark x1="32447" y1="27170" x2="28901" y2="33762"/>
                        <a14:foregroundMark x1="51064" y1="41158" x2="73582" y2="44534"/>
                        <a14:foregroundMark x1="27128" y1="54502" x2="37057" y2="59486"/>
                        <a14:foregroundMark x1="54078" y1="69936" x2="64716" y2="78296"/>
                        <a14:foregroundMark x1="77660" y1="97749" x2="96454" y2="9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60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i.pinimg.com/564x/45/e4/d5/45e4d5e0eab573eede353188cc29b91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2305" r="100000">
                        <a14:foregroundMark x1="32447" y1="27170" x2="28901" y2="33762"/>
                        <a14:foregroundMark x1="51064" y1="41158" x2="73582" y2="44534"/>
                        <a14:foregroundMark x1="27128" y1="54502" x2="37057" y2="59486"/>
                        <a14:foregroundMark x1="54078" y1="69936" x2="64716" y2="78296"/>
                        <a14:foregroundMark x1="77660" y1="97749" x2="96454" y2="9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7" y="0"/>
            <a:ext cx="441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2 1"/>
          <p:cNvSpPr/>
          <p:nvPr/>
        </p:nvSpPr>
        <p:spPr>
          <a:xfrm rot="1216822">
            <a:off x="1471943" y="147017"/>
            <a:ext cx="8825260" cy="6784515"/>
          </a:xfrm>
          <a:prstGeom prst="irregularSeal2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2593830" y="2138076"/>
            <a:ext cx="5996422" cy="1860328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PT" sz="4400" b="1" dirty="0">
                <a:latin typeface="Congenial" panose="02000503040000020004" pitchFamily="2" charset="0"/>
              </a:rPr>
              <a:t>Unit 9</a:t>
            </a:r>
            <a:r>
              <a:rPr lang="pt-PT" dirty="0">
                <a:latin typeface="Comic Sans MS" panose="030F0702030302020204" pitchFamily="66" charset="0"/>
              </a:rPr>
              <a:t/>
            </a:r>
            <a:br>
              <a:rPr lang="pt-PT" dirty="0">
                <a:latin typeface="Comic Sans MS" panose="030F0702030302020204" pitchFamily="66" charset="0"/>
              </a:rPr>
            </a:br>
            <a:r>
              <a:rPr lang="pt-PT" sz="6000" b="1" dirty="0">
                <a:solidFill>
                  <a:srgbClr val="C00000"/>
                </a:solidFill>
                <a:latin typeface="+mn-lt"/>
              </a:rPr>
              <a:t>In the </a:t>
            </a:r>
            <a:br>
              <a:rPr lang="pt-PT" sz="6000" b="1" dirty="0">
                <a:solidFill>
                  <a:srgbClr val="C00000"/>
                </a:solidFill>
                <a:latin typeface="+mn-lt"/>
              </a:rPr>
            </a:br>
            <a:r>
              <a:rPr lang="pt-PT" sz="6000" b="1" dirty="0">
                <a:solidFill>
                  <a:srgbClr val="C00000"/>
                </a:solidFill>
                <a:latin typeface="+mn-lt"/>
              </a:rPr>
              <a:t>grocery store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4461829" y="4182304"/>
            <a:ext cx="2325287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4400" b="1" dirty="0">
                <a:ln/>
                <a:solidFill>
                  <a:srgbClr val="0070C0"/>
                </a:solidFill>
              </a:rPr>
              <a:t>Lesson 1</a:t>
            </a:r>
            <a:endParaRPr sz="4400" b="1" dirty="0">
              <a:ln/>
              <a:solidFill>
                <a:srgbClr val="0070C0"/>
              </a:solidFill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4206477" y="1954176"/>
            <a:ext cx="3707575" cy="183900"/>
            <a:chOff x="2682475" y="1096925"/>
            <a:chExt cx="3707575" cy="183900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29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65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3327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124754" y="36855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240905" y="1125591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367857" y="121939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18" y="1077364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434" y="1969222"/>
            <a:ext cx="1589088" cy="12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 1">
            <a:hlinkClick r:id="rId8" action="ppaction://hlinksldjump"/>
          </p:cNvPr>
          <p:cNvSpPr/>
          <p:nvPr/>
        </p:nvSpPr>
        <p:spPr>
          <a:xfrm>
            <a:off x="4426575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so 1">
            <a:hlinkClick r:id="rId9" action="ppaction://hlinksldjump"/>
          </p:cNvPr>
          <p:cNvSpPr/>
          <p:nvPr/>
        </p:nvSpPr>
        <p:spPr>
          <a:xfrm>
            <a:off x="5312813" y="2264095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so 1">
            <a:hlinkClick r:id="rId10" action="ppaction://hlinksldjump"/>
          </p:cNvPr>
          <p:cNvSpPr/>
          <p:nvPr/>
        </p:nvSpPr>
        <p:spPr>
          <a:xfrm>
            <a:off x="6246647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7" name="so 1">
            <a:hlinkClick r:id="rId9" action="ppaction://hlinksldjump"/>
          </p:cNvPr>
          <p:cNvSpPr/>
          <p:nvPr/>
        </p:nvSpPr>
        <p:spPr>
          <a:xfrm>
            <a:off x="7165877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8" name="so 1">
            <a:hlinkClick r:id="rId11" action="ppaction://hlinksldjump"/>
          </p:cNvPr>
          <p:cNvSpPr/>
          <p:nvPr/>
        </p:nvSpPr>
        <p:spPr>
          <a:xfrm>
            <a:off x="8118574" y="2260272"/>
            <a:ext cx="550681" cy="5353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8604" y="217867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5362946" y="217867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296780" y="216529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176" name="Rectangle 175">
            <a:hlinkClick r:id="rId12" action="ppaction://hlinksldjump"/>
          </p:cNvPr>
          <p:cNvSpPr/>
          <p:nvPr/>
        </p:nvSpPr>
        <p:spPr>
          <a:xfrm>
            <a:off x="7197175" y="2174004"/>
            <a:ext cx="4952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8154454" y="2174004"/>
            <a:ext cx="4952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088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3" grpId="0" animBg="1"/>
      <p:bldP spid="165" grpId="0" animBg="1"/>
      <p:bldP spid="166" grpId="0" animBg="1"/>
      <p:bldP spid="167" grpId="0" animBg="1"/>
      <p:bldP spid="1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2052" y="5511244"/>
            <a:ext cx="2444483" cy="1015663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yogurt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Extra Light" panose="020B0204020104020204" pitchFamily="34" charset="0"/>
            </a:endParaRPr>
          </a:p>
        </p:txBody>
      </p:sp>
      <p:pic>
        <p:nvPicPr>
          <p:cNvPr id="4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2" y="5964381"/>
            <a:ext cx="609600" cy="609600"/>
          </a:xfrm>
          <a:prstGeom prst="rect">
            <a:avLst/>
          </a:prstGeom>
        </p:spPr>
      </p:pic>
      <p:pic>
        <p:nvPicPr>
          <p:cNvPr id="8194" name="Picture 2" descr="https://i.pinimg.com/564x/a7/9e/1b/a79e1b5de3744f5b7a709ce5b850d4b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8333" l="10000" r="100000">
                        <a14:foregroundMark x1="87222" y1="14444" x2="65278" y2="35000"/>
                        <a14:foregroundMark x1="33056" y1="30833" x2="64444" y2="3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86" y="1298320"/>
            <a:ext cx="3914149" cy="3914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3054333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073" end="894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5667" y="1760983"/>
            <a:ext cx="487363" cy="487363"/>
          </a:xfrm>
          <a:prstGeom prst="rect">
            <a:avLst/>
          </a:prstGeom>
        </p:spPr>
      </p:pic>
      <p:sp>
        <p:nvSpPr>
          <p:cNvPr id="2" name="Notched Right Arrow 1">
            <a:hlinkClick r:id="rId10" action="ppaction://hlinksldjump"/>
          </p:cNvPr>
          <p:cNvSpPr/>
          <p:nvPr/>
        </p:nvSpPr>
        <p:spPr>
          <a:xfrm flipH="1">
            <a:off x="417534" y="5560541"/>
            <a:ext cx="1330946" cy="881821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78" y="1462090"/>
            <a:ext cx="5455772" cy="375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2966438" y="183856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406197" y="5373851"/>
            <a:ext cx="2040403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yams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913" end="6078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5667" y="972912"/>
            <a:ext cx="487363" cy="487363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568036" y="5640859"/>
            <a:ext cx="1464650" cy="896590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83101" y="5325794"/>
            <a:ext cx="2459919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yo-yos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99" y="1604355"/>
            <a:ext cx="5034675" cy="3647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52209" y="628396"/>
            <a:ext cx="6393452" cy="4883013"/>
            <a:chOff x="519967" y="1027000"/>
            <a:chExt cx="6393452" cy="4883013"/>
          </a:xfrm>
        </p:grpSpPr>
        <p:sp>
          <p:nvSpPr>
            <p:cNvPr id="8" name="Rectangle 7"/>
            <p:cNvSpPr/>
            <p:nvPr/>
          </p:nvSpPr>
          <p:spPr>
            <a:xfrm>
              <a:off x="519967" y="1027000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71562" y="1141511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910" end="2917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8198" y="2661417"/>
            <a:ext cx="487363" cy="487363"/>
          </a:xfrm>
          <a:prstGeom prst="rect">
            <a:avLst/>
          </a:prstGeom>
        </p:spPr>
      </p:pic>
      <p:sp>
        <p:nvSpPr>
          <p:cNvPr id="13" name="Notched Right Arrow 12">
            <a:hlinkClick r:id="rId9" action="ppaction://hlinksldjump"/>
          </p:cNvPr>
          <p:cNvSpPr/>
          <p:nvPr/>
        </p:nvSpPr>
        <p:spPr>
          <a:xfrm flipH="1">
            <a:off x="595746" y="5597611"/>
            <a:ext cx="1430762" cy="939838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pinimg.com/564x/50/6a/31/506a3178c1d374d0ec078724aa9a53e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13" y="1035968"/>
            <a:ext cx="4515746" cy="42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20906" y="5309259"/>
            <a:ext cx="2563230" cy="1107996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yellow</a:t>
            </a:r>
            <a:endParaRPr lang="en-US" sz="44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42560" y="17936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5" name="yell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5423" y="3020182"/>
            <a:ext cx="609600" cy="609600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526473" y="5640859"/>
            <a:ext cx="1413538" cy="896590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i.pinimg.com/564x/49/b9/e4/49b9e434eab32fccad399b0afdebbc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6999" y="-2667001"/>
            <a:ext cx="68580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.pinimg.com/564x/c0/b8/cb/c0b8cbbf30f0a03cbbb45b3f3318735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52" y="708855"/>
            <a:ext cx="3945125" cy="41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49238" y="5265334"/>
            <a:ext cx="2158952" cy="1200329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yes</a:t>
            </a:r>
            <a:endParaRPr lang="en-US" sz="4800" b="1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5927849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34407" y="183856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3" name="y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7170" y="2882153"/>
            <a:ext cx="609600" cy="609600"/>
          </a:xfrm>
          <a:prstGeom prst="rect">
            <a:avLst/>
          </a:prstGeom>
        </p:spPr>
      </p:pic>
      <p:sp>
        <p:nvSpPr>
          <p:cNvPr id="11" name="Notched Right Arrow 10">
            <a:hlinkClick r:id="rId9" action="ppaction://hlinksldjump"/>
          </p:cNvPr>
          <p:cNvSpPr/>
          <p:nvPr/>
        </p:nvSpPr>
        <p:spPr>
          <a:xfrm flipH="1">
            <a:off x="651163" y="5572897"/>
            <a:ext cx="1492734" cy="964552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8" y="1995447"/>
            <a:ext cx="1443944" cy="1138271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5991553" y="453323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7" name="Rectangle 9"/>
          <p:cNvSpPr/>
          <p:nvPr/>
        </p:nvSpPr>
        <p:spPr>
          <a:xfrm>
            <a:off x="5845446" y="2681890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bang 5"/>
          <p:cNvSpPr/>
          <p:nvPr/>
        </p:nvSpPr>
        <p:spPr>
          <a:xfrm>
            <a:off x="4371535" y="534976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1512461" y="423975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83" y="2781837"/>
            <a:ext cx="1298475" cy="1298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9391" y="2638537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43" y="2875025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53" y="263853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38" y="3153023"/>
            <a:ext cx="685800" cy="6858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1516406" y="380622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95498" y="448988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bang 5"/>
          <p:cNvSpPr/>
          <p:nvPr/>
        </p:nvSpPr>
        <p:spPr>
          <a:xfrm>
            <a:off x="4375480" y="491623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51750" y="486562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263" y="2084347"/>
            <a:ext cx="5960671" cy="236218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4900" b="1" dirty="0">
                <a:ln w="76200"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Iceberg</a:t>
            </a:r>
            <a:endParaRPr lang="en-US" sz="77100" b="1" dirty="0">
              <a:ln w="76200"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73647" y="3957291"/>
            <a:ext cx="14898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GAME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3247" y="2524237"/>
            <a:ext cx="457200" cy="4572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3239" y="1081207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367" y="530232"/>
            <a:ext cx="3733800" cy="3924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5367" y="530232"/>
            <a:ext cx="3733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5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6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038" y="170679"/>
            <a:ext cx="3733800" cy="3924300"/>
          </a:xfrm>
          <a:prstGeom prst="rect">
            <a:avLst/>
          </a:prstGeom>
        </p:spPr>
      </p:pic>
      <p:pic>
        <p:nvPicPr>
          <p:cNvPr id="31" name="cama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8" y="1995447"/>
            <a:ext cx="1443944" cy="1138271"/>
          </a:xfrm>
          <a:prstGeom prst="rect">
            <a:avLst/>
          </a:prstGeom>
        </p:spPr>
      </p:pic>
      <p:sp>
        <p:nvSpPr>
          <p:cNvPr id="38" name="bang 4"/>
          <p:cNvSpPr/>
          <p:nvPr/>
        </p:nvSpPr>
        <p:spPr>
          <a:xfrm>
            <a:off x="5991553" y="453323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1" y="199544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75" y="2877594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1592029" y="352982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95498" y="448988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4343509" y="656480"/>
            <a:ext cx="4038491" cy="1835903"/>
          </a:xfrm>
          <a:prstGeom prst="snip2DiagRect">
            <a:avLst/>
          </a:prstGeom>
          <a:blipFill dpi="0" rotWithShape="1">
            <a:blip r:embed="rId11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5248232" y="2723347"/>
            <a:ext cx="1971759" cy="820742"/>
          </a:xfrm>
          <a:prstGeom prst="snip2DiagRect">
            <a:avLst/>
          </a:prstGeom>
          <a:blipFill dpi="0" rotWithShape="1">
            <a:blip r:embed="rId11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800" b="1" dirty="0">
                <a:solidFill>
                  <a:srgbClr val="002060"/>
                </a:solidFill>
              </a:rPr>
              <a:t>yams</a:t>
            </a:r>
          </a:p>
        </p:txBody>
      </p:sp>
      <p:sp>
        <p:nvSpPr>
          <p:cNvPr id="29" name="Rectangle 24"/>
          <p:cNvSpPr/>
          <p:nvPr/>
        </p:nvSpPr>
        <p:spPr>
          <a:xfrm>
            <a:off x="9574163" y="4866124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25" y="4569665"/>
            <a:ext cx="685800" cy="6858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077997"/>
            <a:ext cx="1298475" cy="1298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05" y="772389"/>
            <a:ext cx="2330018" cy="16040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08204 0.48495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11371 -0.095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479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71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71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123" y="-5668"/>
            <a:ext cx="3733800" cy="3924300"/>
          </a:xfrm>
          <a:prstGeom prst="rect">
            <a:avLst/>
          </a:prstGeom>
        </p:spPr>
      </p:pic>
      <p:pic>
        <p:nvPicPr>
          <p:cNvPr id="42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78" y="1981160"/>
            <a:ext cx="1443944" cy="1138271"/>
          </a:xfrm>
          <a:prstGeom prst="rect">
            <a:avLst/>
          </a:prstGeom>
        </p:spPr>
      </p:pic>
      <p:sp>
        <p:nvSpPr>
          <p:cNvPr id="37" name="bang 3"/>
          <p:cNvSpPr/>
          <p:nvPr/>
        </p:nvSpPr>
        <p:spPr>
          <a:xfrm rot="1066537">
            <a:off x="2058353" y="3032800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6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2062298" y="2989447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1325420" y="216471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87" y="2729129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38" y="2096037"/>
            <a:ext cx="685800" cy="6858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790871" y="4489381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5143252" y="900657"/>
            <a:ext cx="3276861" cy="1370491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5790871" y="2503595"/>
            <a:ext cx="1977674" cy="820742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b="1" dirty="0">
                <a:solidFill>
                  <a:srgbClr val="002060"/>
                </a:solidFill>
              </a:rPr>
              <a:t>yogurt</a:t>
            </a:r>
          </a:p>
        </p:txBody>
      </p:sp>
      <p:sp>
        <p:nvSpPr>
          <p:cNvPr id="21" name="Rectangle 24"/>
          <p:cNvSpPr/>
          <p:nvPr/>
        </p:nvSpPr>
        <p:spPr>
          <a:xfrm>
            <a:off x="9828192" y="5114489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02" y="3436695"/>
            <a:ext cx="685800" cy="6858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84" y="1583516"/>
            <a:ext cx="1298475" cy="12984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14522" y="978634"/>
            <a:ext cx="1457853" cy="1223404"/>
            <a:chOff x="5105935" y="458824"/>
            <a:chExt cx="1713135" cy="1368158"/>
          </a:xfrm>
        </p:grpSpPr>
        <p:pic>
          <p:nvPicPr>
            <p:cNvPr id="29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522652" y="458824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954790" y="857903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s://i.pinimg.com/564x/d3/21/dd/d321ddf41b8c230a1a180c66a4070a4f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561" b="86876" l="3543" r="96654">
                          <a14:foregroundMark x1="35630" y1="23680" x2="48622" y2="69615"/>
                          <a14:foregroundMark x1="61811" y1="22682" x2="56693" y2="61626"/>
                          <a14:foregroundMark x1="22244" y1="31384" x2="75984" y2="30243"/>
                          <a14:foregroundMark x1="70669" y1="28673" x2="71260" y2="43795"/>
                          <a14:foregroundMark x1="71260" y1="44508" x2="64961" y2="65763"/>
                          <a14:foregroundMark x1="37205" y1="63766" x2="57480" y2="48359"/>
                          <a14:foregroundMark x1="40354" y1="29101" x2="48819" y2="33524"/>
                          <a14:foregroundMark x1="44094" y1="25678" x2="57677" y2="42653"/>
                          <a14:foregroundMark x1="60630" y1="28245" x2="47047" y2="34094"/>
                          <a14:foregroundMark x1="57087" y1="39658" x2="54921" y2="57775"/>
                          <a14:foregroundMark x1="69488" y1="38231" x2="67913" y2="59201"/>
                          <a14:foregroundMark x1="67913" y1="59201" x2="67913" y2="59201"/>
                          <a14:foregroundMark x1="65354" y1="43509" x2="62795" y2="58488"/>
                          <a14:foregroundMark x1="81496" y1="39943" x2="73228" y2="60485"/>
                          <a14:foregroundMark x1="75787" y1="39372" x2="75787" y2="49073"/>
                          <a14:foregroundMark x1="29528" y1="41655" x2="40551" y2="58916"/>
                          <a14:foregroundMark x1="23622" y1="39658" x2="29331" y2="47932"/>
                          <a14:foregroundMark x1="29921" y1="30670" x2="40945" y2="41940"/>
                          <a14:foregroundMark x1="21063" y1="28245" x2="21063" y2="28245"/>
                          <a14:foregroundMark x1="21063" y1="30100" x2="33071" y2="66904"/>
                          <a14:foregroundMark x1="24803" y1="45364" x2="33268" y2="72611"/>
                          <a14:foregroundMark x1="48228" y1="64337" x2="51378" y2="76748"/>
                          <a14:foregroundMark x1="62402" y1="61484" x2="63976" y2="71327"/>
                          <a14:foregroundMark x1="71063" y1="62340" x2="58268" y2="79743"/>
                          <a14:foregroundMark x1="41339" y1="69187" x2="52559" y2="77889"/>
                          <a14:foregroundMark x1="37795" y1="76605" x2="61220" y2="76320"/>
                          <a14:foregroundMark x1="45079" y1="70756" x2="57480" y2="70756"/>
                          <a14:foregroundMark x1="66339" y1="71755" x2="66339" y2="72896"/>
                          <a14:foregroundMark x1="66339" y1="73609" x2="66339" y2="73609"/>
                          <a14:foregroundMark x1="66339" y1="74750" x2="65945" y2="77033"/>
                          <a14:foregroundMark x1="65945" y1="77033" x2="65945" y2="77033"/>
                          <a14:foregroundMark x1="36220" y1="68474" x2="39370" y2="73324"/>
                          <a14:foregroundMark x1="31693" y1="73039" x2="34252" y2="760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1" t="18334" r="10664" b="18833"/>
            <a:stretch/>
          </p:blipFill>
          <p:spPr bwMode="auto">
            <a:xfrm>
              <a:off x="5105935" y="864957"/>
              <a:ext cx="864280" cy="9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73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9661 -0.1909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9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8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0.01745 0.00046 -0.01172 0.0044 0.00651 0.00486 C 0.01745 0.00532 0.0612 0.00694 0.08372 0.00694 C 0.10586 0.00671 0.12813 0.0044 0.13958 0.00393 C 0.15768 0.00347 0.16497 0.00648 0.18346 0.0060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4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471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971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7F28A1-5D79-ED2D-6D9C-14D58A46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8"/>
            <a:ext cx="12192000" cy="68535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8121">
            <a:off x="1031319" y="812612"/>
            <a:ext cx="7979085" cy="5237181"/>
          </a:xfrm>
          <a:custGeom>
            <a:avLst/>
            <a:gdLst/>
            <a:ahLst/>
            <a:cxnLst/>
            <a:rect l="l" t="t" r="r" b="b"/>
            <a:pathLst>
              <a:path w="11968627" h="7855771">
                <a:moveTo>
                  <a:pt x="0" y="0"/>
                </a:moveTo>
                <a:lnTo>
                  <a:pt x="11968626" y="0"/>
                </a:lnTo>
                <a:lnTo>
                  <a:pt x="11968626" y="7855771"/>
                </a:lnTo>
                <a:lnTo>
                  <a:pt x="0" y="785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431112">
            <a:off x="12344358" y="1087602"/>
            <a:ext cx="2763225" cy="2609713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85742">
            <a:off x="7706260" y="1776420"/>
            <a:ext cx="4068615" cy="3554952"/>
          </a:xfrm>
          <a:custGeom>
            <a:avLst/>
            <a:gdLst/>
            <a:ahLst/>
            <a:cxnLst/>
            <a:rect l="l" t="t" r="r" b="b"/>
            <a:pathLst>
              <a:path w="6102922" h="5332428">
                <a:moveTo>
                  <a:pt x="0" y="0"/>
                </a:moveTo>
                <a:lnTo>
                  <a:pt x="6102922" y="0"/>
                </a:lnTo>
                <a:lnTo>
                  <a:pt x="6102922" y="5332428"/>
                </a:lnTo>
                <a:lnTo>
                  <a:pt x="0" y="5332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772345">
            <a:off x="618974" y="4387852"/>
            <a:ext cx="999886" cy="2105789"/>
          </a:xfrm>
          <a:custGeom>
            <a:avLst/>
            <a:gdLst/>
            <a:ahLst/>
            <a:cxnLst/>
            <a:rect l="l" t="t" r="r" b="b"/>
            <a:pathLst>
              <a:path w="1499829" h="3158683">
                <a:moveTo>
                  <a:pt x="0" y="0"/>
                </a:moveTo>
                <a:lnTo>
                  <a:pt x="1499829" y="0"/>
                </a:lnTo>
                <a:lnTo>
                  <a:pt x="1499829" y="3158683"/>
                </a:lnTo>
                <a:lnTo>
                  <a:pt x="0" y="315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7840615">
            <a:off x="9239713" y="1010415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668788" y="548124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11161">
            <a:off x="859838" y="505944"/>
            <a:ext cx="574822" cy="1287841"/>
          </a:xfrm>
          <a:custGeom>
            <a:avLst/>
            <a:gdLst/>
            <a:ahLst/>
            <a:cxnLst/>
            <a:rect l="l" t="t" r="r" b="b"/>
            <a:pathLst>
              <a:path w="862233" h="1931762">
                <a:moveTo>
                  <a:pt x="0" y="0"/>
                </a:moveTo>
                <a:lnTo>
                  <a:pt x="862233" y="0"/>
                </a:lnTo>
                <a:lnTo>
                  <a:pt x="862233" y="1931762"/>
                </a:lnTo>
                <a:lnTo>
                  <a:pt x="0" y="19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21517737">
            <a:off x="1742006" y="2321722"/>
            <a:ext cx="5955369" cy="2335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Class Rules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A2ACD2-67BD-DA98-8562-7E7A49D6F1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77431">
            <a:off x="8575117" y="2436714"/>
            <a:ext cx="2379723" cy="227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29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307" y="1164980"/>
            <a:ext cx="4244293" cy="3924300"/>
          </a:xfrm>
          <a:prstGeom prst="rect">
            <a:avLst/>
          </a:prstGeom>
        </p:spPr>
      </p:pic>
      <p:pic>
        <p:nvPicPr>
          <p:cNvPr id="33" name="cama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66" y="1781135"/>
            <a:ext cx="1443944" cy="1138271"/>
          </a:xfrm>
          <a:prstGeom prst="rect">
            <a:avLst/>
          </a:prstGeom>
        </p:spPr>
      </p:pic>
      <p:sp>
        <p:nvSpPr>
          <p:cNvPr id="31" name="bang 4"/>
          <p:cNvSpPr/>
          <p:nvPr/>
        </p:nvSpPr>
        <p:spPr>
          <a:xfrm>
            <a:off x="3590117" y="364059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2058353" y="3032800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1520056" y="460730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4"/>
          <p:cNvSpPr/>
          <p:nvPr/>
        </p:nvSpPr>
        <p:spPr>
          <a:xfrm>
            <a:off x="3594062" y="3597237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2062298" y="2989447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10" y="1106303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91" y="3504840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1524001" y="456394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bang 5"/>
          <p:cNvSpPr/>
          <p:nvPr/>
        </p:nvSpPr>
        <p:spPr>
          <a:xfrm>
            <a:off x="1570882" y="24656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b="1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3973794" y="336496"/>
            <a:ext cx="3582506" cy="1539614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4491606" y="2092022"/>
            <a:ext cx="2612166" cy="820742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rgbClr val="002060"/>
                </a:solidFill>
              </a:rPr>
              <a:t>yo-yos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29" y="1635150"/>
            <a:ext cx="4011623" cy="1371940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52" y="4221048"/>
            <a:ext cx="685800" cy="6858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2534" y="406490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96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80" y="401964"/>
            <a:ext cx="1298475" cy="1298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70" y="448904"/>
            <a:ext cx="2080030" cy="131479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9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3 0.4548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7 C 0.01862 0.00926 0.01316 -0.08704 0.03204 -0.07732 C 0.04388 -0.07014 0.06094 -0.08148 0.08138 -0.08681 C 0.10157 -0.09236 0.14232 -0.1044 0.15378 -0.11111 C 0.17279 -0.1213 0.23425 -0.14838 0.25339 -0.15741 " pathEditMode="relative" rAng="0" ptsTypes="AAAAA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780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80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4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i.pinimg.com/564x/b2/9c/08/b29c0875b8f608bed622e70f753e37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64" y="3048378"/>
            <a:ext cx="3632887" cy="29677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9575" y="1530776"/>
            <a:ext cx="1916667" cy="4708981"/>
            <a:chOff x="9622119" y="922210"/>
            <a:chExt cx="2377440" cy="5342815"/>
          </a:xfrm>
        </p:grpSpPr>
        <p:sp>
          <p:nvSpPr>
            <p:cNvPr id="7" name="Rounded Rectangle 6"/>
            <p:cNvSpPr/>
            <p:nvPr/>
          </p:nvSpPr>
          <p:spPr>
            <a:xfrm>
              <a:off x="9622119" y="2514989"/>
              <a:ext cx="2377440" cy="3625358"/>
            </a:xfrm>
            <a:prstGeom prst="roundRect">
              <a:avLst/>
            </a:prstGeom>
            <a:solidFill>
              <a:srgbClr val="FFD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48485" y="922210"/>
              <a:ext cx="1360714" cy="534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 dirty="0">
                  <a:solidFill>
                    <a:srgbClr val="0070C0"/>
                  </a:solidFill>
                </a:rPr>
                <a:t>y</a:t>
              </a:r>
              <a:endParaRPr lang="en-US" sz="30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95" y="2655272"/>
            <a:ext cx="4700432" cy="3235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10" y="3048379"/>
            <a:ext cx="4878201" cy="2624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17189" y="288662"/>
            <a:ext cx="7054948" cy="9534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48">
            <a:hlinkClick r:id="" action="ppaction://media"/>
            <a:extLst>
              <a:ext uri="{FF2B5EF4-FFF2-40B4-BE49-F238E27FC236}">
                <a16:creationId xmlns:a16="http://schemas.microsoft.com/office/drawing/2014/main" id="{25AB69F9-C9E9-4454-AF7C-077617F00F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58" end="11785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7" y="2167909"/>
            <a:ext cx="487363" cy="487363"/>
          </a:xfrm>
          <a:prstGeom prst="rect">
            <a:avLst/>
          </a:prstGeom>
        </p:spPr>
      </p:pic>
      <p:pic>
        <p:nvPicPr>
          <p:cNvPr id="14" name="Track 048">
            <a:hlinkClick r:id="" action="ppaction://media"/>
            <a:extLst>
              <a:ext uri="{FF2B5EF4-FFF2-40B4-BE49-F238E27FC236}">
                <a16:creationId xmlns:a16="http://schemas.microsoft.com/office/drawing/2014/main" id="{D5E8749D-0F69-4BF7-907A-CB66153DB7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73" end="894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1142170"/>
            <a:ext cx="487363" cy="487363"/>
          </a:xfrm>
          <a:prstGeom prst="rect">
            <a:avLst/>
          </a:prstGeom>
        </p:spPr>
      </p:pic>
      <p:pic>
        <p:nvPicPr>
          <p:cNvPr id="15" name="Track 048">
            <a:hlinkClick r:id="" action="ppaction://media"/>
            <a:extLst>
              <a:ext uri="{FF2B5EF4-FFF2-40B4-BE49-F238E27FC236}">
                <a16:creationId xmlns:a16="http://schemas.microsoft.com/office/drawing/2014/main" id="{B424A18D-6C98-4C96-BF9A-94200F0E77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3" end="6078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626" y="603796"/>
            <a:ext cx="487363" cy="487363"/>
          </a:xfrm>
          <a:prstGeom prst="rect">
            <a:avLst/>
          </a:prstGeom>
        </p:spPr>
      </p:pic>
      <p:pic>
        <p:nvPicPr>
          <p:cNvPr id="16" name="Track 048">
            <a:hlinkClick r:id="" action="ppaction://media"/>
            <a:extLst>
              <a:ext uri="{FF2B5EF4-FFF2-40B4-BE49-F238E27FC236}">
                <a16:creationId xmlns:a16="http://schemas.microsoft.com/office/drawing/2014/main" id="{AB84F4A7-E58A-4D7F-81F6-1221028E46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10" end="2917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60672" y="1680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28703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0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523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9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1194794"/>
            <a:ext cx="6375224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7"/>
          </p:nvPr>
        </p:nvSpPr>
        <p:spPr>
          <a:xfrm>
            <a:off x="3075412" y="195019"/>
            <a:ext cx="6041175" cy="61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/>
            <a:r>
              <a:rPr lang="pt-PT" sz="4400" b="1" dirty="0">
                <a:solidFill>
                  <a:srgbClr val="C00000"/>
                </a:solidFill>
                <a:latin typeface="Showcard Gothic" panose="04020904020102020604" pitchFamily="82" charset="0"/>
              </a:rPr>
              <a:t>TABLE OF CONTENTS</a:t>
            </a:r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307031" y="4268907"/>
            <a:ext cx="65127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sym typeface="Amatic SC"/>
              </a:rPr>
              <a:t>4.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Fun corner and wrap-up.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307031" y="3316347"/>
            <a:ext cx="619560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Nunito"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Times New Roman" panose="02020603050405020304" pitchFamily="18" charset="0"/>
                <a:sym typeface="Nunito"/>
              </a:rPr>
              <a:t>3. </a:t>
            </a: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Nunito"/>
              </a:rPr>
              <a:t>Activity 2: Point and say.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49433" y="5882483"/>
            <a:ext cx="6570351" cy="975517"/>
            <a:chOff x="179912" y="5288729"/>
            <a:chExt cx="9034276" cy="1569271"/>
          </a:xfrm>
        </p:grpSpPr>
        <p:sp>
          <p:nvSpPr>
            <p:cNvPr id="30" name="Freeform 2"/>
            <p:cNvSpPr/>
            <p:nvPr/>
          </p:nvSpPr>
          <p:spPr>
            <a:xfrm>
              <a:off x="5543247" y="5720001"/>
              <a:ext cx="1673952" cy="1128656"/>
            </a:xfrm>
            <a:custGeom>
              <a:avLst/>
              <a:gdLst/>
              <a:ahLst/>
              <a:cxnLst/>
              <a:rect l="l" t="t" r="r" b="b"/>
              <a:pathLst>
                <a:path w="2471818" h="1959478">
                  <a:moveTo>
                    <a:pt x="0" y="0"/>
                  </a:moveTo>
                  <a:lnTo>
                    <a:pt x="2471818" y="0"/>
                  </a:lnTo>
                  <a:lnTo>
                    <a:pt x="2471818" y="1959477"/>
                  </a:lnTo>
                  <a:lnTo>
                    <a:pt x="0" y="1959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"/>
            <p:cNvSpPr/>
            <p:nvPr/>
          </p:nvSpPr>
          <p:spPr>
            <a:xfrm>
              <a:off x="179912" y="5720001"/>
              <a:ext cx="1439725" cy="1137997"/>
            </a:xfrm>
            <a:custGeom>
              <a:avLst/>
              <a:gdLst/>
              <a:ahLst/>
              <a:cxnLst/>
              <a:rect l="l" t="t" r="r" b="b"/>
              <a:pathLst>
                <a:path w="2306121" h="2088088">
                  <a:moveTo>
                    <a:pt x="0" y="0"/>
                  </a:moveTo>
                  <a:lnTo>
                    <a:pt x="2306121" y="0"/>
                  </a:lnTo>
                  <a:lnTo>
                    <a:pt x="2306121" y="2088088"/>
                  </a:lnTo>
                  <a:lnTo>
                    <a:pt x="0" y="208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4"/>
            <p:cNvSpPr/>
            <p:nvPr/>
          </p:nvSpPr>
          <p:spPr>
            <a:xfrm>
              <a:off x="1965367" y="5710744"/>
              <a:ext cx="1606678" cy="1147170"/>
            </a:xfrm>
            <a:custGeom>
              <a:avLst/>
              <a:gdLst/>
              <a:ahLst/>
              <a:cxnLst/>
              <a:rect l="l" t="t" r="r" b="b"/>
              <a:pathLst>
                <a:path w="2411950" h="1951487">
                  <a:moveTo>
                    <a:pt x="0" y="0"/>
                  </a:moveTo>
                  <a:lnTo>
                    <a:pt x="2411950" y="0"/>
                  </a:lnTo>
                  <a:lnTo>
                    <a:pt x="2411950" y="1951487"/>
                  </a:lnTo>
                  <a:lnTo>
                    <a:pt x="0" y="195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"/>
            <p:cNvSpPr/>
            <p:nvPr/>
          </p:nvSpPr>
          <p:spPr>
            <a:xfrm>
              <a:off x="3900585" y="5720001"/>
              <a:ext cx="1396314" cy="1137999"/>
            </a:xfrm>
            <a:custGeom>
              <a:avLst/>
              <a:gdLst/>
              <a:ahLst/>
              <a:cxnLst/>
              <a:rect l="l" t="t" r="r" b="b"/>
              <a:pathLst>
                <a:path w="2245369" h="2049409">
                  <a:moveTo>
                    <a:pt x="0" y="0"/>
                  </a:moveTo>
                  <a:lnTo>
                    <a:pt x="2245369" y="0"/>
                  </a:lnTo>
                  <a:lnTo>
                    <a:pt x="2245369" y="2049409"/>
                  </a:lnTo>
                  <a:lnTo>
                    <a:pt x="0" y="2049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"/>
            <p:cNvSpPr/>
            <p:nvPr/>
          </p:nvSpPr>
          <p:spPr>
            <a:xfrm>
              <a:off x="7533734" y="5720001"/>
              <a:ext cx="1680454" cy="1137999"/>
            </a:xfrm>
            <a:custGeom>
              <a:avLst/>
              <a:gdLst/>
              <a:ahLst/>
              <a:cxnLst/>
              <a:rect l="l" t="t" r="r" b="b"/>
              <a:pathLst>
                <a:path w="2480486" h="1984389">
                  <a:moveTo>
                    <a:pt x="0" y="0"/>
                  </a:moveTo>
                  <a:lnTo>
                    <a:pt x="2480486" y="0"/>
                  </a:lnTo>
                  <a:lnTo>
                    <a:pt x="2480486" y="1984389"/>
                  </a:lnTo>
                  <a:lnTo>
                    <a:pt x="0" y="19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>
            <a:xfrm>
              <a:off x="1209320" y="5288729"/>
              <a:ext cx="710633" cy="647088"/>
            </a:xfrm>
            <a:custGeom>
              <a:avLst/>
              <a:gdLst/>
              <a:ahLst/>
              <a:cxnLst/>
              <a:rect l="l" t="t" r="r" b="b"/>
              <a:pathLst>
                <a:path w="1236155" h="1371600">
                  <a:moveTo>
                    <a:pt x="0" y="0"/>
                  </a:moveTo>
                  <a:lnTo>
                    <a:pt x="1236155" y="0"/>
                  </a:lnTo>
                  <a:lnTo>
                    <a:pt x="123615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reeform 9"/>
          <p:cNvSpPr/>
          <p:nvPr/>
        </p:nvSpPr>
        <p:spPr>
          <a:xfrm>
            <a:off x="10191267" y="1258157"/>
            <a:ext cx="760196" cy="631526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9"/>
          <p:cNvSpPr/>
          <p:nvPr/>
        </p:nvSpPr>
        <p:spPr>
          <a:xfrm>
            <a:off x="10739006" y="2946345"/>
            <a:ext cx="719297" cy="548401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2802;p47"/>
          <p:cNvSpPr txBox="1">
            <a:spLocks noGrp="1"/>
          </p:cNvSpPr>
          <p:nvPr>
            <p:ph type="title"/>
          </p:nvPr>
        </p:nvSpPr>
        <p:spPr>
          <a:xfrm>
            <a:off x="3307031" y="2219498"/>
            <a:ext cx="6652236" cy="48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pt-PT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PT" sz="3600" dirty="0">
                <a:latin typeface="Sitka Subheading" panose="02000505000000020004" pitchFamily="2" charset="0"/>
                <a:cs typeface="Times New Roman" panose="02020603050405020304" pitchFamily="18" charset="0"/>
              </a:rPr>
              <a:t>Activity 1: Listen and repeat.</a:t>
            </a:r>
            <a:endParaRPr sz="3600" dirty="0">
              <a:latin typeface="Sitka Subheading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Freeform 9"/>
          <p:cNvSpPr/>
          <p:nvPr/>
        </p:nvSpPr>
        <p:spPr>
          <a:xfrm>
            <a:off x="10038544" y="4504878"/>
            <a:ext cx="912919" cy="699005"/>
          </a:xfrm>
          <a:custGeom>
            <a:avLst/>
            <a:gdLst/>
            <a:ahLst/>
            <a:cxnLst/>
            <a:rect l="l" t="t" r="r" b="b"/>
            <a:pathLst>
              <a:path w="1395536" h="1334640">
                <a:moveTo>
                  <a:pt x="0" y="0"/>
                </a:moveTo>
                <a:lnTo>
                  <a:pt x="1395536" y="0"/>
                </a:lnTo>
                <a:lnTo>
                  <a:pt x="1395536" y="1334640"/>
                </a:lnTo>
                <a:lnTo>
                  <a:pt x="0" y="1334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81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e/a7/ed/aea7ed9b412af47a6b4ff56bf03b9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6856" y="2682632"/>
            <a:ext cx="9158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0070C0"/>
                </a:solidFill>
                <a:latin typeface="Showcard Gothic" panose="04020904020102020604" pitchFamily="82" charset="0"/>
              </a:rPr>
              <a:t>01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Warm-up </a:t>
            </a:r>
            <a:r>
              <a:rPr lang="en-US" sz="6600" dirty="0">
                <a:solidFill>
                  <a:srgbClr val="C00000"/>
                </a:solidFill>
                <a:latin typeface="Abadi" panose="020B0604020104020204" pitchFamily="34" charset="0"/>
              </a:rPr>
              <a:t>and </a:t>
            </a:r>
            <a:r>
              <a:rPr lang="en-US" sz="6600" b="1" dirty="0">
                <a:solidFill>
                  <a:srgbClr val="C00000"/>
                </a:solidFill>
                <a:latin typeface="Abadi" panose="020B0604020104020204" pitchFamily="34" charset="0"/>
              </a:rPr>
              <a:t>Review.</a:t>
            </a:r>
            <a:r>
              <a:rPr lang="en-US" sz="8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23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0089"/>
            <a:ext cx="12192000" cy="601760"/>
            <a:chOff x="1" y="-10090"/>
            <a:chExt cx="9615872" cy="655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"/>
              <a:ext cx="1373696" cy="64545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697" y="1"/>
              <a:ext cx="1373696" cy="6454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393" y="-10090"/>
              <a:ext cx="1373696" cy="6454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89" y="-5045"/>
              <a:ext cx="1373696" cy="64545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85" y="0"/>
              <a:ext cx="1373696" cy="6454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481" y="0"/>
              <a:ext cx="1373696" cy="6454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177" y="-10090"/>
              <a:ext cx="1373696" cy="64545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4272" r="12992"/>
          <a:stretch/>
        </p:blipFill>
        <p:spPr>
          <a:xfrm>
            <a:off x="3945891" y="2165180"/>
            <a:ext cx="4509802" cy="3587399"/>
          </a:xfrm>
          <a:prstGeom prst="rect">
            <a:avLst/>
          </a:prstGeom>
          <a:gradFill>
            <a:gsLst>
              <a:gs pos="75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2074" name="speaker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3" y="4619655"/>
            <a:ext cx="3211953" cy="2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5276" y="278861"/>
            <a:ext cx="3876937" cy="4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278" y="4790473"/>
            <a:ext cx="4288871" cy="37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14548" y="3806649"/>
            <a:ext cx="3876937" cy="41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01" y="4837539"/>
            <a:ext cx="4110854" cy="36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7193" y="898758"/>
            <a:ext cx="5610127" cy="73152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Pass the ball Game</a:t>
            </a:r>
          </a:p>
        </p:txBody>
      </p:sp>
      <p:pic>
        <p:nvPicPr>
          <p:cNvPr id="32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0856" y="3932472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8" descr="https://i.pinimg.com/originals/ba/cf/ee/bacfeeff0439897f6c9c58a7eba095d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43897" y="356306"/>
            <a:ext cx="3876937" cy="40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796" y="4207459"/>
            <a:ext cx="609600" cy="609600"/>
          </a:xfrm>
          <a:prstGeom prst="rect">
            <a:avLst/>
          </a:prstGeom>
        </p:spPr>
      </p:pic>
      <p:sp>
        <p:nvSpPr>
          <p:cNvPr id="16" name="Heart 15">
            <a:hlinkClick r:id="rId10" action="ppaction://hlinksldjump"/>
          </p:cNvPr>
          <p:cNvSpPr/>
          <p:nvPr/>
        </p:nvSpPr>
        <p:spPr>
          <a:xfrm>
            <a:off x="8778117" y="2421297"/>
            <a:ext cx="718763" cy="576155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</a:p>
        </p:txBody>
      </p:sp>
      <p:sp>
        <p:nvSpPr>
          <p:cNvPr id="42" name="Heart 41">
            <a:hlinkClick r:id="rId11" action="ppaction://hlinksldjump"/>
          </p:cNvPr>
          <p:cNvSpPr/>
          <p:nvPr/>
        </p:nvSpPr>
        <p:spPr>
          <a:xfrm>
            <a:off x="9526072" y="3102016"/>
            <a:ext cx="712632" cy="641393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</a:p>
        </p:txBody>
      </p:sp>
      <p:sp>
        <p:nvSpPr>
          <p:cNvPr id="45" name="Heart 44">
            <a:hlinkClick r:id="rId12" action="ppaction://hlinksldjump"/>
          </p:cNvPr>
          <p:cNvSpPr/>
          <p:nvPr/>
        </p:nvSpPr>
        <p:spPr>
          <a:xfrm>
            <a:off x="10293207" y="3888258"/>
            <a:ext cx="722455" cy="629306"/>
          </a:xfrm>
          <a:prstGeom prst="hear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</a:p>
        </p:txBody>
      </p:sp>
      <p:pic>
        <p:nvPicPr>
          <p:cNvPr id="23" name="Picture 4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0924158" y="5808601"/>
            <a:ext cx="874998" cy="7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1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1055</TotalTime>
  <Words>389</Words>
  <Application>Microsoft Office PowerPoint</Application>
  <PresentationFormat>Widescreen</PresentationFormat>
  <Paragraphs>140</Paragraphs>
  <Slides>32</Slides>
  <Notes>9</Notes>
  <HiddenSlides>0</HiddenSlides>
  <MMClips>36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32</vt:i4>
      </vt:variant>
    </vt:vector>
  </HeadingPairs>
  <TitlesOfParts>
    <vt:vector size="71" baseType="lpstr">
      <vt:lpstr>Abadi</vt:lpstr>
      <vt:lpstr>Abadi Extra Light</vt:lpstr>
      <vt:lpstr>Amatic SC</vt:lpstr>
      <vt:lpstr>Arial</vt:lpstr>
      <vt:lpstr>Bellota Text Light</vt:lpstr>
      <vt:lpstr>Calibri</vt:lpstr>
      <vt:lpstr>Calibri Light</vt:lpstr>
      <vt:lpstr>Candara</vt:lpstr>
      <vt:lpstr>Comic Sans MS</vt:lpstr>
      <vt:lpstr>Congenial</vt:lpstr>
      <vt:lpstr>Congenial Black</vt:lpstr>
      <vt:lpstr>IguanaLover BTN</vt:lpstr>
      <vt:lpstr>Nunito</vt:lpstr>
      <vt:lpstr>Satisfy</vt:lpstr>
      <vt:lpstr>Showcard Gothic</vt:lpstr>
      <vt:lpstr>Sitka Subheading</vt:lpstr>
      <vt:lpstr>Times New Roman</vt:lpstr>
      <vt:lpstr>Tw Cen MT</vt:lpstr>
      <vt:lpstr>Tw Cen MT Condensed</vt:lpstr>
      <vt:lpstr>Wingdings 3</vt:lpstr>
      <vt:lpstr>Office Theme</vt:lpstr>
      <vt:lpstr>Integral</vt:lpstr>
      <vt:lpstr>3_Office Theme</vt:lpstr>
      <vt:lpstr>16_Office Theme</vt:lpstr>
      <vt:lpstr>14_Office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3_Lafew template</vt:lpstr>
      <vt:lpstr>21_Office Theme</vt:lpstr>
      <vt:lpstr>1_Integral</vt:lpstr>
      <vt:lpstr>17_Office Theme</vt:lpstr>
      <vt:lpstr>18_Office Theme</vt:lpstr>
      <vt:lpstr>PowerPoint Presentation</vt:lpstr>
      <vt:lpstr>Unit 9 In the  grocery store</vt:lpstr>
      <vt:lpstr>PowerPoint Presentation</vt:lpstr>
      <vt:lpstr>PowerPoint Presentation</vt:lpstr>
      <vt:lpstr>PowerPoint Presentation</vt:lpstr>
      <vt:lpstr>PowerPoint Presentation</vt:lpstr>
      <vt:lpstr>1. Warm-up and review.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Activity 1 Listen and Repeat.</vt:lpstr>
      <vt:lpstr>PowerPoint Presentation</vt:lpstr>
      <vt:lpstr>PowerPoint Presentation</vt:lpstr>
      <vt:lpstr>03 Activity 2 Point and Say.</vt:lpstr>
      <vt:lpstr>PowerPoint Presentation</vt:lpstr>
      <vt:lpstr>04 Fun corner  and  Wrap-up.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64</cp:revision>
  <dcterms:created xsi:type="dcterms:W3CDTF">2021-02-22T07:35:11Z</dcterms:created>
  <dcterms:modified xsi:type="dcterms:W3CDTF">2025-04-08T14:57:01Z</dcterms:modified>
</cp:coreProperties>
</file>