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16"/>
  </p:notesMasterIdLst>
  <p:sldIdLst>
    <p:sldId id="258" r:id="rId6"/>
    <p:sldId id="259" r:id="rId7"/>
    <p:sldId id="344" r:id="rId8"/>
    <p:sldId id="323" r:id="rId9"/>
    <p:sldId id="2007577152" r:id="rId10"/>
    <p:sldId id="2007577107" r:id="rId11"/>
    <p:sldId id="2007577109" r:id="rId12"/>
    <p:sldId id="2007577153" r:id="rId13"/>
    <p:sldId id="53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683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66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4914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79102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5345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7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440" y="1124228"/>
            <a:ext cx="9791700" cy="5618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18">
            <a:extLst>
              <a:ext uri="{FF2B5EF4-FFF2-40B4-BE49-F238E27FC236}">
                <a16:creationId xmlns:a16="http://schemas.microsoft.com/office/drawing/2014/main" id="{F9A780F4-F9D7-F395-49E3-FEE7C9322A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7850" y="3933468"/>
            <a:ext cx="1059688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3)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CBA27-6AAA-CA02-D8C3-7C6F79614BB9}"/>
              </a:ext>
            </a:extLst>
          </p:cNvPr>
          <p:cNvSpPr txBox="1"/>
          <p:nvPr/>
        </p:nvSpPr>
        <p:spPr>
          <a:xfrm rot="20112338">
            <a:off x="1808597" y="2482219"/>
            <a:ext cx="22154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1F7F72F9-41E1-8708-39A4-8DBA03CD467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7560" y="3065183"/>
            <a:ext cx="1059688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406D689C-DBD3-B0A2-B9C9-6C48CF30292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97560" y="157238"/>
            <a:ext cx="1059688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UBND QUẬN DƯƠNG KINH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ANH DŨNG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E98197-70BE-E365-EC82-FE7F29946AD5}"/>
              </a:ext>
            </a:extLst>
          </p:cNvPr>
          <p:cNvCxnSpPr/>
          <p:nvPr/>
        </p:nvCxnSpPr>
        <p:spPr>
          <a:xfrm>
            <a:off x="4692580" y="1020518"/>
            <a:ext cx="327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5503" y="1706880"/>
            <a:ext cx="6294268" cy="361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vi-VN" altLang="zh-CN" sz="7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zh-CN" sz="8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0">
            <a:extLst>
              <a:ext uri="{FF2B5EF4-FFF2-40B4-BE49-F238E27FC236}">
                <a16:creationId xmlns:a16="http://schemas.microsoft.com/office/drawing/2014/main" id="{DD45BA40-0E07-4F06-97C3-9EE26CF7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210" y="245477"/>
            <a:ext cx="716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8740" name="AutoShape 68">
            <a:extLst>
              <a:ext uri="{FF2B5EF4-FFF2-40B4-BE49-F238E27FC236}">
                <a16:creationId xmlns:a16="http://schemas.microsoft.com/office/drawing/2014/main" id="{8CA68E8E-CD0B-43BC-84C0-0A43F4350E2C}"/>
              </a:ext>
            </a:extLst>
          </p:cNvPr>
          <p:cNvSpPr>
            <a:spLocks/>
          </p:cNvSpPr>
          <p:nvPr/>
        </p:nvSpPr>
        <p:spPr bwMode="auto">
          <a:xfrm>
            <a:off x="6105035" y="1833230"/>
            <a:ext cx="457200" cy="3531835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741" name="Text Box 69">
            <a:extLst>
              <a:ext uri="{FF2B5EF4-FFF2-40B4-BE49-F238E27FC236}">
                <a16:creationId xmlns:a16="http://schemas.microsoft.com/office/drawing/2014/main" id="{417AF282-9151-46EC-8DA1-CA5FC67C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99" y="3275981"/>
            <a:ext cx="15066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</a:t>
            </a:r>
          </a:p>
        </p:txBody>
      </p:sp>
      <p:sp>
        <p:nvSpPr>
          <p:cNvPr id="4217" name="Line 84">
            <a:extLst>
              <a:ext uri="{FF2B5EF4-FFF2-40B4-BE49-F238E27FC236}">
                <a16:creationId xmlns:a16="http://schemas.microsoft.com/office/drawing/2014/main" id="{986E26A0-2DE5-4580-99EE-2EE4E3788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0915" y="-362148"/>
            <a:ext cx="232278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98" name="Text Box 91">
            <a:extLst>
              <a:ext uri="{FF2B5EF4-FFF2-40B4-BE49-F238E27FC236}">
                <a16:creationId xmlns:a16="http://schemas.microsoft.com/office/drawing/2014/main" id="{D65BE116-51CE-43FE-BBDD-6B250FFD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791" y="6022835"/>
            <a:ext cx="70419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vi-VN" alt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alt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 5 ô li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82" name="Text Box 108">
            <a:extLst>
              <a:ext uri="{FF2B5EF4-FFF2-40B4-BE49-F238E27FC236}">
                <a16:creationId xmlns:a16="http://schemas.microsoft.com/office/drawing/2014/main" id="{482368C2-A3EF-4579-9F3F-48A2EC81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860" y="5940202"/>
            <a:ext cx="74543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nhỡ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li?</a:t>
            </a:r>
          </a:p>
        </p:txBody>
      </p:sp>
      <p:sp>
        <p:nvSpPr>
          <p:cNvPr id="4166" name="Text Box 125">
            <a:extLst>
              <a:ext uri="{FF2B5EF4-FFF2-40B4-BE49-F238E27FC236}">
                <a16:creationId xmlns:a16="http://schemas.microsoft.com/office/drawing/2014/main" id="{353C61DF-CDF9-43DA-873D-82BA2A026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203" y="5985737"/>
            <a:ext cx="7620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vi-VN" alt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en-US" sz="36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li?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50" name="Text Box 142">
            <a:extLst>
              <a:ext uri="{FF2B5EF4-FFF2-40B4-BE49-F238E27FC236}">
                <a16:creationId xmlns:a16="http://schemas.microsoft.com/office/drawing/2014/main" id="{1EFBA7DE-EBE3-4948-9DA8-4D9C6244A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054" y="5916418"/>
            <a:ext cx="70419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li. 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5D0F0A5F-6A9E-4508-BC9F-0832BB126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32" y="990461"/>
            <a:ext cx="4629690" cy="47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740" grpId="0" animBg="1"/>
      <p:bldP spid="28741" grpId="0"/>
      <p:bldP spid="4198" grpId="0"/>
      <p:bldP spid="4182" grpId="0"/>
      <p:bldP spid="4182" grpId="1"/>
      <p:bldP spid="4166" grpId="0"/>
      <p:bldP spid="4166" grpId="1"/>
      <p:bldP spid="4150" grpId="0"/>
      <p:bldP spid="41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5" name="Text Box 125">
            <a:extLst>
              <a:ext uri="{FF2B5EF4-FFF2-40B4-BE49-F238E27FC236}">
                <a16:creationId xmlns:a16="http://schemas.microsoft.com/office/drawing/2014/main" id="{AC2F7411-F943-4A0D-956A-E4EC178B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1676401"/>
            <a:ext cx="6776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6" name="Text Box 126">
            <a:extLst>
              <a:ext uri="{FF2B5EF4-FFF2-40B4-BE49-F238E27FC236}">
                <a16:creationId xmlns:a16="http://schemas.microsoft.com/office/drawing/2014/main" id="{480E134E-8028-485A-8DF9-E87C1E7F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398" y="1700713"/>
            <a:ext cx="52556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7" name="Text Box 127">
            <a:extLst>
              <a:ext uri="{FF2B5EF4-FFF2-40B4-BE49-F238E27FC236}">
                <a16:creationId xmlns:a16="http://schemas.microsoft.com/office/drawing/2014/main" id="{4236BEBE-B3ED-4B31-A107-436BE96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371356"/>
            <a:ext cx="56724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248" name="Text Box 128">
            <a:extLst>
              <a:ext uri="{FF2B5EF4-FFF2-40B4-BE49-F238E27FC236}">
                <a16:creationId xmlns:a16="http://schemas.microsoft.com/office/drawing/2014/main" id="{E3F33E4A-2076-4C88-96E9-1FDB8ABC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403003"/>
            <a:ext cx="69194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49" name="Text Box 129">
            <a:extLst>
              <a:ext uri="{FF2B5EF4-FFF2-40B4-BE49-F238E27FC236}">
                <a16:creationId xmlns:a16="http://schemas.microsoft.com/office/drawing/2014/main" id="{347D9743-69AC-4067-AE2A-F71AF80D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313" y="4120394"/>
            <a:ext cx="5795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50" name="Text Box 130">
            <a:extLst>
              <a:ext uri="{FF2B5EF4-FFF2-40B4-BE49-F238E27FC236}">
                <a16:creationId xmlns:a16="http://schemas.microsoft.com/office/drawing/2014/main" id="{6A01D1B1-F8AA-44C0-AECC-400E8C01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4829436"/>
            <a:ext cx="6566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7BC8D-DC9D-4A1C-A0BC-F776FC1F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657351"/>
            <a:ext cx="3467101" cy="3667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5" grpId="0"/>
      <p:bldP spid="5245" grpId="1"/>
      <p:bldP spid="5246" grpId="0"/>
      <p:bldP spid="5247" grpId="0"/>
      <p:bldP spid="5247" grpId="1"/>
      <p:bldP spid="5248" grpId="0"/>
      <p:bldP spid="5249" grpId="0"/>
      <p:bldP spid="5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36" y="2181225"/>
            <a:ext cx="7200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736" y="2090738"/>
            <a:ext cx="6838957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I, K.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CD707A-6F0F-4280-855B-05A440E1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" y="829086"/>
            <a:ext cx="4629690" cy="472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1045028" y="52212"/>
            <a:ext cx="536582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vi-VN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câu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40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40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1506234" y="1338889"/>
            <a:ext cx="8906729" cy="1648573"/>
            <a:chOff x="2347628" y="928782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347628" y="928782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347628" y="1226184"/>
              <a:ext cx="5929879" cy="577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42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Ǉō. </a:t>
              </a:r>
              <a:endParaRPr lang="en-US" sz="42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098216" y="3168770"/>
            <a:ext cx="7065509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V, y, h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238</Words>
  <Application>Microsoft Office PowerPoint</Application>
  <PresentationFormat>Widescreen</PresentationFormat>
  <Paragraphs>33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Arial</vt:lpstr>
      <vt:lpstr>Arial-Rounded</vt:lpstr>
      <vt:lpstr>Calibri</vt:lpstr>
      <vt:lpstr>Calibri Light</vt:lpstr>
      <vt:lpstr>HP001 4 hàng</vt:lpstr>
      <vt:lpstr>Times New Roman</vt:lpstr>
      <vt:lpstr>包图主题2</vt:lpstr>
      <vt:lpstr>Default Design</vt:lpstr>
      <vt:lpstr>1_Default Design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4</cp:revision>
  <dcterms:created xsi:type="dcterms:W3CDTF">2021-08-01T10:00:47Z</dcterms:created>
  <dcterms:modified xsi:type="dcterms:W3CDTF">2025-04-03T05:43:47Z</dcterms:modified>
</cp:coreProperties>
</file>