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1" r:id="rId3"/>
    <p:sldMasterId id="2147483683" r:id="rId4"/>
  </p:sldMasterIdLst>
  <p:notesMasterIdLst>
    <p:notesMasterId r:id="rId20"/>
  </p:notesMasterIdLst>
  <p:sldIdLst>
    <p:sldId id="258" r:id="rId5"/>
    <p:sldId id="2007577154" r:id="rId6"/>
    <p:sldId id="2007577155" r:id="rId7"/>
    <p:sldId id="297" r:id="rId8"/>
    <p:sldId id="298" r:id="rId9"/>
    <p:sldId id="299" r:id="rId10"/>
    <p:sldId id="300" r:id="rId11"/>
    <p:sldId id="301" r:id="rId12"/>
    <p:sldId id="302" r:id="rId13"/>
    <p:sldId id="303" r:id="rId14"/>
    <p:sldId id="304" r:id="rId15"/>
    <p:sldId id="305" r:id="rId16"/>
    <p:sldId id="2007577156" r:id="rId17"/>
    <p:sldId id="2007577157"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1" clrIdx="0">
    <p:extLst>
      <p:ext uri="{19B8F6BF-5375-455C-9EA6-DF929625EA0E}">
        <p15:presenceInfo xmlns:p15="http://schemas.microsoft.com/office/powerpoint/2012/main" userId="b5ee1d2202d609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22T15:33:50.346"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352E4B-EA3D-42D6-B527-633003FD0FDB}" type="datetimeFigureOut">
              <a:rPr lang="en-US" smtClean="0"/>
              <a:t>4/3/2025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081B84-19AD-4844-894B-292B4C443DCE}" type="slidenum">
              <a:rPr lang="en-US" smtClean="0"/>
              <a:t>‹#›</a:t>
            </a:fld>
            <a:endParaRPr lang="en-US"/>
          </a:p>
        </p:txBody>
      </p:sp>
    </p:spTree>
    <p:extLst>
      <p:ext uri="{BB962C8B-B14F-4D97-AF65-F5344CB8AC3E}">
        <p14:creationId xmlns:p14="http://schemas.microsoft.com/office/powerpoint/2010/main" val="1838949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1</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548592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528E3-22CE-4E57-92DE-D1C0E0B3AB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271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21691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4</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1435714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922469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extLst>
      <p:ext uri="{BB962C8B-B14F-4D97-AF65-F5344CB8AC3E}">
        <p14:creationId xmlns:p14="http://schemas.microsoft.com/office/powerpoint/2010/main" val="276078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56321"/>
          <p:cNvSpPr>
            <a:spLocks noGrp="1" noRot="1" noChangeAspect="1" noTextEdit="1"/>
          </p:cNvSpPr>
          <p:nvPr>
            <p:ph type="sldImg"/>
          </p:nvPr>
        </p:nvSpPr>
        <p:spPr/>
      </p:sp>
      <p:sp>
        <p:nvSpPr>
          <p:cNvPr id="34819" name="文本占位符 56322"/>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34820"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513357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444539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1567719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957713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623852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43274103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7599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0026579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047861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301373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498953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686385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06430895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62542778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440644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6629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104821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048545"/>
      </p:ext>
    </p:extLst>
  </p:cSld>
  <p:clrMapOvr>
    <a:masterClrMapping/>
  </p:clrMapOvr>
  <p:transition spd="slow">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0E191392-46B3-4988-B725-C457EAD2BD85}" type="datetimeFigureOut">
              <a:rPr lang="en-US"/>
              <a:t>4/3/2025</a:t>
            </a:fld>
            <a:endParaRPr lang="en-US"/>
          </a:p>
        </p:txBody>
      </p:sp>
      <p:sp>
        <p:nvSpPr>
          <p:cNvPr id="5" name="Footer Placeholder 4"/>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6" name="Slide Number Placeholder 5"/>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15DE37A7-131E-4749-AAF7-688385F4FE99}" type="slidenum">
              <a:rPr lang="en-US"/>
              <a:t>‹#›</a:t>
            </a:fld>
            <a:endParaRPr lang="en-US"/>
          </a:p>
        </p:txBody>
      </p:sp>
    </p:spTree>
    <p:extLst>
      <p:ext uri="{BB962C8B-B14F-4D97-AF65-F5344CB8AC3E}">
        <p14:creationId xmlns:p14="http://schemas.microsoft.com/office/powerpoint/2010/main" val="780521771"/>
      </p:ext>
    </p:extLst>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6B4E1BB7-1AEA-4241-A1A4-B3E9CE44291D}" type="datetimeFigureOut">
              <a:rPr lang="en-US"/>
              <a:t>4/3/2025</a:t>
            </a:fld>
            <a:endParaRPr lang="en-US"/>
          </a:p>
        </p:txBody>
      </p:sp>
      <p:sp>
        <p:nvSpPr>
          <p:cNvPr id="3" name="Footer Placeholder 2"/>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4" name="Slide Number Placeholder 3"/>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6F9FDBEA-6FCD-439E-9496-7EE16FD10296}" type="slidenum">
              <a:rPr lang="en-US"/>
              <a:t>‹#›</a:t>
            </a:fld>
            <a:endParaRPr lang="en-US"/>
          </a:p>
        </p:txBody>
      </p:sp>
    </p:spTree>
    <p:extLst>
      <p:ext uri="{BB962C8B-B14F-4D97-AF65-F5344CB8AC3E}">
        <p14:creationId xmlns:p14="http://schemas.microsoft.com/office/powerpoint/2010/main" val="258918136"/>
      </p:ext>
    </p:extLst>
  </p:cSld>
  <p:clrMapOvr>
    <a:masterClrMapping/>
  </p:clrMapOvr>
  <p:transition spd="slow">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059642"/>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3110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304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778989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4/3/2025</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2498729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4/3/2025</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331785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78309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377840692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5.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id="{5CD96D62-AE49-41B9-80E6-E1E0FD3BCC37}"/>
              </a:ext>
            </a:extLst>
          </p:cNvPr>
          <p:cNvGrpSpPr/>
          <p:nvPr userDrawn="1"/>
        </p:nvGrpSpPr>
        <p:grpSpPr>
          <a:xfrm>
            <a:off x="0" y="0"/>
            <a:ext cx="12192000" cy="6858000"/>
            <a:chOff x="0" y="0"/>
            <a:chExt cx="12192000" cy="6750674"/>
          </a:xfrm>
        </p:grpSpPr>
        <p:sp>
          <p:nvSpPr>
            <p:cNvPr id="4" name="矩形 3">
              <a:extLst>
                <a:ext uri="{FF2B5EF4-FFF2-40B4-BE49-F238E27FC236}">
                  <a16:creationId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a:extLst>
              <a:ext uri="{FF2B5EF4-FFF2-40B4-BE49-F238E27FC236}">
                <a16:creationId xmlns:a16="http://schemas.microsoft.com/office/drawing/2014/main" id="{612EB653-DB89-4A83-BCB9-AB55D6DF6F05}"/>
              </a:ext>
            </a:extLst>
          </p:cNvPr>
          <p:cNvGrpSpPr>
            <a:grpSpLocks noChangeAspect="1"/>
          </p:cNvGrpSpPr>
          <p:nvPr userDrawn="1"/>
        </p:nvGrpSpPr>
        <p:grpSpPr bwMode="auto">
          <a:xfrm>
            <a:off x="-319548" y="5517737"/>
            <a:ext cx="12831097" cy="1340263"/>
            <a:chOff x="0" y="1761"/>
            <a:chExt cx="7678" cy="802"/>
          </a:xfrm>
        </p:grpSpPr>
        <p:grpSp>
          <p:nvGrpSpPr>
            <p:cNvPr id="19" name="Group 205">
              <a:extLst>
                <a:ext uri="{FF2B5EF4-FFF2-40B4-BE49-F238E27FC236}">
                  <a16:creationId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6">
                <a:extLst>
                  <a:ext uri="{FF2B5EF4-FFF2-40B4-BE49-F238E27FC236}">
                    <a16:creationId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Rectangle 7">
                <a:extLst>
                  <a:ext uri="{FF2B5EF4-FFF2-40B4-BE49-F238E27FC236}">
                    <a16:creationId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8">
                <a:extLst>
                  <a:ext uri="{FF2B5EF4-FFF2-40B4-BE49-F238E27FC236}">
                    <a16:creationId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9">
                <a:extLst>
                  <a:ext uri="{FF2B5EF4-FFF2-40B4-BE49-F238E27FC236}">
                    <a16:creationId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0">
                <a:extLst>
                  <a:ext uri="{FF2B5EF4-FFF2-40B4-BE49-F238E27FC236}">
                    <a16:creationId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Rectangle 11">
                <a:extLst>
                  <a:ext uri="{FF2B5EF4-FFF2-40B4-BE49-F238E27FC236}">
                    <a16:creationId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2">
                <a:extLst>
                  <a:ext uri="{FF2B5EF4-FFF2-40B4-BE49-F238E27FC236}">
                    <a16:creationId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3">
                <a:extLst>
                  <a:ext uri="{FF2B5EF4-FFF2-40B4-BE49-F238E27FC236}">
                    <a16:creationId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4">
                <a:extLst>
                  <a:ext uri="{FF2B5EF4-FFF2-40B4-BE49-F238E27FC236}">
                    <a16:creationId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Rectangle 15">
                <a:extLst>
                  <a:ext uri="{FF2B5EF4-FFF2-40B4-BE49-F238E27FC236}">
                    <a16:creationId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6">
                <a:extLst>
                  <a:ext uri="{FF2B5EF4-FFF2-40B4-BE49-F238E27FC236}">
                    <a16:creationId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7">
                <a:extLst>
                  <a:ext uri="{FF2B5EF4-FFF2-40B4-BE49-F238E27FC236}">
                    <a16:creationId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8">
                <a:extLst>
                  <a:ext uri="{FF2B5EF4-FFF2-40B4-BE49-F238E27FC236}">
                    <a16:creationId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Rectangle 19">
                <a:extLst>
                  <a:ext uri="{FF2B5EF4-FFF2-40B4-BE49-F238E27FC236}">
                    <a16:creationId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0">
                <a:extLst>
                  <a:ext uri="{FF2B5EF4-FFF2-40B4-BE49-F238E27FC236}">
                    <a16:creationId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1">
                <a:extLst>
                  <a:ext uri="{FF2B5EF4-FFF2-40B4-BE49-F238E27FC236}">
                    <a16:creationId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2">
                <a:extLst>
                  <a:ext uri="{FF2B5EF4-FFF2-40B4-BE49-F238E27FC236}">
                    <a16:creationId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Rectangle 23">
                <a:extLst>
                  <a:ext uri="{FF2B5EF4-FFF2-40B4-BE49-F238E27FC236}">
                    <a16:creationId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4">
                <a:extLst>
                  <a:ext uri="{FF2B5EF4-FFF2-40B4-BE49-F238E27FC236}">
                    <a16:creationId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Rectangle 25">
                <a:extLst>
                  <a:ext uri="{FF2B5EF4-FFF2-40B4-BE49-F238E27FC236}">
                    <a16:creationId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Oval 26">
                <a:extLst>
                  <a:ext uri="{FF2B5EF4-FFF2-40B4-BE49-F238E27FC236}">
                    <a16:creationId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7">
                <a:extLst>
                  <a:ext uri="{FF2B5EF4-FFF2-40B4-BE49-F238E27FC236}">
                    <a16:creationId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28">
                <a:extLst>
                  <a:ext uri="{FF2B5EF4-FFF2-40B4-BE49-F238E27FC236}">
                    <a16:creationId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Rectangle 29">
                <a:extLst>
                  <a:ext uri="{FF2B5EF4-FFF2-40B4-BE49-F238E27FC236}">
                    <a16:creationId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Oval 30">
                <a:extLst>
                  <a:ext uri="{FF2B5EF4-FFF2-40B4-BE49-F238E27FC236}">
                    <a16:creationId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1">
                <a:extLst>
                  <a:ext uri="{FF2B5EF4-FFF2-40B4-BE49-F238E27FC236}">
                    <a16:creationId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2">
                <a:extLst>
                  <a:ext uri="{FF2B5EF4-FFF2-40B4-BE49-F238E27FC236}">
                    <a16:creationId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Rectangle 33">
                <a:extLst>
                  <a:ext uri="{FF2B5EF4-FFF2-40B4-BE49-F238E27FC236}">
                    <a16:creationId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Oval 34">
                <a:extLst>
                  <a:ext uri="{FF2B5EF4-FFF2-40B4-BE49-F238E27FC236}">
                    <a16:creationId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35">
                <a:extLst>
                  <a:ext uri="{FF2B5EF4-FFF2-40B4-BE49-F238E27FC236}">
                    <a16:creationId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36">
                <a:extLst>
                  <a:ext uri="{FF2B5EF4-FFF2-40B4-BE49-F238E27FC236}">
                    <a16:creationId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Rectangle 37">
                <a:extLst>
                  <a:ext uri="{FF2B5EF4-FFF2-40B4-BE49-F238E27FC236}">
                    <a16:creationId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Oval 38">
                <a:extLst>
                  <a:ext uri="{FF2B5EF4-FFF2-40B4-BE49-F238E27FC236}">
                    <a16:creationId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39">
                <a:extLst>
                  <a:ext uri="{FF2B5EF4-FFF2-40B4-BE49-F238E27FC236}">
                    <a16:creationId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40">
                <a:extLst>
                  <a:ext uri="{FF2B5EF4-FFF2-40B4-BE49-F238E27FC236}">
                    <a16:creationId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41">
                <a:extLst>
                  <a:ext uri="{FF2B5EF4-FFF2-40B4-BE49-F238E27FC236}">
                    <a16:creationId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42">
                <a:extLst>
                  <a:ext uri="{FF2B5EF4-FFF2-40B4-BE49-F238E27FC236}">
                    <a16:creationId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43">
                <a:extLst>
                  <a:ext uri="{FF2B5EF4-FFF2-40B4-BE49-F238E27FC236}">
                    <a16:creationId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44">
                <a:extLst>
                  <a:ext uri="{FF2B5EF4-FFF2-40B4-BE49-F238E27FC236}">
                    <a16:creationId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45">
                <a:extLst>
                  <a:ext uri="{FF2B5EF4-FFF2-40B4-BE49-F238E27FC236}">
                    <a16:creationId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46">
                <a:extLst>
                  <a:ext uri="{FF2B5EF4-FFF2-40B4-BE49-F238E27FC236}">
                    <a16:creationId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Rectangle 47">
                <a:extLst>
                  <a:ext uri="{FF2B5EF4-FFF2-40B4-BE49-F238E27FC236}">
                    <a16:creationId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Oval 48">
                <a:extLst>
                  <a:ext uri="{FF2B5EF4-FFF2-40B4-BE49-F238E27FC236}">
                    <a16:creationId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49">
                <a:extLst>
                  <a:ext uri="{FF2B5EF4-FFF2-40B4-BE49-F238E27FC236}">
                    <a16:creationId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0">
                <a:extLst>
                  <a:ext uri="{FF2B5EF4-FFF2-40B4-BE49-F238E27FC236}">
                    <a16:creationId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1">
                <a:extLst>
                  <a:ext uri="{FF2B5EF4-FFF2-40B4-BE49-F238E27FC236}">
                    <a16:creationId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2">
                <a:extLst>
                  <a:ext uri="{FF2B5EF4-FFF2-40B4-BE49-F238E27FC236}">
                    <a16:creationId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3">
                <a:extLst>
                  <a:ext uri="{FF2B5EF4-FFF2-40B4-BE49-F238E27FC236}">
                    <a16:creationId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54">
                <a:extLst>
                  <a:ext uri="{FF2B5EF4-FFF2-40B4-BE49-F238E27FC236}">
                    <a16:creationId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55">
                <a:extLst>
                  <a:ext uri="{FF2B5EF4-FFF2-40B4-BE49-F238E27FC236}">
                    <a16:creationId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6">
                <a:extLst>
                  <a:ext uri="{FF2B5EF4-FFF2-40B4-BE49-F238E27FC236}">
                    <a16:creationId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Rectangle 57">
                <a:extLst>
                  <a:ext uri="{FF2B5EF4-FFF2-40B4-BE49-F238E27FC236}">
                    <a16:creationId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Oval 58">
                <a:extLst>
                  <a:ext uri="{FF2B5EF4-FFF2-40B4-BE49-F238E27FC236}">
                    <a16:creationId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59">
                <a:extLst>
                  <a:ext uri="{FF2B5EF4-FFF2-40B4-BE49-F238E27FC236}">
                    <a16:creationId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0">
                <a:extLst>
                  <a:ext uri="{FF2B5EF4-FFF2-40B4-BE49-F238E27FC236}">
                    <a16:creationId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61">
                <a:extLst>
                  <a:ext uri="{FF2B5EF4-FFF2-40B4-BE49-F238E27FC236}">
                    <a16:creationId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62">
                <a:extLst>
                  <a:ext uri="{FF2B5EF4-FFF2-40B4-BE49-F238E27FC236}">
                    <a16:creationId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63">
                <a:extLst>
                  <a:ext uri="{FF2B5EF4-FFF2-40B4-BE49-F238E27FC236}">
                    <a16:creationId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64">
                <a:extLst>
                  <a:ext uri="{FF2B5EF4-FFF2-40B4-BE49-F238E27FC236}">
                    <a16:creationId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65">
                <a:extLst>
                  <a:ext uri="{FF2B5EF4-FFF2-40B4-BE49-F238E27FC236}">
                    <a16:creationId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66">
                <a:extLst>
                  <a:ext uri="{FF2B5EF4-FFF2-40B4-BE49-F238E27FC236}">
                    <a16:creationId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67">
                <a:extLst>
                  <a:ext uri="{FF2B5EF4-FFF2-40B4-BE49-F238E27FC236}">
                    <a16:creationId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68">
                <a:extLst>
                  <a:ext uri="{FF2B5EF4-FFF2-40B4-BE49-F238E27FC236}">
                    <a16:creationId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Rectangle 69">
                <a:extLst>
                  <a:ext uri="{FF2B5EF4-FFF2-40B4-BE49-F238E27FC236}">
                    <a16:creationId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70">
                <a:extLst>
                  <a:ext uri="{FF2B5EF4-FFF2-40B4-BE49-F238E27FC236}">
                    <a16:creationId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71">
                <a:extLst>
                  <a:ext uri="{FF2B5EF4-FFF2-40B4-BE49-F238E27FC236}">
                    <a16:creationId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72">
                <a:extLst>
                  <a:ext uri="{FF2B5EF4-FFF2-40B4-BE49-F238E27FC236}">
                    <a16:creationId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73">
                <a:extLst>
                  <a:ext uri="{FF2B5EF4-FFF2-40B4-BE49-F238E27FC236}">
                    <a16:creationId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74">
                <a:extLst>
                  <a:ext uri="{FF2B5EF4-FFF2-40B4-BE49-F238E27FC236}">
                    <a16:creationId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75">
                <a:extLst>
                  <a:ext uri="{FF2B5EF4-FFF2-40B4-BE49-F238E27FC236}">
                    <a16:creationId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76">
                <a:extLst>
                  <a:ext uri="{FF2B5EF4-FFF2-40B4-BE49-F238E27FC236}">
                    <a16:creationId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77">
                <a:extLst>
                  <a:ext uri="{FF2B5EF4-FFF2-40B4-BE49-F238E27FC236}">
                    <a16:creationId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78">
                <a:extLst>
                  <a:ext uri="{FF2B5EF4-FFF2-40B4-BE49-F238E27FC236}">
                    <a16:creationId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79">
                <a:extLst>
                  <a:ext uri="{FF2B5EF4-FFF2-40B4-BE49-F238E27FC236}">
                    <a16:creationId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80">
                <a:extLst>
                  <a:ext uri="{FF2B5EF4-FFF2-40B4-BE49-F238E27FC236}">
                    <a16:creationId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81">
                <a:extLst>
                  <a:ext uri="{FF2B5EF4-FFF2-40B4-BE49-F238E27FC236}">
                    <a16:creationId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82">
                <a:extLst>
                  <a:ext uri="{FF2B5EF4-FFF2-40B4-BE49-F238E27FC236}">
                    <a16:creationId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3">
                <a:extLst>
                  <a:ext uri="{FF2B5EF4-FFF2-40B4-BE49-F238E27FC236}">
                    <a16:creationId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4">
                <a:extLst>
                  <a:ext uri="{FF2B5EF4-FFF2-40B4-BE49-F238E27FC236}">
                    <a16:creationId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85">
                <a:extLst>
                  <a:ext uri="{FF2B5EF4-FFF2-40B4-BE49-F238E27FC236}">
                    <a16:creationId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86">
                <a:extLst>
                  <a:ext uri="{FF2B5EF4-FFF2-40B4-BE49-F238E27FC236}">
                    <a16:creationId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87">
                <a:extLst>
                  <a:ext uri="{FF2B5EF4-FFF2-40B4-BE49-F238E27FC236}">
                    <a16:creationId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88">
                <a:extLst>
                  <a:ext uri="{FF2B5EF4-FFF2-40B4-BE49-F238E27FC236}">
                    <a16:creationId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Rectangle 89">
                <a:extLst>
                  <a:ext uri="{FF2B5EF4-FFF2-40B4-BE49-F238E27FC236}">
                    <a16:creationId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90">
                <a:extLst>
                  <a:ext uri="{FF2B5EF4-FFF2-40B4-BE49-F238E27FC236}">
                    <a16:creationId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91">
                <a:extLst>
                  <a:ext uri="{FF2B5EF4-FFF2-40B4-BE49-F238E27FC236}">
                    <a16:creationId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92">
                <a:extLst>
                  <a:ext uri="{FF2B5EF4-FFF2-40B4-BE49-F238E27FC236}">
                    <a16:creationId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93">
                <a:extLst>
                  <a:ext uri="{FF2B5EF4-FFF2-40B4-BE49-F238E27FC236}">
                    <a16:creationId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4">
                <a:extLst>
                  <a:ext uri="{FF2B5EF4-FFF2-40B4-BE49-F238E27FC236}">
                    <a16:creationId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5">
                <a:extLst>
                  <a:ext uri="{FF2B5EF4-FFF2-40B4-BE49-F238E27FC236}">
                    <a16:creationId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96">
                <a:extLst>
                  <a:ext uri="{FF2B5EF4-FFF2-40B4-BE49-F238E27FC236}">
                    <a16:creationId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97">
                <a:extLst>
                  <a:ext uri="{FF2B5EF4-FFF2-40B4-BE49-F238E27FC236}">
                    <a16:creationId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98">
                <a:extLst>
                  <a:ext uri="{FF2B5EF4-FFF2-40B4-BE49-F238E27FC236}">
                    <a16:creationId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99">
                <a:extLst>
                  <a:ext uri="{FF2B5EF4-FFF2-40B4-BE49-F238E27FC236}">
                    <a16:creationId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00">
                <a:extLst>
                  <a:ext uri="{FF2B5EF4-FFF2-40B4-BE49-F238E27FC236}">
                    <a16:creationId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01">
                <a:extLst>
                  <a:ext uri="{FF2B5EF4-FFF2-40B4-BE49-F238E27FC236}">
                    <a16:creationId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02">
                <a:extLst>
                  <a:ext uri="{FF2B5EF4-FFF2-40B4-BE49-F238E27FC236}">
                    <a16:creationId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03">
                <a:extLst>
                  <a:ext uri="{FF2B5EF4-FFF2-40B4-BE49-F238E27FC236}">
                    <a16:creationId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04">
                <a:extLst>
                  <a:ext uri="{FF2B5EF4-FFF2-40B4-BE49-F238E27FC236}">
                    <a16:creationId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05">
                <a:extLst>
                  <a:ext uri="{FF2B5EF4-FFF2-40B4-BE49-F238E27FC236}">
                    <a16:creationId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06">
                <a:extLst>
                  <a:ext uri="{FF2B5EF4-FFF2-40B4-BE49-F238E27FC236}">
                    <a16:creationId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07">
                <a:extLst>
                  <a:ext uri="{FF2B5EF4-FFF2-40B4-BE49-F238E27FC236}">
                    <a16:creationId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08">
                <a:extLst>
                  <a:ext uri="{FF2B5EF4-FFF2-40B4-BE49-F238E27FC236}">
                    <a16:creationId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Rectangle 109">
                <a:extLst>
                  <a:ext uri="{FF2B5EF4-FFF2-40B4-BE49-F238E27FC236}">
                    <a16:creationId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10">
                <a:extLst>
                  <a:ext uri="{FF2B5EF4-FFF2-40B4-BE49-F238E27FC236}">
                    <a16:creationId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11">
                <a:extLst>
                  <a:ext uri="{FF2B5EF4-FFF2-40B4-BE49-F238E27FC236}">
                    <a16:creationId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12">
                <a:extLst>
                  <a:ext uri="{FF2B5EF4-FFF2-40B4-BE49-F238E27FC236}">
                    <a16:creationId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13">
                <a:extLst>
                  <a:ext uri="{FF2B5EF4-FFF2-40B4-BE49-F238E27FC236}">
                    <a16:creationId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14">
                <a:extLst>
                  <a:ext uri="{FF2B5EF4-FFF2-40B4-BE49-F238E27FC236}">
                    <a16:creationId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15">
                <a:extLst>
                  <a:ext uri="{FF2B5EF4-FFF2-40B4-BE49-F238E27FC236}">
                    <a16:creationId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16">
                <a:extLst>
                  <a:ext uri="{FF2B5EF4-FFF2-40B4-BE49-F238E27FC236}">
                    <a16:creationId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17">
                <a:extLst>
                  <a:ext uri="{FF2B5EF4-FFF2-40B4-BE49-F238E27FC236}">
                    <a16:creationId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18">
                <a:extLst>
                  <a:ext uri="{FF2B5EF4-FFF2-40B4-BE49-F238E27FC236}">
                    <a16:creationId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19">
                <a:extLst>
                  <a:ext uri="{FF2B5EF4-FFF2-40B4-BE49-F238E27FC236}">
                    <a16:creationId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20">
                <a:extLst>
                  <a:ext uri="{FF2B5EF4-FFF2-40B4-BE49-F238E27FC236}">
                    <a16:creationId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21">
                <a:extLst>
                  <a:ext uri="{FF2B5EF4-FFF2-40B4-BE49-F238E27FC236}">
                    <a16:creationId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22">
                <a:extLst>
                  <a:ext uri="{FF2B5EF4-FFF2-40B4-BE49-F238E27FC236}">
                    <a16:creationId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23">
                <a:extLst>
                  <a:ext uri="{FF2B5EF4-FFF2-40B4-BE49-F238E27FC236}">
                    <a16:creationId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24">
                <a:extLst>
                  <a:ext uri="{FF2B5EF4-FFF2-40B4-BE49-F238E27FC236}">
                    <a16:creationId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25">
                <a:extLst>
                  <a:ext uri="{FF2B5EF4-FFF2-40B4-BE49-F238E27FC236}">
                    <a16:creationId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26">
                <a:extLst>
                  <a:ext uri="{FF2B5EF4-FFF2-40B4-BE49-F238E27FC236}">
                    <a16:creationId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27">
                <a:extLst>
                  <a:ext uri="{FF2B5EF4-FFF2-40B4-BE49-F238E27FC236}">
                    <a16:creationId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28">
                <a:extLst>
                  <a:ext uri="{FF2B5EF4-FFF2-40B4-BE49-F238E27FC236}">
                    <a16:creationId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29">
                <a:extLst>
                  <a:ext uri="{FF2B5EF4-FFF2-40B4-BE49-F238E27FC236}">
                    <a16:creationId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30">
                <a:extLst>
                  <a:ext uri="{FF2B5EF4-FFF2-40B4-BE49-F238E27FC236}">
                    <a16:creationId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31">
                <a:extLst>
                  <a:ext uri="{FF2B5EF4-FFF2-40B4-BE49-F238E27FC236}">
                    <a16:creationId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32">
                <a:extLst>
                  <a:ext uri="{FF2B5EF4-FFF2-40B4-BE49-F238E27FC236}">
                    <a16:creationId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33">
                <a:extLst>
                  <a:ext uri="{FF2B5EF4-FFF2-40B4-BE49-F238E27FC236}">
                    <a16:creationId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34">
                <a:extLst>
                  <a:ext uri="{FF2B5EF4-FFF2-40B4-BE49-F238E27FC236}">
                    <a16:creationId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35">
                <a:extLst>
                  <a:ext uri="{FF2B5EF4-FFF2-40B4-BE49-F238E27FC236}">
                    <a16:creationId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36">
                <a:extLst>
                  <a:ext uri="{FF2B5EF4-FFF2-40B4-BE49-F238E27FC236}">
                    <a16:creationId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37">
                <a:extLst>
                  <a:ext uri="{FF2B5EF4-FFF2-40B4-BE49-F238E27FC236}">
                    <a16:creationId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38">
                <a:extLst>
                  <a:ext uri="{FF2B5EF4-FFF2-40B4-BE49-F238E27FC236}">
                    <a16:creationId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39">
                <a:extLst>
                  <a:ext uri="{FF2B5EF4-FFF2-40B4-BE49-F238E27FC236}">
                    <a16:creationId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40">
                <a:extLst>
                  <a:ext uri="{FF2B5EF4-FFF2-40B4-BE49-F238E27FC236}">
                    <a16:creationId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41">
                <a:extLst>
                  <a:ext uri="{FF2B5EF4-FFF2-40B4-BE49-F238E27FC236}">
                    <a16:creationId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42">
                <a:extLst>
                  <a:ext uri="{FF2B5EF4-FFF2-40B4-BE49-F238E27FC236}">
                    <a16:creationId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43">
                <a:extLst>
                  <a:ext uri="{FF2B5EF4-FFF2-40B4-BE49-F238E27FC236}">
                    <a16:creationId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44">
                <a:extLst>
                  <a:ext uri="{FF2B5EF4-FFF2-40B4-BE49-F238E27FC236}">
                    <a16:creationId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45">
                <a:extLst>
                  <a:ext uri="{FF2B5EF4-FFF2-40B4-BE49-F238E27FC236}">
                    <a16:creationId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46">
                <a:extLst>
                  <a:ext uri="{FF2B5EF4-FFF2-40B4-BE49-F238E27FC236}">
                    <a16:creationId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47">
                <a:extLst>
                  <a:ext uri="{FF2B5EF4-FFF2-40B4-BE49-F238E27FC236}">
                    <a16:creationId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48">
                <a:extLst>
                  <a:ext uri="{FF2B5EF4-FFF2-40B4-BE49-F238E27FC236}">
                    <a16:creationId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49">
                <a:extLst>
                  <a:ext uri="{FF2B5EF4-FFF2-40B4-BE49-F238E27FC236}">
                    <a16:creationId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50">
                <a:extLst>
                  <a:ext uri="{FF2B5EF4-FFF2-40B4-BE49-F238E27FC236}">
                    <a16:creationId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51">
                <a:extLst>
                  <a:ext uri="{FF2B5EF4-FFF2-40B4-BE49-F238E27FC236}">
                    <a16:creationId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52">
                <a:extLst>
                  <a:ext uri="{FF2B5EF4-FFF2-40B4-BE49-F238E27FC236}">
                    <a16:creationId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53">
                <a:extLst>
                  <a:ext uri="{FF2B5EF4-FFF2-40B4-BE49-F238E27FC236}">
                    <a16:creationId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54">
                <a:extLst>
                  <a:ext uri="{FF2B5EF4-FFF2-40B4-BE49-F238E27FC236}">
                    <a16:creationId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55">
                <a:extLst>
                  <a:ext uri="{FF2B5EF4-FFF2-40B4-BE49-F238E27FC236}">
                    <a16:creationId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56">
                <a:extLst>
                  <a:ext uri="{FF2B5EF4-FFF2-40B4-BE49-F238E27FC236}">
                    <a16:creationId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57">
                <a:extLst>
                  <a:ext uri="{FF2B5EF4-FFF2-40B4-BE49-F238E27FC236}">
                    <a16:creationId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58">
                <a:extLst>
                  <a:ext uri="{FF2B5EF4-FFF2-40B4-BE49-F238E27FC236}">
                    <a16:creationId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59">
                <a:extLst>
                  <a:ext uri="{FF2B5EF4-FFF2-40B4-BE49-F238E27FC236}">
                    <a16:creationId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60">
                <a:extLst>
                  <a:ext uri="{FF2B5EF4-FFF2-40B4-BE49-F238E27FC236}">
                    <a16:creationId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61">
                <a:extLst>
                  <a:ext uri="{FF2B5EF4-FFF2-40B4-BE49-F238E27FC236}">
                    <a16:creationId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62">
                <a:extLst>
                  <a:ext uri="{FF2B5EF4-FFF2-40B4-BE49-F238E27FC236}">
                    <a16:creationId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63">
                <a:extLst>
                  <a:ext uri="{FF2B5EF4-FFF2-40B4-BE49-F238E27FC236}">
                    <a16:creationId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64">
                <a:extLst>
                  <a:ext uri="{FF2B5EF4-FFF2-40B4-BE49-F238E27FC236}">
                    <a16:creationId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65">
                <a:extLst>
                  <a:ext uri="{FF2B5EF4-FFF2-40B4-BE49-F238E27FC236}">
                    <a16:creationId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66">
                <a:extLst>
                  <a:ext uri="{FF2B5EF4-FFF2-40B4-BE49-F238E27FC236}">
                    <a16:creationId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67">
                <a:extLst>
                  <a:ext uri="{FF2B5EF4-FFF2-40B4-BE49-F238E27FC236}">
                    <a16:creationId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68">
                <a:extLst>
                  <a:ext uri="{FF2B5EF4-FFF2-40B4-BE49-F238E27FC236}">
                    <a16:creationId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69">
                <a:extLst>
                  <a:ext uri="{FF2B5EF4-FFF2-40B4-BE49-F238E27FC236}">
                    <a16:creationId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70">
                <a:extLst>
                  <a:ext uri="{FF2B5EF4-FFF2-40B4-BE49-F238E27FC236}">
                    <a16:creationId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71">
                <a:extLst>
                  <a:ext uri="{FF2B5EF4-FFF2-40B4-BE49-F238E27FC236}">
                    <a16:creationId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72">
                <a:extLst>
                  <a:ext uri="{FF2B5EF4-FFF2-40B4-BE49-F238E27FC236}">
                    <a16:creationId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73">
                <a:extLst>
                  <a:ext uri="{FF2B5EF4-FFF2-40B4-BE49-F238E27FC236}">
                    <a16:creationId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74">
                <a:extLst>
                  <a:ext uri="{FF2B5EF4-FFF2-40B4-BE49-F238E27FC236}">
                    <a16:creationId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75">
                <a:extLst>
                  <a:ext uri="{FF2B5EF4-FFF2-40B4-BE49-F238E27FC236}">
                    <a16:creationId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76">
                <a:extLst>
                  <a:ext uri="{FF2B5EF4-FFF2-40B4-BE49-F238E27FC236}">
                    <a16:creationId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77">
                <a:extLst>
                  <a:ext uri="{FF2B5EF4-FFF2-40B4-BE49-F238E27FC236}">
                    <a16:creationId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78">
                <a:extLst>
                  <a:ext uri="{FF2B5EF4-FFF2-40B4-BE49-F238E27FC236}">
                    <a16:creationId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79">
                <a:extLst>
                  <a:ext uri="{FF2B5EF4-FFF2-40B4-BE49-F238E27FC236}">
                    <a16:creationId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80">
                <a:extLst>
                  <a:ext uri="{FF2B5EF4-FFF2-40B4-BE49-F238E27FC236}">
                    <a16:creationId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1">
                <a:extLst>
                  <a:ext uri="{FF2B5EF4-FFF2-40B4-BE49-F238E27FC236}">
                    <a16:creationId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82">
                <a:extLst>
                  <a:ext uri="{FF2B5EF4-FFF2-40B4-BE49-F238E27FC236}">
                    <a16:creationId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83">
                <a:extLst>
                  <a:ext uri="{FF2B5EF4-FFF2-40B4-BE49-F238E27FC236}">
                    <a16:creationId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84">
                <a:extLst>
                  <a:ext uri="{FF2B5EF4-FFF2-40B4-BE49-F238E27FC236}">
                    <a16:creationId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85">
                <a:extLst>
                  <a:ext uri="{FF2B5EF4-FFF2-40B4-BE49-F238E27FC236}">
                    <a16:creationId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86">
                <a:extLst>
                  <a:ext uri="{FF2B5EF4-FFF2-40B4-BE49-F238E27FC236}">
                    <a16:creationId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87">
                <a:extLst>
                  <a:ext uri="{FF2B5EF4-FFF2-40B4-BE49-F238E27FC236}">
                    <a16:creationId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88">
                <a:extLst>
                  <a:ext uri="{FF2B5EF4-FFF2-40B4-BE49-F238E27FC236}">
                    <a16:creationId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89">
                <a:extLst>
                  <a:ext uri="{FF2B5EF4-FFF2-40B4-BE49-F238E27FC236}">
                    <a16:creationId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90">
                <a:extLst>
                  <a:ext uri="{FF2B5EF4-FFF2-40B4-BE49-F238E27FC236}">
                    <a16:creationId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91">
                <a:extLst>
                  <a:ext uri="{FF2B5EF4-FFF2-40B4-BE49-F238E27FC236}">
                    <a16:creationId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92">
                <a:extLst>
                  <a:ext uri="{FF2B5EF4-FFF2-40B4-BE49-F238E27FC236}">
                    <a16:creationId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93">
                <a:extLst>
                  <a:ext uri="{FF2B5EF4-FFF2-40B4-BE49-F238E27FC236}">
                    <a16:creationId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94">
                <a:extLst>
                  <a:ext uri="{FF2B5EF4-FFF2-40B4-BE49-F238E27FC236}">
                    <a16:creationId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95">
                <a:extLst>
                  <a:ext uri="{FF2B5EF4-FFF2-40B4-BE49-F238E27FC236}">
                    <a16:creationId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96">
                <a:extLst>
                  <a:ext uri="{FF2B5EF4-FFF2-40B4-BE49-F238E27FC236}">
                    <a16:creationId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97">
                <a:extLst>
                  <a:ext uri="{FF2B5EF4-FFF2-40B4-BE49-F238E27FC236}">
                    <a16:creationId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198">
                <a:extLst>
                  <a:ext uri="{FF2B5EF4-FFF2-40B4-BE49-F238E27FC236}">
                    <a16:creationId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199">
                <a:extLst>
                  <a:ext uri="{FF2B5EF4-FFF2-40B4-BE49-F238E27FC236}">
                    <a16:creationId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200">
                <a:extLst>
                  <a:ext uri="{FF2B5EF4-FFF2-40B4-BE49-F238E27FC236}">
                    <a16:creationId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201">
                <a:extLst>
                  <a:ext uri="{FF2B5EF4-FFF2-40B4-BE49-F238E27FC236}">
                    <a16:creationId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202">
                <a:extLst>
                  <a:ext uri="{FF2B5EF4-FFF2-40B4-BE49-F238E27FC236}">
                    <a16:creationId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203">
                <a:extLst>
                  <a:ext uri="{FF2B5EF4-FFF2-40B4-BE49-F238E27FC236}">
                    <a16:creationId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204">
                <a:extLst>
                  <a:ext uri="{FF2B5EF4-FFF2-40B4-BE49-F238E27FC236}">
                    <a16:creationId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 name="Freeform 206">
              <a:extLst>
                <a:ext uri="{FF2B5EF4-FFF2-40B4-BE49-F238E27FC236}">
                  <a16:creationId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7">
              <a:extLst>
                <a:ext uri="{FF2B5EF4-FFF2-40B4-BE49-F238E27FC236}">
                  <a16:creationId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8">
              <a:extLst>
                <a:ext uri="{FF2B5EF4-FFF2-40B4-BE49-F238E27FC236}">
                  <a16:creationId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9">
              <a:extLst>
                <a:ext uri="{FF2B5EF4-FFF2-40B4-BE49-F238E27FC236}">
                  <a16:creationId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0">
              <a:extLst>
                <a:ext uri="{FF2B5EF4-FFF2-40B4-BE49-F238E27FC236}">
                  <a16:creationId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1">
              <a:extLst>
                <a:ext uri="{FF2B5EF4-FFF2-40B4-BE49-F238E27FC236}">
                  <a16:creationId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2">
              <a:extLst>
                <a:ext uri="{FF2B5EF4-FFF2-40B4-BE49-F238E27FC236}">
                  <a16:creationId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3">
              <a:extLst>
                <a:ext uri="{FF2B5EF4-FFF2-40B4-BE49-F238E27FC236}">
                  <a16:creationId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4">
              <a:extLst>
                <a:ext uri="{FF2B5EF4-FFF2-40B4-BE49-F238E27FC236}">
                  <a16:creationId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5">
              <a:extLst>
                <a:ext uri="{FF2B5EF4-FFF2-40B4-BE49-F238E27FC236}">
                  <a16:creationId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6">
              <a:extLst>
                <a:ext uri="{FF2B5EF4-FFF2-40B4-BE49-F238E27FC236}">
                  <a16:creationId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7">
              <a:extLst>
                <a:ext uri="{FF2B5EF4-FFF2-40B4-BE49-F238E27FC236}">
                  <a16:creationId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8">
              <a:extLst>
                <a:ext uri="{FF2B5EF4-FFF2-40B4-BE49-F238E27FC236}">
                  <a16:creationId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9">
              <a:extLst>
                <a:ext uri="{FF2B5EF4-FFF2-40B4-BE49-F238E27FC236}">
                  <a16:creationId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0">
              <a:extLst>
                <a:ext uri="{FF2B5EF4-FFF2-40B4-BE49-F238E27FC236}">
                  <a16:creationId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21">
              <a:extLst>
                <a:ext uri="{FF2B5EF4-FFF2-40B4-BE49-F238E27FC236}">
                  <a16:creationId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2">
              <a:extLst>
                <a:ext uri="{FF2B5EF4-FFF2-40B4-BE49-F238E27FC236}">
                  <a16:creationId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23">
              <a:extLst>
                <a:ext uri="{FF2B5EF4-FFF2-40B4-BE49-F238E27FC236}">
                  <a16:creationId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4">
              <a:extLst>
                <a:ext uri="{FF2B5EF4-FFF2-40B4-BE49-F238E27FC236}">
                  <a16:creationId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25">
              <a:extLst>
                <a:ext uri="{FF2B5EF4-FFF2-40B4-BE49-F238E27FC236}">
                  <a16:creationId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6">
              <a:extLst>
                <a:ext uri="{FF2B5EF4-FFF2-40B4-BE49-F238E27FC236}">
                  <a16:creationId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27">
              <a:extLst>
                <a:ext uri="{FF2B5EF4-FFF2-40B4-BE49-F238E27FC236}">
                  <a16:creationId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28">
              <a:extLst>
                <a:ext uri="{FF2B5EF4-FFF2-40B4-BE49-F238E27FC236}">
                  <a16:creationId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29">
              <a:extLst>
                <a:ext uri="{FF2B5EF4-FFF2-40B4-BE49-F238E27FC236}">
                  <a16:creationId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0">
              <a:extLst>
                <a:ext uri="{FF2B5EF4-FFF2-40B4-BE49-F238E27FC236}">
                  <a16:creationId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1">
              <a:extLst>
                <a:ext uri="{FF2B5EF4-FFF2-40B4-BE49-F238E27FC236}">
                  <a16:creationId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32">
              <a:extLst>
                <a:ext uri="{FF2B5EF4-FFF2-40B4-BE49-F238E27FC236}">
                  <a16:creationId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33">
              <a:extLst>
                <a:ext uri="{FF2B5EF4-FFF2-40B4-BE49-F238E27FC236}">
                  <a16:creationId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34">
              <a:extLst>
                <a:ext uri="{FF2B5EF4-FFF2-40B4-BE49-F238E27FC236}">
                  <a16:creationId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5">
              <a:extLst>
                <a:ext uri="{FF2B5EF4-FFF2-40B4-BE49-F238E27FC236}">
                  <a16:creationId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36">
              <a:extLst>
                <a:ext uri="{FF2B5EF4-FFF2-40B4-BE49-F238E27FC236}">
                  <a16:creationId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7">
              <a:extLst>
                <a:ext uri="{FF2B5EF4-FFF2-40B4-BE49-F238E27FC236}">
                  <a16:creationId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38">
              <a:extLst>
                <a:ext uri="{FF2B5EF4-FFF2-40B4-BE49-F238E27FC236}">
                  <a16:creationId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39">
              <a:extLst>
                <a:ext uri="{FF2B5EF4-FFF2-40B4-BE49-F238E27FC236}">
                  <a16:creationId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40">
              <a:extLst>
                <a:ext uri="{FF2B5EF4-FFF2-40B4-BE49-F238E27FC236}">
                  <a16:creationId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41">
              <a:extLst>
                <a:ext uri="{FF2B5EF4-FFF2-40B4-BE49-F238E27FC236}">
                  <a16:creationId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42">
              <a:extLst>
                <a:ext uri="{FF2B5EF4-FFF2-40B4-BE49-F238E27FC236}">
                  <a16:creationId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43">
              <a:extLst>
                <a:ext uri="{FF2B5EF4-FFF2-40B4-BE49-F238E27FC236}">
                  <a16:creationId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44">
              <a:extLst>
                <a:ext uri="{FF2B5EF4-FFF2-40B4-BE49-F238E27FC236}">
                  <a16:creationId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45">
              <a:extLst>
                <a:ext uri="{FF2B5EF4-FFF2-40B4-BE49-F238E27FC236}">
                  <a16:creationId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46">
              <a:extLst>
                <a:ext uri="{FF2B5EF4-FFF2-40B4-BE49-F238E27FC236}">
                  <a16:creationId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47">
              <a:extLst>
                <a:ext uri="{FF2B5EF4-FFF2-40B4-BE49-F238E27FC236}">
                  <a16:creationId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48">
              <a:extLst>
                <a:ext uri="{FF2B5EF4-FFF2-40B4-BE49-F238E27FC236}">
                  <a16:creationId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49">
              <a:extLst>
                <a:ext uri="{FF2B5EF4-FFF2-40B4-BE49-F238E27FC236}">
                  <a16:creationId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50">
              <a:extLst>
                <a:ext uri="{FF2B5EF4-FFF2-40B4-BE49-F238E27FC236}">
                  <a16:creationId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51">
              <a:extLst>
                <a:ext uri="{FF2B5EF4-FFF2-40B4-BE49-F238E27FC236}">
                  <a16:creationId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52">
              <a:extLst>
                <a:ext uri="{FF2B5EF4-FFF2-40B4-BE49-F238E27FC236}">
                  <a16:creationId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53">
              <a:extLst>
                <a:ext uri="{FF2B5EF4-FFF2-40B4-BE49-F238E27FC236}">
                  <a16:creationId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54">
              <a:extLst>
                <a:ext uri="{FF2B5EF4-FFF2-40B4-BE49-F238E27FC236}">
                  <a16:creationId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55">
              <a:extLst>
                <a:ext uri="{FF2B5EF4-FFF2-40B4-BE49-F238E27FC236}">
                  <a16:creationId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56">
              <a:extLst>
                <a:ext uri="{FF2B5EF4-FFF2-40B4-BE49-F238E27FC236}">
                  <a16:creationId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57">
              <a:extLst>
                <a:ext uri="{FF2B5EF4-FFF2-40B4-BE49-F238E27FC236}">
                  <a16:creationId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58">
              <a:extLst>
                <a:ext uri="{FF2B5EF4-FFF2-40B4-BE49-F238E27FC236}">
                  <a16:creationId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59">
              <a:extLst>
                <a:ext uri="{FF2B5EF4-FFF2-40B4-BE49-F238E27FC236}">
                  <a16:creationId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60">
              <a:extLst>
                <a:ext uri="{FF2B5EF4-FFF2-40B4-BE49-F238E27FC236}">
                  <a16:creationId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61">
              <a:extLst>
                <a:ext uri="{FF2B5EF4-FFF2-40B4-BE49-F238E27FC236}">
                  <a16:creationId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62">
              <a:extLst>
                <a:ext uri="{FF2B5EF4-FFF2-40B4-BE49-F238E27FC236}">
                  <a16:creationId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63">
              <a:extLst>
                <a:ext uri="{FF2B5EF4-FFF2-40B4-BE49-F238E27FC236}">
                  <a16:creationId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64">
              <a:extLst>
                <a:ext uri="{FF2B5EF4-FFF2-40B4-BE49-F238E27FC236}">
                  <a16:creationId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65">
              <a:extLst>
                <a:ext uri="{FF2B5EF4-FFF2-40B4-BE49-F238E27FC236}">
                  <a16:creationId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66">
              <a:extLst>
                <a:ext uri="{FF2B5EF4-FFF2-40B4-BE49-F238E27FC236}">
                  <a16:creationId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67">
              <a:extLst>
                <a:ext uri="{FF2B5EF4-FFF2-40B4-BE49-F238E27FC236}">
                  <a16:creationId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68">
              <a:extLst>
                <a:ext uri="{FF2B5EF4-FFF2-40B4-BE49-F238E27FC236}">
                  <a16:creationId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69">
              <a:extLst>
                <a:ext uri="{FF2B5EF4-FFF2-40B4-BE49-F238E27FC236}">
                  <a16:creationId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70">
              <a:extLst>
                <a:ext uri="{FF2B5EF4-FFF2-40B4-BE49-F238E27FC236}">
                  <a16:creationId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71">
              <a:extLst>
                <a:ext uri="{FF2B5EF4-FFF2-40B4-BE49-F238E27FC236}">
                  <a16:creationId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72">
              <a:extLst>
                <a:ext uri="{FF2B5EF4-FFF2-40B4-BE49-F238E27FC236}">
                  <a16:creationId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73">
              <a:extLst>
                <a:ext uri="{FF2B5EF4-FFF2-40B4-BE49-F238E27FC236}">
                  <a16:creationId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74">
              <a:extLst>
                <a:ext uri="{FF2B5EF4-FFF2-40B4-BE49-F238E27FC236}">
                  <a16:creationId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75">
              <a:extLst>
                <a:ext uri="{FF2B5EF4-FFF2-40B4-BE49-F238E27FC236}">
                  <a16:creationId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76">
              <a:extLst>
                <a:ext uri="{FF2B5EF4-FFF2-40B4-BE49-F238E27FC236}">
                  <a16:creationId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77">
              <a:extLst>
                <a:ext uri="{FF2B5EF4-FFF2-40B4-BE49-F238E27FC236}">
                  <a16:creationId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78">
              <a:extLst>
                <a:ext uri="{FF2B5EF4-FFF2-40B4-BE49-F238E27FC236}">
                  <a16:creationId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79">
              <a:extLst>
                <a:ext uri="{FF2B5EF4-FFF2-40B4-BE49-F238E27FC236}">
                  <a16:creationId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80">
              <a:extLst>
                <a:ext uri="{FF2B5EF4-FFF2-40B4-BE49-F238E27FC236}">
                  <a16:creationId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81">
              <a:extLst>
                <a:ext uri="{FF2B5EF4-FFF2-40B4-BE49-F238E27FC236}">
                  <a16:creationId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82">
              <a:extLst>
                <a:ext uri="{FF2B5EF4-FFF2-40B4-BE49-F238E27FC236}">
                  <a16:creationId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83">
              <a:extLst>
                <a:ext uri="{FF2B5EF4-FFF2-40B4-BE49-F238E27FC236}">
                  <a16:creationId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84">
              <a:extLst>
                <a:ext uri="{FF2B5EF4-FFF2-40B4-BE49-F238E27FC236}">
                  <a16:creationId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85">
              <a:extLst>
                <a:ext uri="{FF2B5EF4-FFF2-40B4-BE49-F238E27FC236}">
                  <a16:creationId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86">
              <a:extLst>
                <a:ext uri="{FF2B5EF4-FFF2-40B4-BE49-F238E27FC236}">
                  <a16:creationId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87">
              <a:extLst>
                <a:ext uri="{FF2B5EF4-FFF2-40B4-BE49-F238E27FC236}">
                  <a16:creationId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88">
              <a:extLst>
                <a:ext uri="{FF2B5EF4-FFF2-40B4-BE49-F238E27FC236}">
                  <a16:creationId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89">
              <a:extLst>
                <a:ext uri="{FF2B5EF4-FFF2-40B4-BE49-F238E27FC236}">
                  <a16:creationId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90">
              <a:extLst>
                <a:ext uri="{FF2B5EF4-FFF2-40B4-BE49-F238E27FC236}">
                  <a16:creationId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91">
              <a:extLst>
                <a:ext uri="{FF2B5EF4-FFF2-40B4-BE49-F238E27FC236}">
                  <a16:creationId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92">
              <a:extLst>
                <a:ext uri="{FF2B5EF4-FFF2-40B4-BE49-F238E27FC236}">
                  <a16:creationId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93">
              <a:extLst>
                <a:ext uri="{FF2B5EF4-FFF2-40B4-BE49-F238E27FC236}">
                  <a16:creationId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94">
              <a:extLst>
                <a:ext uri="{FF2B5EF4-FFF2-40B4-BE49-F238E27FC236}">
                  <a16:creationId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95">
              <a:extLst>
                <a:ext uri="{FF2B5EF4-FFF2-40B4-BE49-F238E27FC236}">
                  <a16:creationId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96">
              <a:extLst>
                <a:ext uri="{FF2B5EF4-FFF2-40B4-BE49-F238E27FC236}">
                  <a16:creationId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97">
              <a:extLst>
                <a:ext uri="{FF2B5EF4-FFF2-40B4-BE49-F238E27FC236}">
                  <a16:creationId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98">
              <a:extLst>
                <a:ext uri="{FF2B5EF4-FFF2-40B4-BE49-F238E27FC236}">
                  <a16:creationId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99">
              <a:extLst>
                <a:ext uri="{FF2B5EF4-FFF2-40B4-BE49-F238E27FC236}">
                  <a16:creationId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300">
              <a:extLst>
                <a:ext uri="{FF2B5EF4-FFF2-40B4-BE49-F238E27FC236}">
                  <a16:creationId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301">
              <a:extLst>
                <a:ext uri="{FF2B5EF4-FFF2-40B4-BE49-F238E27FC236}">
                  <a16:creationId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302">
              <a:extLst>
                <a:ext uri="{FF2B5EF4-FFF2-40B4-BE49-F238E27FC236}">
                  <a16:creationId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303">
              <a:extLst>
                <a:ext uri="{FF2B5EF4-FFF2-40B4-BE49-F238E27FC236}">
                  <a16:creationId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304">
              <a:extLst>
                <a:ext uri="{FF2B5EF4-FFF2-40B4-BE49-F238E27FC236}">
                  <a16:creationId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305">
              <a:extLst>
                <a:ext uri="{FF2B5EF4-FFF2-40B4-BE49-F238E27FC236}">
                  <a16:creationId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4278004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005662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71255159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557188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transition spd="slow">
    <p:random/>
  </p:transition>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3.xml"/><Relationship Id="rId7"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audio" Target="../media/audio1.wav"/><Relationship Id="rId5" Type="http://schemas.openxmlformats.org/officeDocument/2006/relationships/notesSlide" Target="../notesSlides/notesSlide1.xml"/><Relationship Id="rId4"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23.GIF"/><Relationship Id="rId13" Type="http://schemas.openxmlformats.org/officeDocument/2006/relationships/image" Target="../media/image28.GIF"/><Relationship Id="rId3" Type="http://schemas.openxmlformats.org/officeDocument/2006/relationships/audio" Target="../media/audio4.wav"/><Relationship Id="rId7" Type="http://schemas.openxmlformats.org/officeDocument/2006/relationships/image" Target="../media/image22.jpeg"/><Relationship Id="rId12" Type="http://schemas.openxmlformats.org/officeDocument/2006/relationships/image" Target="../media/image27.gif"/><Relationship Id="rId2" Type="http://schemas.openxmlformats.org/officeDocument/2006/relationships/audio" Target="../media/audio1.wav"/><Relationship Id="rId1" Type="http://schemas.openxmlformats.org/officeDocument/2006/relationships/slideLayout" Target="../slideLayouts/slideLayout16.xml"/><Relationship Id="rId6" Type="http://schemas.openxmlformats.org/officeDocument/2006/relationships/image" Target="../media/image19.png"/><Relationship Id="rId11" Type="http://schemas.openxmlformats.org/officeDocument/2006/relationships/image" Target="../media/image26.GIF"/><Relationship Id="rId5" Type="http://schemas.openxmlformats.org/officeDocument/2006/relationships/image" Target="../media/image18.png"/><Relationship Id="rId15" Type="http://schemas.openxmlformats.org/officeDocument/2006/relationships/slide" Target="slide6.xml"/><Relationship Id="rId10" Type="http://schemas.openxmlformats.org/officeDocument/2006/relationships/image" Target="../media/image25.GIF"/><Relationship Id="rId4" Type="http://schemas.openxmlformats.org/officeDocument/2006/relationships/image" Target="../media/image21.GIF"/><Relationship Id="rId9" Type="http://schemas.openxmlformats.org/officeDocument/2006/relationships/image" Target="../media/image24.png"/><Relationship Id="rId14" Type="http://schemas.openxmlformats.org/officeDocument/2006/relationships/image" Target="../media/image29.GIF"/></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hyperlink" Target="https://www.facebook.com/huongthaoGADT"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34.png"/><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34.png"/><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34.pn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comments" Target="../comments/comment1.xml"/><Relationship Id="rId5" Type="http://schemas.openxmlformats.org/officeDocument/2006/relationships/hyperlink" Target="https://www.facebook.com/huongthaoGADT" TargetMode="Externa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facebook.com/huongthaoGAD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hyperlink" Target="https://www.facebook.com/huongthaoGADT"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17.png"/><Relationship Id="rId18" Type="http://schemas.openxmlformats.org/officeDocument/2006/relationships/audio" Target="../media/audio3.wav"/><Relationship Id="rId3" Type="http://schemas.openxmlformats.org/officeDocument/2006/relationships/image" Target="../media/image11.jpeg"/><Relationship Id="rId7" Type="http://schemas.openxmlformats.org/officeDocument/2006/relationships/image" Target="../media/image13.png"/><Relationship Id="rId12" Type="http://schemas.openxmlformats.org/officeDocument/2006/relationships/image" Target="../media/image16.png"/><Relationship Id="rId17" Type="http://schemas.openxmlformats.org/officeDocument/2006/relationships/image" Target="../media/image20.GIF"/><Relationship Id="rId2" Type="http://schemas.openxmlformats.org/officeDocument/2006/relationships/notesSlide" Target="../notesSlides/notesSlide5.xml"/><Relationship Id="rId16" Type="http://schemas.openxmlformats.org/officeDocument/2006/relationships/image" Target="../media/image19.png"/><Relationship Id="rId1" Type="http://schemas.openxmlformats.org/officeDocument/2006/relationships/slideLayout" Target="../slideLayouts/slideLayout16.xml"/><Relationship Id="rId6" Type="http://schemas.openxmlformats.org/officeDocument/2006/relationships/image" Target="../media/image12.png"/><Relationship Id="rId11" Type="http://schemas.openxmlformats.org/officeDocument/2006/relationships/slide" Target="slide9.xml"/><Relationship Id="rId5" Type="http://schemas.openxmlformats.org/officeDocument/2006/relationships/audio" Target="../media/audio1.wav"/><Relationship Id="rId15" Type="http://schemas.openxmlformats.org/officeDocument/2006/relationships/image" Target="../media/image18.png"/><Relationship Id="rId10" Type="http://schemas.openxmlformats.org/officeDocument/2006/relationships/image" Target="../media/image15.png"/><Relationship Id="rId4" Type="http://schemas.openxmlformats.org/officeDocument/2006/relationships/slide" Target="slide7.xml"/><Relationship Id="rId9" Type="http://schemas.openxmlformats.org/officeDocument/2006/relationships/image" Target="../media/image14.png"/><Relationship Id="rId14" Type="http://schemas.openxmlformats.org/officeDocument/2006/relationships/slide" Target="slide10.xml"/></Relationships>
</file>

<file path=ppt/slides/_rels/slide7.xml.rels><?xml version="1.0" encoding="UTF-8" standalone="yes"?>
<Relationships xmlns="http://schemas.openxmlformats.org/package/2006/relationships"><Relationship Id="rId8" Type="http://schemas.openxmlformats.org/officeDocument/2006/relationships/image" Target="../media/image23.GIF"/><Relationship Id="rId13" Type="http://schemas.openxmlformats.org/officeDocument/2006/relationships/image" Target="../media/image28.GIF"/><Relationship Id="rId3" Type="http://schemas.openxmlformats.org/officeDocument/2006/relationships/audio" Target="../media/audio4.wav"/><Relationship Id="rId7" Type="http://schemas.openxmlformats.org/officeDocument/2006/relationships/image" Target="../media/image22.jpeg"/><Relationship Id="rId12" Type="http://schemas.openxmlformats.org/officeDocument/2006/relationships/image" Target="../media/image27.gif"/><Relationship Id="rId2" Type="http://schemas.openxmlformats.org/officeDocument/2006/relationships/audio" Target="../media/audio1.wav"/><Relationship Id="rId1" Type="http://schemas.openxmlformats.org/officeDocument/2006/relationships/slideLayout" Target="../slideLayouts/slideLayout16.xml"/><Relationship Id="rId6" Type="http://schemas.openxmlformats.org/officeDocument/2006/relationships/image" Target="../media/image13.png"/><Relationship Id="rId11" Type="http://schemas.openxmlformats.org/officeDocument/2006/relationships/image" Target="../media/image26.GIF"/><Relationship Id="rId5" Type="http://schemas.openxmlformats.org/officeDocument/2006/relationships/image" Target="../media/image12.png"/><Relationship Id="rId15" Type="http://schemas.openxmlformats.org/officeDocument/2006/relationships/slide" Target="slide6.xml"/><Relationship Id="rId10" Type="http://schemas.openxmlformats.org/officeDocument/2006/relationships/image" Target="../media/image25.GIF"/><Relationship Id="rId4" Type="http://schemas.openxmlformats.org/officeDocument/2006/relationships/image" Target="../media/image21.GIF"/><Relationship Id="rId9" Type="http://schemas.openxmlformats.org/officeDocument/2006/relationships/image" Target="../media/image24.png"/><Relationship Id="rId14" Type="http://schemas.openxmlformats.org/officeDocument/2006/relationships/image" Target="../media/image29.GIF"/></Relationships>
</file>

<file path=ppt/slides/_rels/slide8.xml.rels><?xml version="1.0" encoding="UTF-8" standalone="yes"?>
<Relationships xmlns="http://schemas.openxmlformats.org/package/2006/relationships"><Relationship Id="rId8" Type="http://schemas.openxmlformats.org/officeDocument/2006/relationships/image" Target="../media/image23.GIF"/><Relationship Id="rId13" Type="http://schemas.openxmlformats.org/officeDocument/2006/relationships/image" Target="../media/image28.GIF"/><Relationship Id="rId3" Type="http://schemas.openxmlformats.org/officeDocument/2006/relationships/audio" Target="../media/audio4.wav"/><Relationship Id="rId7" Type="http://schemas.openxmlformats.org/officeDocument/2006/relationships/image" Target="../media/image22.jpeg"/><Relationship Id="rId12" Type="http://schemas.openxmlformats.org/officeDocument/2006/relationships/image" Target="../media/image27.gif"/><Relationship Id="rId2" Type="http://schemas.openxmlformats.org/officeDocument/2006/relationships/audio" Target="../media/audio1.wav"/><Relationship Id="rId1" Type="http://schemas.openxmlformats.org/officeDocument/2006/relationships/slideLayout" Target="../slideLayouts/slideLayout16.xml"/><Relationship Id="rId6" Type="http://schemas.openxmlformats.org/officeDocument/2006/relationships/image" Target="../media/image15.png"/><Relationship Id="rId11" Type="http://schemas.openxmlformats.org/officeDocument/2006/relationships/image" Target="../media/image26.GIF"/><Relationship Id="rId5" Type="http://schemas.openxmlformats.org/officeDocument/2006/relationships/image" Target="../media/image14.png"/><Relationship Id="rId15" Type="http://schemas.openxmlformats.org/officeDocument/2006/relationships/slide" Target="slide5.xml"/><Relationship Id="rId10" Type="http://schemas.openxmlformats.org/officeDocument/2006/relationships/image" Target="../media/image25.GIF"/><Relationship Id="rId4" Type="http://schemas.openxmlformats.org/officeDocument/2006/relationships/image" Target="../media/image21.GIF"/><Relationship Id="rId9" Type="http://schemas.openxmlformats.org/officeDocument/2006/relationships/image" Target="../media/image24.png"/><Relationship Id="rId14" Type="http://schemas.openxmlformats.org/officeDocument/2006/relationships/image" Target="../media/image29.GIF"/></Relationships>
</file>

<file path=ppt/slides/_rels/slide9.xml.rels><?xml version="1.0" encoding="UTF-8" standalone="yes"?>
<Relationships xmlns="http://schemas.openxmlformats.org/package/2006/relationships"><Relationship Id="rId8" Type="http://schemas.openxmlformats.org/officeDocument/2006/relationships/image" Target="../media/image23.GIF"/><Relationship Id="rId13" Type="http://schemas.openxmlformats.org/officeDocument/2006/relationships/image" Target="../media/image28.GIF"/><Relationship Id="rId3" Type="http://schemas.openxmlformats.org/officeDocument/2006/relationships/audio" Target="../media/audio4.wav"/><Relationship Id="rId7" Type="http://schemas.openxmlformats.org/officeDocument/2006/relationships/image" Target="../media/image22.jpeg"/><Relationship Id="rId12" Type="http://schemas.openxmlformats.org/officeDocument/2006/relationships/image" Target="../media/image27.gif"/><Relationship Id="rId2" Type="http://schemas.openxmlformats.org/officeDocument/2006/relationships/audio" Target="../media/audio1.wav"/><Relationship Id="rId1" Type="http://schemas.openxmlformats.org/officeDocument/2006/relationships/slideLayout" Target="../slideLayouts/slideLayout16.xml"/><Relationship Id="rId6" Type="http://schemas.openxmlformats.org/officeDocument/2006/relationships/image" Target="../media/image17.png"/><Relationship Id="rId11" Type="http://schemas.openxmlformats.org/officeDocument/2006/relationships/image" Target="../media/image26.GIF"/><Relationship Id="rId5" Type="http://schemas.openxmlformats.org/officeDocument/2006/relationships/image" Target="../media/image16.png"/><Relationship Id="rId15" Type="http://schemas.openxmlformats.org/officeDocument/2006/relationships/slide" Target="slide6.xml"/><Relationship Id="rId10" Type="http://schemas.openxmlformats.org/officeDocument/2006/relationships/image" Target="../media/image25.GIF"/><Relationship Id="rId4" Type="http://schemas.openxmlformats.org/officeDocument/2006/relationships/image" Target="../media/image21.GIF"/><Relationship Id="rId9" Type="http://schemas.openxmlformats.org/officeDocument/2006/relationships/image" Target="../media/image30.png"/><Relationship Id="rId14" Type="http://schemas.openxmlformats.org/officeDocument/2006/relationships/image" Target="../media/image2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7"/>
          <a:stretch>
            <a:fillRect/>
          </a:stretch>
        </p:blipFill>
        <p:spPr>
          <a:xfrm>
            <a:off x="980440" y="1124228"/>
            <a:ext cx="9791700" cy="5618480"/>
          </a:xfrm>
          <a:prstGeom prst="rect">
            <a:avLst/>
          </a:prstGeom>
          <a:noFill/>
          <a:ln w="9525">
            <a:noFill/>
          </a:ln>
        </p:spPr>
      </p:pic>
      <p:pic>
        <p:nvPicPr>
          <p:cNvPr id="73735" name="图片 73734" descr="PPT素材-18"/>
          <p:cNvPicPr>
            <a:picLocks noChangeAspect="1"/>
          </p:cNvPicPr>
          <p:nvPr/>
        </p:nvPicPr>
        <p:blipFill>
          <a:blip r:embed="rId8"/>
          <a:stretch>
            <a:fillRect/>
          </a:stretch>
        </p:blipFill>
        <p:spPr>
          <a:xfrm>
            <a:off x="8451850" y="3817938"/>
            <a:ext cx="3740150" cy="3206750"/>
          </a:xfrm>
          <a:prstGeom prst="rect">
            <a:avLst/>
          </a:prstGeom>
          <a:noFill/>
          <a:ln w="9525">
            <a:noFill/>
          </a:ln>
        </p:spPr>
      </p:pic>
      <p:sp>
        <p:nvSpPr>
          <p:cNvPr id="2" name="18">
            <a:extLst>
              <a:ext uri="{FF2B5EF4-FFF2-40B4-BE49-F238E27FC236}">
                <a16:creationId xmlns:a16="http://schemas.microsoft.com/office/drawing/2014/main" id="{F9A780F4-F9D7-F395-49E3-FEE7C9322ABB}"/>
              </a:ext>
            </a:extLst>
          </p:cNvPr>
          <p:cNvSpPr>
            <a:spLocks noChangeArrowheads="1"/>
          </p:cNvSpPr>
          <p:nvPr>
            <p:custDataLst>
              <p:tags r:id="rId1"/>
            </p:custDataLst>
          </p:nvPr>
        </p:nvSpPr>
        <p:spPr bwMode="auto">
          <a:xfrm>
            <a:off x="577850" y="3933468"/>
            <a:ext cx="10596880" cy="138499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5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altLang="zh-CN" sz="5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5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tích</a:t>
            </a:r>
            <a:r>
              <a:rPr kumimoji="0" lang="en-US" altLang="zh-CN" sz="5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5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altLang="zh-CN" sz="5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5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altLang="zh-CN" sz="5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altLang="zh-CN" sz="5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altLang="zh-CN" sz="36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(Tiết 4)</a:t>
            </a:r>
            <a:endParaRPr kumimoji="0" lang="en-US" altLang="zh-CN" sz="36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65DCBA27-6AAA-CA02-D8C3-7C6F79614BB9}"/>
              </a:ext>
            </a:extLst>
          </p:cNvPr>
          <p:cNvSpPr txBox="1"/>
          <p:nvPr/>
        </p:nvSpPr>
        <p:spPr>
          <a:xfrm rot="20112338">
            <a:off x="1808597" y="2482219"/>
            <a:ext cx="2215457"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4472C4">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altLang="zh-CN" sz="4400" b="1" i="0" u="none" strike="noStrike" kern="1200" cap="none" spc="0" normalizeH="0" baseline="0" noProof="0" dirty="0">
                <a:ln>
                  <a:noFill/>
                </a:ln>
                <a:solidFill>
                  <a:srgbClr val="4472C4">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11: </a:t>
            </a:r>
            <a:endParaRPr kumimoji="0" lang="en-US" sz="4400" b="0" i="0" u="none" strike="noStrike" kern="1200" cap="none" spc="0" normalizeH="0" baseline="0" noProof="0" dirty="0">
              <a:ln>
                <a:noFill/>
              </a:ln>
              <a:solidFill>
                <a:srgbClr val="4472C4">
                  <a:lumMod val="50000"/>
                </a:srgbClr>
              </a:solidFill>
              <a:effectLst/>
              <a:uLnTx/>
              <a:uFillTx/>
              <a:latin typeface="Calibri"/>
              <a:ea typeface="+mn-ea"/>
              <a:cs typeface="+mn-cs"/>
            </a:endParaRPr>
          </a:p>
        </p:txBody>
      </p:sp>
      <p:sp>
        <p:nvSpPr>
          <p:cNvPr id="5" name="18">
            <a:extLst>
              <a:ext uri="{FF2B5EF4-FFF2-40B4-BE49-F238E27FC236}">
                <a16:creationId xmlns:a16="http://schemas.microsoft.com/office/drawing/2014/main" id="{1F7F72F9-41E1-8708-39A4-8DBA03CD467C}"/>
              </a:ext>
            </a:extLst>
          </p:cNvPr>
          <p:cNvSpPr>
            <a:spLocks noChangeArrowheads="1"/>
          </p:cNvSpPr>
          <p:nvPr>
            <p:custDataLst>
              <p:tags r:id="rId2"/>
            </p:custDataLst>
          </p:nvPr>
        </p:nvSpPr>
        <p:spPr bwMode="auto">
          <a:xfrm>
            <a:off x="797560" y="3065183"/>
            <a:ext cx="10596880" cy="615553"/>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altLang="zh-CN" sz="4000" b="1" i="0" u="none" strike="noStrike" kern="1200" cap="none" spc="0" normalizeH="0" baseline="0" noProof="0" dirty="0">
                <a:ln>
                  <a:noFill/>
                </a:ln>
                <a:solidFill>
                  <a:srgbClr val="FFC000">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 Việt</a:t>
            </a:r>
            <a:endParaRPr kumimoji="0" lang="en-US" altLang="zh-CN" sz="4000" b="1" i="0" u="none" strike="noStrike" kern="1200" cap="none" spc="0" normalizeH="0" baseline="0" noProof="0" dirty="0">
              <a:ln>
                <a:noFill/>
              </a:ln>
              <a:solidFill>
                <a:srgbClr val="FFC000">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18">
            <a:extLst>
              <a:ext uri="{FF2B5EF4-FFF2-40B4-BE49-F238E27FC236}">
                <a16:creationId xmlns:a16="http://schemas.microsoft.com/office/drawing/2014/main" id="{406D689C-DBD3-B0A2-B9C9-6C48CF30292E}"/>
              </a:ext>
            </a:extLst>
          </p:cNvPr>
          <p:cNvSpPr>
            <a:spLocks noChangeArrowheads="1"/>
          </p:cNvSpPr>
          <p:nvPr>
            <p:custDataLst>
              <p:tags r:id="rId3"/>
            </p:custDataLst>
          </p:nvPr>
        </p:nvSpPr>
        <p:spPr bwMode="auto">
          <a:xfrm>
            <a:off x="797560" y="157238"/>
            <a:ext cx="10596880" cy="861774"/>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altLang="zh-CN"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UBND QUẬN DƯƠNG KINH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altLang="zh-CN"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 TIỂU HỌC ANH DŨNG</a:t>
            </a:r>
            <a:endParaRPr kumimoji="0" lang="en-US" altLang="zh-CN"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9" name="Straight Connector 8">
            <a:extLst>
              <a:ext uri="{FF2B5EF4-FFF2-40B4-BE49-F238E27FC236}">
                <a16:creationId xmlns:a16="http://schemas.microsoft.com/office/drawing/2014/main" id="{FCE98197-70BE-E365-EC82-FE7F29946AD5}"/>
              </a:ext>
            </a:extLst>
          </p:cNvPr>
          <p:cNvCxnSpPr/>
          <p:nvPr/>
        </p:nvCxnSpPr>
        <p:spPr>
          <a:xfrm>
            <a:off x="4692580" y="1020518"/>
            <a:ext cx="3275763"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p:sndAc>
      <p:stSnd>
        <p:snd r:embed="rId6"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8675"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2 candies </a:t>
            </a:r>
          </a:p>
        </p:txBody>
      </p:sp>
      <p:sp>
        <p:nvSpPr>
          <p:cNvPr id="27" name="Rectangle: Folded Corner 26"/>
          <p:cNvSpPr/>
          <p:nvPr/>
        </p:nvSpPr>
        <p:spPr>
          <a:xfrm>
            <a:off x="508000" y="277284"/>
            <a:ext cx="10987617"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4. </a:t>
            </a:r>
            <a:r>
              <a:rPr kumimoji="0" lang="en-US" sz="4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Vì</a:t>
            </a:r>
            <a:r>
              <a:rPr kumimoji="0" lang="en-US"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4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sao</a:t>
            </a:r>
            <a:r>
              <a:rPr kumimoji="0" lang="en-US"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4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cây</a:t>
            </a:r>
            <a:r>
              <a:rPr kumimoji="0" lang="en-US"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4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nhỏ</a:t>
            </a:r>
            <a:r>
              <a:rPr kumimoji="0" lang="en-US"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4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có</a:t>
            </a:r>
            <a:r>
              <a:rPr kumimoji="0" lang="en-US"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4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tên</a:t>
            </a:r>
            <a:r>
              <a:rPr kumimoji="0" lang="en-US"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4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là</a:t>
            </a:r>
            <a:r>
              <a:rPr kumimoji="0" lang="en-US"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4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thì</a:t>
            </a:r>
            <a:r>
              <a:rPr kumimoji="0" lang="en-US"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4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là</a:t>
            </a:r>
            <a:r>
              <a:rPr kumimoji="0" lang="en-US"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a:t>
            </a:r>
          </a:p>
        </p:txBody>
      </p:sp>
      <p:sp>
        <p:nvSpPr>
          <p:cNvPr id="28" name="Rectangle: Folded Corner 27"/>
          <p:cNvSpPr/>
          <p:nvPr/>
        </p:nvSpPr>
        <p:spPr>
          <a:xfrm>
            <a:off x="508000" y="2131695"/>
            <a:ext cx="11110595" cy="1923415"/>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suy</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nghĩ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tên</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Tên</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xa</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khoe</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tên</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bè</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28680"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8682"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9"/>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8684"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8685"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8686"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8687"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6" name="图片 41995" descr="13"/>
          <p:cNvPicPr>
            <a:picLocks noChangeAspect="1"/>
          </p:cNvPicPr>
          <p:nvPr/>
        </p:nvPicPr>
        <p:blipFill>
          <a:blip r:embed="rId4"/>
          <a:stretch>
            <a:fillRect/>
          </a:stretch>
        </p:blipFill>
        <p:spPr>
          <a:xfrm>
            <a:off x="7010400" y="685800"/>
            <a:ext cx="4656667" cy="3862917"/>
          </a:xfrm>
          <a:prstGeom prst="rect">
            <a:avLst/>
          </a:prstGeom>
          <a:noFill/>
          <a:ln w="9525">
            <a:noFill/>
          </a:ln>
        </p:spPr>
      </p:pic>
      <p:pic>
        <p:nvPicPr>
          <p:cNvPr id="41997" name="图片 41996" descr="14"/>
          <p:cNvPicPr>
            <a:picLocks noChangeAspect="1"/>
          </p:cNvPicPr>
          <p:nvPr/>
        </p:nvPicPr>
        <p:blipFill>
          <a:blip r:embed="rId5"/>
          <a:stretch>
            <a:fillRect/>
          </a:stretch>
        </p:blipFill>
        <p:spPr>
          <a:xfrm>
            <a:off x="0" y="177800"/>
            <a:ext cx="7272867" cy="6182784"/>
          </a:xfrm>
          <a:prstGeom prst="rect">
            <a:avLst/>
          </a:prstGeom>
          <a:noFill/>
          <a:ln w="9525">
            <a:noFill/>
          </a:ln>
        </p:spPr>
      </p:pic>
      <p:pic>
        <p:nvPicPr>
          <p:cNvPr id="33796" name="图片 41997" descr="1"/>
          <p:cNvPicPr>
            <a:picLocks noChangeAspect="1"/>
          </p:cNvPicPr>
          <p:nvPr/>
        </p:nvPicPr>
        <p:blipFill>
          <a:blip r:embed="rId6"/>
          <a:stretch>
            <a:fillRect/>
          </a:stretch>
        </p:blipFill>
        <p:spPr>
          <a:xfrm>
            <a:off x="0" y="5617633"/>
            <a:ext cx="12192000" cy="1240367"/>
          </a:xfrm>
          <a:prstGeom prst="rect">
            <a:avLst/>
          </a:prstGeom>
          <a:noFill/>
          <a:ln w="9525">
            <a:noFill/>
          </a:ln>
        </p:spPr>
      </p:pic>
      <p:sp>
        <p:nvSpPr>
          <p:cNvPr id="33797" name="Text Box 5"/>
          <p:cNvSpPr txBox="1"/>
          <p:nvPr/>
        </p:nvSpPr>
        <p:spPr>
          <a:xfrm>
            <a:off x="1930400" y="3429000"/>
            <a:ext cx="3556000" cy="46037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3798" name="Text Box 6"/>
          <p:cNvSpPr txBox="1"/>
          <p:nvPr/>
        </p:nvSpPr>
        <p:spPr>
          <a:xfrm>
            <a:off x="711200" y="3429000"/>
            <a:ext cx="5994400" cy="152844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sz="3735"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Cïng b¹n kÓ </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sz="3735"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trong nhãm</a:t>
            </a:r>
            <a:r>
              <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rPr>
              <a:t> </a:t>
            </a:r>
          </a:p>
        </p:txBody>
      </p:sp>
      <p:sp>
        <p:nvSpPr>
          <p:cNvPr id="55303" name="Text Box 7"/>
          <p:cNvSpPr txBox="1"/>
          <p:nvPr/>
        </p:nvSpPr>
        <p:spPr>
          <a:xfrm>
            <a:off x="7416800" y="2819400"/>
            <a:ext cx="2540000" cy="58356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sz="3200"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Thêi gian 5’</a:t>
            </a:r>
          </a:p>
        </p:txBody>
      </p:sp>
      <p:sp>
        <p:nvSpPr>
          <p:cNvPr id="8" name="TextBox 7">
            <a:hlinkClick r:id="rId7"/>
            <a:extLst>
              <a:ext uri="{FF2B5EF4-FFF2-40B4-BE49-F238E27FC236}">
                <a16:creationId xmlns:a16="http://schemas.microsoft.com/office/drawing/2014/main" id="{5AEF9620-F181-435D-955C-BA8D74C6E719}"/>
              </a:ext>
            </a:extLst>
          </p:cNvPr>
          <p:cNvSpPr txBox="1"/>
          <p:nvPr/>
        </p:nvSpPr>
        <p:spPr>
          <a:xfrm>
            <a:off x="10001250" y="94140"/>
            <a:ext cx="24384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0000"/>
                </a:solidFill>
                <a:effectLst/>
                <a:uLnTx/>
                <a:uFillTx/>
                <a:latin typeface="Calibri"/>
                <a:ea typeface="+mn-ea"/>
                <a:cs typeface="+mn-cs"/>
              </a:rPr>
              <a:t>LH: </a:t>
            </a:r>
            <a:r>
              <a:rPr kumimoji="0" lang="en-US" sz="2000" b="1" i="1" u="none" strike="noStrike" kern="1200" cap="none" spc="0" normalizeH="0" baseline="0" noProof="0" dirty="0" err="1">
                <a:ln>
                  <a:noFill/>
                </a:ln>
                <a:solidFill>
                  <a:srgbClr val="FF0000"/>
                </a:solidFill>
                <a:effectLst/>
                <a:uLnTx/>
                <a:uFillTx/>
                <a:latin typeface="Calibri"/>
                <a:ea typeface="+mn-ea"/>
                <a:cs typeface="+mn-cs"/>
              </a:rPr>
              <a:t>Hương</a:t>
            </a:r>
            <a:r>
              <a:rPr kumimoji="0" lang="en-US" sz="2000" b="1" i="1" u="none" strike="noStrike" kern="1200" cap="none" spc="0" normalizeH="0" baseline="0" noProof="0" dirty="0">
                <a:ln>
                  <a:noFill/>
                </a:ln>
                <a:solidFill>
                  <a:srgbClr val="FF0000"/>
                </a:solidFill>
                <a:effectLst/>
                <a:uLnTx/>
                <a:uFillTx/>
                <a:latin typeface="Calibri"/>
                <a:ea typeface="+mn-ea"/>
                <a:cs typeface="+mn-cs"/>
              </a:rPr>
              <a:t> </a:t>
            </a:r>
            <a:r>
              <a:rPr kumimoji="0" lang="en-US" sz="2000" b="1" i="1" u="none" strike="noStrike" kern="1200" cap="none" spc="0" normalizeH="0" baseline="0" noProof="0" dirty="0" err="1">
                <a:ln>
                  <a:noFill/>
                </a:ln>
                <a:solidFill>
                  <a:srgbClr val="FF0000"/>
                </a:solidFill>
                <a:effectLst/>
                <a:uLnTx/>
                <a:uFillTx/>
                <a:latin typeface="Calibri"/>
                <a:ea typeface="+mn-ea"/>
                <a:cs typeface="+mn-cs"/>
              </a:rPr>
              <a:t>Thảo</a:t>
            </a:r>
            <a:endParaRPr kumimoji="0" lang="en-US" sz="2000" b="1" i="1" u="none" strike="noStrike" kern="1200" cap="none" spc="0" normalizeH="0" baseline="0" noProof="0" dirty="0">
              <a:ln>
                <a:noFill/>
              </a:ln>
              <a:solidFill>
                <a:srgbClr val="FF0000"/>
              </a:solidFill>
              <a:effectLst/>
              <a:uLnTx/>
              <a:uFillTx/>
              <a:latin typeface="Calibri"/>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barn(outVertical)">
                                      <p:cBhvr>
                                        <p:cTn id="7" dur="500"/>
                                        <p:tgtEl>
                                          <p:spTgt spid="4199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1996"/>
                                        </p:tgtEl>
                                        <p:attrNameLst>
                                          <p:attrName>style.visibility</p:attrName>
                                        </p:attrNameLst>
                                      </p:cBhvr>
                                      <p:to>
                                        <p:strVal val="visible"/>
                                      </p:to>
                                    </p:set>
                                    <p:anim calcmode="lin" valueType="num">
                                      <p:cBhvr>
                                        <p:cTn id="12" dur="1000" fill="hold"/>
                                        <p:tgtEl>
                                          <p:spTgt spid="41996"/>
                                        </p:tgtEl>
                                        <p:attrNameLst>
                                          <p:attrName>ppt_w</p:attrName>
                                        </p:attrNameLst>
                                      </p:cBhvr>
                                      <p:tavLst>
                                        <p:tav tm="0">
                                          <p:val>
                                            <p:fltVal val="0"/>
                                          </p:val>
                                        </p:tav>
                                        <p:tav tm="100000">
                                          <p:val>
                                            <p:strVal val="#ppt_w"/>
                                          </p:val>
                                        </p:tav>
                                      </p:tavLst>
                                    </p:anim>
                                    <p:anim calcmode="lin" valueType="num">
                                      <p:cBhvr>
                                        <p:cTn id="13" dur="1000" fill="hold"/>
                                        <p:tgtEl>
                                          <p:spTgt spid="41996"/>
                                        </p:tgtEl>
                                        <p:attrNameLst>
                                          <p:attrName>ppt_h</p:attrName>
                                        </p:attrNameLst>
                                      </p:cBhvr>
                                      <p:tavLst>
                                        <p:tav tm="0">
                                          <p:val>
                                            <p:fltVal val="0"/>
                                          </p:val>
                                        </p:tav>
                                        <p:tav tm="100000">
                                          <p:val>
                                            <p:strVal val="#ppt_h"/>
                                          </p:val>
                                        </p:tav>
                                      </p:tavLst>
                                    </p:anim>
                                    <p:anim calcmode="lin" valueType="num">
                                      <p:cBhvr>
                                        <p:cTn id="14" dur="1000" fill="hold"/>
                                        <p:tgtEl>
                                          <p:spTgt spid="4199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1996"/>
                                        </p:tgtEl>
                                        <p:attrNameLst>
                                          <p:attrName>ppt_y</p:attrName>
                                        </p:attrNameLst>
                                      </p:cBhvr>
                                      <p:tavLst>
                                        <p:tav tm="0" fmla="#ppt_y+(sin(-2*pi*(1-$))*-#ppt_x+cos(-2*pi*(1-$))*(1-#ppt_y))*(1-$)">
                                          <p:val>
                                            <p:fltVal val="0"/>
                                          </p:val>
                                        </p:tav>
                                        <p:tav tm="100000">
                                          <p:val>
                                            <p:fltVal val="1"/>
                                          </p:val>
                                        </p:tav>
                                      </p:tavLst>
                                    </p:anim>
                                  </p:childTnLst>
                                </p:cTn>
                              </p:par>
                              <p:par>
                                <p:cTn id="16" presetID="2" presetClass="entr" presetSubtype="2" fill="hold" grpId="0" nodeType="withEffect">
                                  <p:stCondLst>
                                    <p:cond delay="0"/>
                                  </p:stCondLst>
                                  <p:childTnLst>
                                    <p:set>
                                      <p:cBhvr>
                                        <p:cTn id="17" dur="1" fill="hold">
                                          <p:stCondLst>
                                            <p:cond delay="0"/>
                                          </p:stCondLst>
                                        </p:cTn>
                                        <p:tgtEl>
                                          <p:spTgt spid="55303"/>
                                        </p:tgtEl>
                                        <p:attrNameLst>
                                          <p:attrName>style.visibility</p:attrName>
                                        </p:attrNameLst>
                                      </p:cBhvr>
                                      <p:to>
                                        <p:strVal val="visible"/>
                                      </p:to>
                                    </p:set>
                                    <p:anim calcmode="lin" valueType="num">
                                      <p:cBhvr additive="base">
                                        <p:cTn id="18" dur="500" fill="hold"/>
                                        <p:tgtEl>
                                          <p:spTgt spid="55303"/>
                                        </p:tgtEl>
                                        <p:attrNameLst>
                                          <p:attrName>ppt_x</p:attrName>
                                        </p:attrNameLst>
                                      </p:cBhvr>
                                      <p:tavLst>
                                        <p:tav tm="0">
                                          <p:val>
                                            <p:strVal val="1+#ppt_w/2"/>
                                          </p:val>
                                        </p:tav>
                                        <p:tav tm="100000">
                                          <p:val>
                                            <p:strVal val="#ppt_x"/>
                                          </p:val>
                                        </p:tav>
                                      </p:tavLst>
                                    </p:anim>
                                    <p:anim calcmode="lin" valueType="num">
                                      <p:cBhvr additive="base">
                                        <p:cTn id="19" dur="500" fill="hold"/>
                                        <p:tgtEl>
                                          <p:spTgt spid="553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101600" y="-450849"/>
            <a:ext cx="12187767" cy="6849533"/>
          </a:xfrm>
          <a:prstGeom prst="rect">
            <a:avLst/>
          </a:prstGeom>
          <a:noFill/>
          <a:ln w="9525">
            <a:noFill/>
          </a:ln>
        </p:spPr>
      </p:pic>
      <p:sp>
        <p:nvSpPr>
          <p:cNvPr id="53252" name="Rectangle 4"/>
          <p:cNvSpPr/>
          <p:nvPr/>
        </p:nvSpPr>
        <p:spPr>
          <a:xfrm>
            <a:off x="2722880" y="1922780"/>
            <a:ext cx="7112000" cy="1754326"/>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 câu chuyện, em học được điều gì?</a:t>
            </a:r>
          </a:p>
        </p:txBody>
      </p:sp>
      <p:sp>
        <p:nvSpPr>
          <p:cNvPr id="53253" name="Text Box 5"/>
          <p:cNvSpPr txBox="1"/>
          <p:nvPr/>
        </p:nvSpPr>
        <p:spPr>
          <a:xfrm>
            <a:off x="1443567" y="2057400"/>
            <a:ext cx="9347200" cy="66611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101600" y="-450849"/>
            <a:ext cx="12187767" cy="6849533"/>
          </a:xfrm>
          <a:prstGeom prst="rect">
            <a:avLst/>
          </a:prstGeom>
          <a:noFill/>
          <a:ln w="9525">
            <a:noFill/>
          </a:ln>
        </p:spPr>
      </p:pic>
      <p:sp>
        <p:nvSpPr>
          <p:cNvPr id="53252" name="Rectangle 4"/>
          <p:cNvSpPr/>
          <p:nvPr/>
        </p:nvSpPr>
        <p:spPr>
          <a:xfrm>
            <a:off x="2722880" y="1922780"/>
            <a:ext cx="7112000" cy="1754326"/>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Em</a:t>
            </a:r>
            <a:r>
              <a:rPr lang="en-US" sz="5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học</a:t>
            </a:r>
            <a:r>
              <a:rPr lang="en-US" sz="5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5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ở </a:t>
            </a:r>
            <a:r>
              <a:rPr lang="en-US" sz="54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cây</a:t>
            </a:r>
            <a:r>
              <a:rPr lang="en-US" sz="5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thì</a:t>
            </a:r>
            <a:r>
              <a:rPr lang="en-US" sz="5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là</a:t>
            </a:r>
            <a:r>
              <a:rPr lang="en-US" sz="5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điều</a:t>
            </a:r>
            <a:r>
              <a:rPr lang="en-US" sz="5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gì</a:t>
            </a:r>
            <a:r>
              <a:rPr kumimoji="0" lang="vi-VN"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53253" name="Text Box 5"/>
          <p:cNvSpPr txBox="1"/>
          <p:nvPr/>
        </p:nvSpPr>
        <p:spPr>
          <a:xfrm>
            <a:off x="1443567" y="2057400"/>
            <a:ext cx="9347200" cy="66611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Tree>
    <p:extLst>
      <p:ext uri="{BB962C8B-B14F-4D97-AF65-F5344CB8AC3E}">
        <p14:creationId xmlns:p14="http://schemas.microsoft.com/office/powerpoint/2010/main" val="23772722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101600" y="-450849"/>
            <a:ext cx="12187767" cy="6849533"/>
          </a:xfrm>
          <a:prstGeom prst="rect">
            <a:avLst/>
          </a:prstGeom>
          <a:noFill/>
          <a:ln w="9525">
            <a:noFill/>
          </a:ln>
        </p:spPr>
      </p:pic>
      <p:sp>
        <p:nvSpPr>
          <p:cNvPr id="53252" name="Rectangle 4"/>
          <p:cNvSpPr/>
          <p:nvPr/>
        </p:nvSpPr>
        <p:spPr>
          <a:xfrm>
            <a:off x="2722880" y="1922780"/>
            <a:ext cx="7112000" cy="2585323"/>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Em</a:t>
            </a:r>
            <a:r>
              <a:rPr lang="en-US" sz="5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học</a:t>
            </a:r>
            <a:r>
              <a:rPr lang="en-US" sz="5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5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ở </a:t>
            </a:r>
            <a:r>
              <a:rPr lang="en-US" sz="54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cây</a:t>
            </a:r>
            <a:r>
              <a:rPr lang="en-US" sz="5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thì</a:t>
            </a:r>
            <a:r>
              <a:rPr lang="en-US" sz="5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là</a:t>
            </a:r>
            <a:r>
              <a:rPr lang="en-US" sz="5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cách</a:t>
            </a:r>
            <a:r>
              <a:rPr lang="en-US" sz="5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biết</a:t>
            </a:r>
            <a:r>
              <a:rPr lang="en-US" sz="5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đề</a:t>
            </a:r>
            <a:r>
              <a:rPr lang="en-US" sz="5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nghị</a:t>
            </a:r>
            <a:r>
              <a:rPr lang="en-US" sz="5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với</a:t>
            </a:r>
            <a:r>
              <a:rPr lang="en-US" sz="5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5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khi</a:t>
            </a:r>
            <a:r>
              <a:rPr lang="en-US" sz="5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có</a:t>
            </a:r>
            <a:r>
              <a:rPr lang="en-US" sz="5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ý </a:t>
            </a:r>
            <a:r>
              <a:rPr lang="en-US" sz="54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kiến</a:t>
            </a:r>
            <a:r>
              <a:rPr lang="en-US" sz="5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muốn</a:t>
            </a:r>
            <a:r>
              <a:rPr lang="en-US" sz="5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đề</a:t>
            </a:r>
            <a:r>
              <a:rPr lang="en-US" sz="5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5400">
                <a:solidFill>
                  <a:prstClr val="black"/>
                </a:solidFill>
                <a:latin typeface="Arial-Rounded" panose="020B0500000000000000" pitchFamily="34" charset="0"/>
                <a:ea typeface="Arial-Rounded" panose="020B0500000000000000" pitchFamily="34" charset="0"/>
                <a:cs typeface="Arial-Rounded" panose="020B0500000000000000" pitchFamily="34" charset="0"/>
              </a:rPr>
              <a:t>xuất</a:t>
            </a:r>
            <a:r>
              <a:rPr kumimoji="0" lang="vi-VN" sz="54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3253" name="Text Box 5"/>
          <p:cNvSpPr txBox="1"/>
          <p:nvPr/>
        </p:nvSpPr>
        <p:spPr>
          <a:xfrm>
            <a:off x="1443567" y="2057400"/>
            <a:ext cx="9347200" cy="66611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Tree>
    <p:extLst>
      <p:ext uri="{BB962C8B-B14F-4D97-AF65-F5344CB8AC3E}">
        <p14:creationId xmlns:p14="http://schemas.microsoft.com/office/powerpoint/2010/main" val="36620708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rcRect t="3561" b="1205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68028" y="166200"/>
            <a:ext cx="7455944" cy="1015663"/>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Củng</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cố</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dặn</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dò</a:t>
            </a:r>
            <a:endPar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endParaRPr>
          </a:p>
        </p:txBody>
      </p:sp>
      <p:sp>
        <p:nvSpPr>
          <p:cNvPr id="4" name="TextBox 3">
            <a:hlinkClick r:id="rId5"/>
            <a:extLst>
              <a:ext uri="{FF2B5EF4-FFF2-40B4-BE49-F238E27FC236}">
                <a16:creationId xmlns:a16="http://schemas.microsoft.com/office/drawing/2014/main" id="{48FF73E6-A298-44C5-B75F-3929500144CF}"/>
              </a:ext>
            </a:extLst>
          </p:cNvPr>
          <p:cNvSpPr txBox="1"/>
          <p:nvPr/>
        </p:nvSpPr>
        <p:spPr>
          <a:xfrm>
            <a:off x="10001250" y="94140"/>
            <a:ext cx="2438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Calibri Light"/>
                <a:ea typeface="+mn-ea"/>
                <a:cs typeface="+mn-cs"/>
              </a:rPr>
              <a:t>LH: </a:t>
            </a:r>
            <a:r>
              <a:rPr kumimoji="0" lang="en-US" sz="2400" b="1" i="1" u="none" strike="noStrike" kern="1200" cap="none" spc="0" normalizeH="0" baseline="0" noProof="0" dirty="0" err="1">
                <a:ln>
                  <a:noFill/>
                </a:ln>
                <a:solidFill>
                  <a:srgbClr val="FF0000"/>
                </a:solidFill>
                <a:effectLst/>
                <a:uLnTx/>
                <a:uFillTx/>
                <a:latin typeface="Calibri Light"/>
                <a:ea typeface="+mn-ea"/>
                <a:cs typeface="+mn-cs"/>
              </a:rPr>
              <a:t>Hương</a:t>
            </a:r>
            <a:r>
              <a:rPr kumimoji="0" lang="en-US" sz="2400" b="1" i="1" u="none" strike="noStrike" kern="1200" cap="none" spc="0" normalizeH="0" baseline="0" noProof="0" dirty="0">
                <a:ln>
                  <a:noFill/>
                </a:ln>
                <a:solidFill>
                  <a:srgbClr val="FF0000"/>
                </a:solidFill>
                <a:effectLst/>
                <a:uLnTx/>
                <a:uFillTx/>
                <a:latin typeface="Calibri Light"/>
                <a:ea typeface="+mn-ea"/>
                <a:cs typeface="+mn-cs"/>
              </a:rPr>
              <a:t> </a:t>
            </a:r>
            <a:r>
              <a:rPr kumimoji="0" lang="en-US" sz="2400" b="1" i="1" u="none" strike="noStrike" kern="1200" cap="none" spc="0" normalizeH="0" baseline="0" noProof="0" dirty="0" err="1">
                <a:ln>
                  <a:noFill/>
                </a:ln>
                <a:solidFill>
                  <a:srgbClr val="FF0000"/>
                </a:solidFill>
                <a:effectLst/>
                <a:uLnTx/>
                <a:uFillTx/>
                <a:latin typeface="Calibri Light"/>
                <a:ea typeface="+mn-ea"/>
                <a:cs typeface="+mn-cs"/>
              </a:rPr>
              <a:t>Thảo</a:t>
            </a:r>
            <a:endParaRPr kumimoji="0" lang="en-US" sz="2400" b="1" i="1" u="none" strike="noStrike" kern="1200" cap="none" spc="0" normalizeH="0" baseline="0" noProof="0" dirty="0">
              <a:ln>
                <a:noFill/>
              </a:ln>
              <a:solidFill>
                <a:srgbClr val="FF0000"/>
              </a:solidFill>
              <a:effectLst/>
              <a:uLnTx/>
              <a:uFillTx/>
              <a:latin typeface="Calibri Light"/>
              <a:ea typeface="+mn-ea"/>
              <a:cs typeface="+mn-cs"/>
            </a:endParaRPr>
          </a:p>
        </p:txBody>
      </p:sp>
    </p:spTree>
  </p:cSld>
  <p:clrMapOvr>
    <a:masterClrMapping/>
  </p:clrMapOvr>
  <p:transition spd="slow">
    <p:random/>
    <p:sndAc>
      <p:stSnd>
        <p:snd r:embed="rId3"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 name="组合 145">
            <a:extLst>
              <a:ext uri="{FF2B5EF4-FFF2-40B4-BE49-F238E27FC236}">
                <a16:creationId xmlns:a16="http://schemas.microsoft.com/office/drawing/2014/main" id="{24A415B7-8E27-43F0-B850-5E38EA7BEF6F}"/>
              </a:ext>
            </a:extLst>
          </p:cNvPr>
          <p:cNvGrpSpPr/>
          <p:nvPr/>
        </p:nvGrpSpPr>
        <p:grpSpPr>
          <a:xfrm>
            <a:off x="3148348" y="876844"/>
            <a:ext cx="6559178" cy="3854644"/>
            <a:chOff x="6433809" y="1950733"/>
            <a:chExt cx="4502909" cy="3385457"/>
          </a:xfrm>
        </p:grpSpPr>
        <p:pic>
          <p:nvPicPr>
            <p:cNvPr id="2" name="图片 1">
              <a:extLst>
                <a:ext uri="{FF2B5EF4-FFF2-40B4-BE49-F238E27FC236}">
                  <a16:creationId xmlns:a16="http://schemas.microsoft.com/office/drawing/2014/main" id="{501B03D1-4EA1-40A3-ACAE-C8E36463DA06}"/>
                </a:ext>
              </a:extLst>
            </p:cNvPr>
            <p:cNvPicPr>
              <a:picLocks noChangeAspect="1"/>
            </p:cNvPicPr>
            <p:nvPr/>
          </p:nvPicPr>
          <p:blipFill>
            <a:blip r:embed="rId3"/>
            <a:stretch>
              <a:fillRect/>
            </a:stretch>
          </p:blipFill>
          <p:spPr>
            <a:xfrm>
              <a:off x="6433809" y="1950733"/>
              <a:ext cx="4502909" cy="3385457"/>
            </a:xfrm>
            <a:prstGeom prst="rect">
              <a:avLst/>
            </a:prstGeom>
          </p:spPr>
        </p:pic>
        <p:sp>
          <p:nvSpPr>
            <p:cNvPr id="145" name="文本框 144">
              <a:extLst>
                <a:ext uri="{FF2B5EF4-FFF2-40B4-BE49-F238E27FC236}">
                  <a16:creationId xmlns:a16="http://schemas.microsoft.com/office/drawing/2014/main" id="{DC024B77-AFE1-4D22-A659-C6F28B8CB800}"/>
                </a:ext>
              </a:extLst>
            </p:cNvPr>
            <p:cNvSpPr txBox="1"/>
            <p:nvPr/>
          </p:nvSpPr>
          <p:spPr>
            <a:xfrm>
              <a:off x="6875997" y="3046872"/>
              <a:ext cx="2345385" cy="1702978"/>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err="1">
                  <a:ln>
                    <a:noFill/>
                  </a:ln>
                  <a:solidFill>
                    <a:srgbClr val="FF0000"/>
                  </a:solidFill>
                  <a:effectLst/>
                  <a:uLnTx/>
                  <a:uFillTx/>
                  <a:latin typeface="Calibri" panose="020F0502020204030204" pitchFamily="34" charset="0"/>
                  <a:ea typeface="字魂36号-正文宋楷" panose="02000000000000000000" pitchFamily="2" charset="-122"/>
                  <a:cs typeface="+mn-cs"/>
                </a:rPr>
                <a:t>Nói</a:t>
              </a:r>
              <a:r>
                <a:rPr kumimoji="0" lang="en-US" altLang="zh-CN" sz="6000" b="1" i="0" u="none" strike="noStrike" kern="1200" cap="none" spc="0" normalizeH="0" baseline="0" noProof="0" dirty="0">
                  <a:ln>
                    <a:noFill/>
                  </a:ln>
                  <a:solidFill>
                    <a:srgbClr val="FF0000"/>
                  </a:solidFill>
                  <a:effectLst/>
                  <a:uLnTx/>
                  <a:uFillTx/>
                  <a:latin typeface="Calibri" panose="020F0502020204030204" pitchFamily="34" charset="0"/>
                  <a:ea typeface="字魂36号-正文宋楷" panose="02000000000000000000" pitchFamily="2" charset="-122"/>
                  <a:cs typeface="+mn-cs"/>
                </a:rPr>
                <a:t> </a:t>
              </a:r>
              <a:r>
                <a:rPr kumimoji="0" lang="en-US" altLang="zh-CN" sz="6000" b="1" i="0" u="none" strike="noStrike" kern="1200" cap="none" spc="0" normalizeH="0" baseline="0" noProof="0" dirty="0" err="1">
                  <a:ln>
                    <a:noFill/>
                  </a:ln>
                  <a:solidFill>
                    <a:srgbClr val="FF0000"/>
                  </a:solidFill>
                  <a:effectLst/>
                  <a:uLnTx/>
                  <a:uFillTx/>
                  <a:latin typeface="Calibri" panose="020F0502020204030204" pitchFamily="34" charset="0"/>
                  <a:ea typeface="字魂36号-正文宋楷" panose="02000000000000000000" pitchFamily="2" charset="-122"/>
                  <a:cs typeface="+mn-cs"/>
                </a:rPr>
                <a:t>và</a:t>
              </a:r>
              <a:r>
                <a:rPr kumimoji="0" lang="en-US" altLang="zh-CN" sz="6000" b="1" i="0" u="none" strike="noStrike" kern="1200" cap="none" spc="0" normalizeH="0" baseline="0" noProof="0" dirty="0">
                  <a:ln>
                    <a:noFill/>
                  </a:ln>
                  <a:solidFill>
                    <a:srgbClr val="FF0000"/>
                  </a:solidFill>
                  <a:effectLst/>
                  <a:uLnTx/>
                  <a:uFillTx/>
                  <a:latin typeface="Calibri" panose="020F0502020204030204" pitchFamily="34" charset="0"/>
                  <a:ea typeface="字魂36号-正文宋楷" panose="02000000000000000000" pitchFamily="2" charset="-122"/>
                  <a:cs typeface="+mn-cs"/>
                </a:rPr>
                <a:t> </a:t>
              </a:r>
              <a:r>
                <a:rPr kumimoji="0" lang="en-US" altLang="zh-CN" sz="6000" b="1" i="0" u="none" strike="noStrike" kern="1200" cap="none" spc="0" normalizeH="0" baseline="0" noProof="0" dirty="0" err="1">
                  <a:ln>
                    <a:noFill/>
                  </a:ln>
                  <a:solidFill>
                    <a:srgbClr val="FF0000"/>
                  </a:solidFill>
                  <a:effectLst/>
                  <a:uLnTx/>
                  <a:uFillTx/>
                  <a:latin typeface="Calibri" panose="020F0502020204030204" pitchFamily="34" charset="0"/>
                  <a:ea typeface="字魂36号-正文宋楷" panose="02000000000000000000" pitchFamily="2" charset="-122"/>
                  <a:cs typeface="+mn-cs"/>
                </a:rPr>
                <a:t>nghe</a:t>
              </a:r>
              <a:endParaRPr kumimoji="0" lang="zh-CN" altLang="en-US" sz="6000" b="1" i="0" u="none" strike="noStrike" kern="1200" cap="none" spc="0" normalizeH="0" baseline="0" noProof="0" dirty="0">
                <a:ln>
                  <a:noFill/>
                </a:ln>
                <a:solidFill>
                  <a:srgbClr val="FF0000"/>
                </a:solidFill>
                <a:effectLst/>
                <a:uLnTx/>
                <a:uFillTx/>
                <a:latin typeface="Calibri" panose="020F0502020204030204" pitchFamily="34" charset="0"/>
                <a:ea typeface="字魂36号-正文宋楷" panose="02000000000000000000" pitchFamily="2" charset="-122"/>
                <a:cs typeface="+mn-cs"/>
              </a:endParaRPr>
            </a:p>
          </p:txBody>
        </p:sp>
      </p:grpSp>
      <p:sp>
        <p:nvSpPr>
          <p:cNvPr id="5" name="TextBox 4">
            <a:hlinkClick r:id="rId4"/>
            <a:extLst>
              <a:ext uri="{FF2B5EF4-FFF2-40B4-BE49-F238E27FC236}">
                <a16:creationId xmlns:a16="http://schemas.microsoft.com/office/drawing/2014/main" id="{5D4A3720-7424-4AE2-A5C7-BB1665268057}"/>
              </a:ext>
            </a:extLst>
          </p:cNvPr>
          <p:cNvSpPr txBox="1"/>
          <p:nvPr/>
        </p:nvSpPr>
        <p:spPr>
          <a:xfrm>
            <a:off x="10001250" y="94140"/>
            <a:ext cx="2438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Calibri Light"/>
                <a:ea typeface="+mn-ea"/>
                <a:cs typeface="+mn-cs"/>
              </a:rPr>
              <a:t>LH: </a:t>
            </a:r>
            <a:r>
              <a:rPr kumimoji="0" lang="en-US" sz="2400" b="1" i="1" u="none" strike="noStrike" kern="1200" cap="none" spc="0" normalizeH="0" baseline="0" noProof="0" dirty="0" err="1">
                <a:ln>
                  <a:noFill/>
                </a:ln>
                <a:solidFill>
                  <a:srgbClr val="FF0000"/>
                </a:solidFill>
                <a:effectLst/>
                <a:uLnTx/>
                <a:uFillTx/>
                <a:latin typeface="Calibri Light"/>
                <a:ea typeface="+mn-ea"/>
                <a:cs typeface="+mn-cs"/>
              </a:rPr>
              <a:t>Hương</a:t>
            </a:r>
            <a:r>
              <a:rPr kumimoji="0" lang="en-US" sz="2400" b="1" i="1" u="none" strike="noStrike" kern="1200" cap="none" spc="0" normalizeH="0" baseline="0" noProof="0" dirty="0">
                <a:ln>
                  <a:noFill/>
                </a:ln>
                <a:solidFill>
                  <a:srgbClr val="FF0000"/>
                </a:solidFill>
                <a:effectLst/>
                <a:uLnTx/>
                <a:uFillTx/>
                <a:latin typeface="Calibri Light"/>
                <a:ea typeface="+mn-ea"/>
                <a:cs typeface="+mn-cs"/>
              </a:rPr>
              <a:t> </a:t>
            </a:r>
            <a:r>
              <a:rPr kumimoji="0" lang="en-US" sz="2400" b="1" i="1" u="none" strike="noStrike" kern="1200" cap="none" spc="0" normalizeH="0" baseline="0" noProof="0" dirty="0" err="1">
                <a:ln>
                  <a:noFill/>
                </a:ln>
                <a:solidFill>
                  <a:srgbClr val="FF0000"/>
                </a:solidFill>
                <a:effectLst/>
                <a:uLnTx/>
                <a:uFillTx/>
                <a:latin typeface="Calibri Light"/>
                <a:ea typeface="+mn-ea"/>
                <a:cs typeface="+mn-cs"/>
              </a:rPr>
              <a:t>Thảo</a:t>
            </a:r>
            <a:endParaRPr kumimoji="0" lang="en-US" sz="2400" b="1" i="1" u="none" strike="noStrike" kern="1200" cap="none" spc="0" normalizeH="0" baseline="0" noProof="0" dirty="0">
              <a:ln>
                <a:noFill/>
              </a:ln>
              <a:solidFill>
                <a:srgbClr val="FF0000"/>
              </a:solidFill>
              <a:effectLst/>
              <a:uLnTx/>
              <a:uFillTx/>
              <a:latin typeface="Calibri Light"/>
              <a:ea typeface="+mn-ea"/>
              <a:cs typeface="+mn-cs"/>
            </a:endParaRPr>
          </a:p>
        </p:txBody>
      </p:sp>
      <p:sp>
        <p:nvSpPr>
          <p:cNvPr id="7" name="TextBox 6">
            <a:extLst>
              <a:ext uri="{FF2B5EF4-FFF2-40B4-BE49-F238E27FC236}">
                <a16:creationId xmlns:a16="http://schemas.microsoft.com/office/drawing/2014/main" id="{734CF65B-0E61-4953-A149-F0A25EEDEB54}"/>
              </a:ext>
            </a:extLst>
          </p:cNvPr>
          <p:cNvSpPr txBox="1"/>
          <p:nvPr/>
        </p:nvSpPr>
        <p:spPr>
          <a:xfrm>
            <a:off x="2425960" y="6579194"/>
            <a:ext cx="83439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Tree>
    <p:extLst>
      <p:ext uri="{BB962C8B-B14F-4D97-AF65-F5344CB8AC3E}">
        <p14:creationId xmlns:p14="http://schemas.microsoft.com/office/powerpoint/2010/main" val="121303075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barn(inVertical)">
                                      <p:cBhvr>
                                        <p:cTn id="7"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65510D-684F-43AA-BC35-7DCC59B8BC68}"/>
              </a:ext>
            </a:extLst>
          </p:cNvPr>
          <p:cNvPicPr>
            <a:picLocks noChangeAspect="1"/>
          </p:cNvPicPr>
          <p:nvPr/>
        </p:nvPicPr>
        <p:blipFill>
          <a:blip r:embed="rId2"/>
          <a:stretch>
            <a:fillRect/>
          </a:stretch>
        </p:blipFill>
        <p:spPr>
          <a:xfrm>
            <a:off x="3331808" y="202152"/>
            <a:ext cx="7410450" cy="6134100"/>
          </a:xfrm>
          <a:prstGeom prst="rect">
            <a:avLst/>
          </a:prstGeom>
        </p:spPr>
      </p:pic>
      <p:sp>
        <p:nvSpPr>
          <p:cNvPr id="4" name="Thought Bubble: Cloud 3">
            <a:extLst>
              <a:ext uri="{FF2B5EF4-FFF2-40B4-BE49-F238E27FC236}">
                <a16:creationId xmlns:a16="http://schemas.microsoft.com/office/drawing/2014/main" id="{802E5C87-66C4-43F9-B4E7-D34D1294FBCC}"/>
              </a:ext>
            </a:extLst>
          </p:cNvPr>
          <p:cNvSpPr/>
          <p:nvPr/>
        </p:nvSpPr>
        <p:spPr>
          <a:xfrm>
            <a:off x="0" y="275208"/>
            <a:ext cx="3861786" cy="1358283"/>
          </a:xfrm>
          <a:prstGeom prst="cloudCallout">
            <a:avLst>
              <a:gd name="adj1" fmla="val 48759"/>
              <a:gd name="adj2" fmla="val 892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FFFF"/>
                </a:solidFill>
                <a:effectLst/>
                <a:uLnTx/>
                <a:uFillTx/>
                <a:latin typeface="Arial"/>
                <a:ea typeface="微软雅黑"/>
                <a:cs typeface="+mn-cs"/>
              </a:rPr>
              <a:t>Tranh</a:t>
            </a:r>
            <a:r>
              <a:rPr kumimoji="0" lang="en-US" sz="3600" b="0" i="0" u="none" strike="noStrike" kern="1200" cap="none" spc="0" normalizeH="0" baseline="0" noProof="0" dirty="0">
                <a:ln>
                  <a:noFill/>
                </a:ln>
                <a:solidFill>
                  <a:srgbClr val="FFFFFF"/>
                </a:solidFill>
                <a:effectLst/>
                <a:uLnTx/>
                <a:uFillTx/>
                <a:latin typeface="Arial"/>
                <a:ea typeface="微软雅黑"/>
                <a:cs typeface="+mn-cs"/>
              </a:rPr>
              <a:t> </a:t>
            </a:r>
            <a:r>
              <a:rPr kumimoji="0" lang="en-US" sz="3600" b="0" i="0" u="none" strike="noStrike" kern="1200" cap="none" spc="0" normalizeH="0" baseline="0" noProof="0" dirty="0" err="1">
                <a:ln>
                  <a:noFill/>
                </a:ln>
                <a:solidFill>
                  <a:srgbClr val="FFFFFF"/>
                </a:solidFill>
                <a:effectLst/>
                <a:uLnTx/>
                <a:uFillTx/>
                <a:latin typeface="Arial"/>
                <a:ea typeface="微软雅黑"/>
                <a:cs typeface="+mn-cs"/>
              </a:rPr>
              <a:t>vẽ</a:t>
            </a:r>
            <a:r>
              <a:rPr kumimoji="0" lang="en-US" sz="3600" b="0" i="0" u="none" strike="noStrike" kern="1200" cap="none" spc="0" normalizeH="0" baseline="0" noProof="0" dirty="0">
                <a:ln>
                  <a:noFill/>
                </a:ln>
                <a:solidFill>
                  <a:srgbClr val="FFFFFF"/>
                </a:solidFill>
                <a:effectLst/>
                <a:uLnTx/>
                <a:uFillTx/>
                <a:latin typeface="Arial"/>
                <a:ea typeface="微软雅黑"/>
                <a:cs typeface="+mn-cs"/>
              </a:rPr>
              <a:t> </a:t>
            </a:r>
            <a:r>
              <a:rPr kumimoji="0" lang="en-US" sz="3600" b="0" i="0" u="none" strike="noStrike" kern="1200" cap="none" spc="0" normalizeH="0" baseline="0" noProof="0" dirty="0" err="1">
                <a:ln>
                  <a:noFill/>
                </a:ln>
                <a:solidFill>
                  <a:srgbClr val="FFFFFF"/>
                </a:solidFill>
                <a:effectLst/>
                <a:uLnTx/>
                <a:uFillTx/>
                <a:latin typeface="Arial"/>
                <a:ea typeface="微软雅黑"/>
                <a:cs typeface="+mn-cs"/>
              </a:rPr>
              <a:t>gì</a:t>
            </a:r>
            <a:r>
              <a:rPr kumimoji="0" lang="en-US" sz="3600" b="0" i="0" u="none" strike="noStrike" kern="1200" cap="none" spc="0" normalizeH="0" baseline="0" noProof="0" dirty="0">
                <a:ln>
                  <a:noFill/>
                </a:ln>
                <a:solidFill>
                  <a:srgbClr val="FFFFFF"/>
                </a:solidFill>
                <a:effectLst/>
                <a:uLnTx/>
                <a:uFillTx/>
                <a:latin typeface="Arial"/>
                <a:ea typeface="微软雅黑"/>
                <a:cs typeface="+mn-cs"/>
              </a:rPr>
              <a:t>?</a:t>
            </a:r>
          </a:p>
        </p:txBody>
      </p:sp>
    </p:spTree>
    <p:extLst>
      <p:ext uri="{BB962C8B-B14F-4D97-AF65-F5344CB8AC3E}">
        <p14:creationId xmlns:p14="http://schemas.microsoft.com/office/powerpoint/2010/main" val="9393977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2090420"/>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Kể lại chuyện theo tranh</a:t>
            </a:r>
          </a:p>
        </p:txBody>
      </p:sp>
      <p:sp>
        <p:nvSpPr>
          <p:cNvPr id="5" name="TextBox 4">
            <a:hlinkClick r:id="rId6"/>
            <a:extLst>
              <a:ext uri="{FF2B5EF4-FFF2-40B4-BE49-F238E27FC236}">
                <a16:creationId xmlns:a16="http://schemas.microsoft.com/office/drawing/2014/main" id="{5E8EE5D3-E42B-43E2-9BED-74036CB1AFB3}"/>
              </a:ext>
            </a:extLst>
          </p:cNvPr>
          <p:cNvSpPr txBox="1"/>
          <p:nvPr/>
        </p:nvSpPr>
        <p:spPr>
          <a:xfrm>
            <a:off x="10001250" y="94140"/>
            <a:ext cx="2438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Calibri Light"/>
                <a:ea typeface="+mn-ea"/>
                <a:cs typeface="+mn-cs"/>
              </a:rPr>
              <a:t>LH: </a:t>
            </a:r>
            <a:r>
              <a:rPr kumimoji="0" lang="en-US" sz="2400" b="1" i="1" u="none" strike="noStrike" kern="1200" cap="none" spc="0" normalizeH="0" baseline="0" noProof="0" dirty="0" err="1">
                <a:ln>
                  <a:noFill/>
                </a:ln>
                <a:solidFill>
                  <a:srgbClr val="FF0000"/>
                </a:solidFill>
                <a:effectLst/>
                <a:uLnTx/>
                <a:uFillTx/>
                <a:latin typeface="Calibri Light"/>
                <a:ea typeface="+mn-ea"/>
                <a:cs typeface="+mn-cs"/>
              </a:rPr>
              <a:t>Hương</a:t>
            </a:r>
            <a:r>
              <a:rPr kumimoji="0" lang="en-US" sz="2400" b="1" i="1" u="none" strike="noStrike" kern="1200" cap="none" spc="0" normalizeH="0" baseline="0" noProof="0" dirty="0">
                <a:ln>
                  <a:noFill/>
                </a:ln>
                <a:solidFill>
                  <a:srgbClr val="FF0000"/>
                </a:solidFill>
                <a:effectLst/>
                <a:uLnTx/>
                <a:uFillTx/>
                <a:latin typeface="Calibri Light"/>
                <a:ea typeface="+mn-ea"/>
                <a:cs typeface="+mn-cs"/>
              </a:rPr>
              <a:t> </a:t>
            </a:r>
            <a:r>
              <a:rPr kumimoji="0" lang="en-US" sz="2400" b="1" i="1" u="none" strike="noStrike" kern="1200" cap="none" spc="0" normalizeH="0" baseline="0" noProof="0" dirty="0" err="1">
                <a:ln>
                  <a:noFill/>
                </a:ln>
                <a:solidFill>
                  <a:srgbClr val="FF0000"/>
                </a:solidFill>
                <a:effectLst/>
                <a:uLnTx/>
                <a:uFillTx/>
                <a:latin typeface="Calibri Light"/>
                <a:ea typeface="+mn-ea"/>
                <a:cs typeface="+mn-cs"/>
              </a:rPr>
              <a:t>Thảo</a:t>
            </a:r>
            <a:endParaRPr kumimoji="0" lang="en-US" sz="2400" b="1" i="1" u="none" strike="noStrike" kern="1200" cap="none" spc="0" normalizeH="0" baseline="0" noProof="0" dirty="0">
              <a:ln>
                <a:noFill/>
              </a:ln>
              <a:solidFill>
                <a:srgbClr val="FF0000"/>
              </a:solidFill>
              <a:effectLst/>
              <a:uLnTx/>
              <a:uFillTx/>
              <a:latin typeface="Calibri Light"/>
              <a:ea typeface="+mn-ea"/>
              <a:cs typeface="+mn-cs"/>
            </a:endParaRP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stretch>
            <a:fillRect/>
          </a:stretch>
        </p:blipFill>
        <p:spPr>
          <a:xfrm>
            <a:off x="0" y="160867"/>
            <a:ext cx="11432117" cy="6697133"/>
          </a:xfrm>
          <a:prstGeom prst="rect">
            <a:avLst/>
          </a:prstGeom>
          <a:noFill/>
          <a:ln w="9525">
            <a:noFill/>
          </a:ln>
        </p:spPr>
      </p:pic>
      <p:sp>
        <p:nvSpPr>
          <p:cNvPr id="8198" name="文本框 8197"/>
          <p:cNvSpPr txBox="1"/>
          <p:nvPr/>
        </p:nvSpPr>
        <p:spPr>
          <a:xfrm>
            <a:off x="5283200" y="2514600"/>
            <a:ext cx="5181600" cy="1543050"/>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charset="0"/>
                <a:ea typeface="SimSun" panose="02010600030101010101" pitchFamily="2" charset="-122"/>
                <a:cs typeface="Arial-Rounded" panose="020B0500000000000000" charset="0"/>
              </a:rPr>
              <a:t>Trả lời câu hỏi kể chuyện theo tranh qua trò chơi “Hộp quà bí ẩn”</a:t>
            </a:r>
          </a:p>
        </p:txBody>
      </p:sp>
      <p:sp>
        <p:nvSpPr>
          <p:cNvPr id="8200" name="文本框 8199"/>
          <p:cNvSpPr txBox="1"/>
          <p:nvPr/>
        </p:nvSpPr>
        <p:spPr>
          <a:xfrm>
            <a:off x="406400" y="2209800"/>
            <a:ext cx="3352800" cy="640715"/>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735" b="0" i="0" u="none" strike="noStrike" kern="1200" cap="none" spc="0" normalizeH="0" baseline="0" noProof="0" dirty="0">
                <a:ln>
                  <a:noFill/>
                </a:ln>
                <a:solidFill>
                  <a:prstClr val="black"/>
                </a:solidFill>
                <a:effectLst/>
                <a:uLnTx/>
                <a:uFillTx/>
                <a:latin typeface="Arial-Rounded" panose="020B0500000000000000" charset="0"/>
                <a:ea typeface="SimSun" panose="02010600030101010101" pitchFamily="2" charset="-122"/>
                <a:cs typeface="Arial-Rounded" panose="020B0500000000000000" charset="0"/>
              </a:rPr>
              <a:t>Cùng bạn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p:stCondLst>
                              <p:cond delay="136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55" name="Rectangle 29"/>
          <p:cNvSpPr/>
          <p:nvPr/>
        </p:nvSpPr>
        <p:spPr>
          <a:xfrm>
            <a:off x="0" y="5156200"/>
            <a:ext cx="12192000" cy="1140884"/>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10845"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3"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3" y="931333"/>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12" y="931333"/>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00"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0"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7" y="419100"/>
            <a:ext cx="2059516" cy="1382184"/>
          </a:xfrm>
          <a:prstGeom prst="rect">
            <a:avLst/>
          </a:prstGeom>
          <a:noFill/>
          <a:ln w="9525">
            <a:noFill/>
          </a:ln>
        </p:spPr>
      </p:pic>
      <p:pic>
        <p:nvPicPr>
          <p:cNvPr id="23568" name="Picture 36"/>
          <p:cNvPicPr>
            <a:picLocks noChangeAspect="1"/>
          </p:cNvPicPr>
          <p:nvPr/>
        </p:nvPicPr>
        <p:blipFill>
          <a:blip r:embed="rId17"/>
          <a:stretch>
            <a:fillRect/>
          </a:stretch>
        </p:blipFill>
        <p:spPr>
          <a:xfrm>
            <a:off x="0" y="6309784"/>
            <a:ext cx="6096000" cy="334433"/>
          </a:xfrm>
          <a:prstGeom prst="rect">
            <a:avLst/>
          </a:prstGeom>
          <a:noFill/>
          <a:ln w="9525">
            <a:noFill/>
          </a:ln>
        </p:spPr>
      </p:pic>
      <p:pic>
        <p:nvPicPr>
          <p:cNvPr id="23569" name="Picture 37"/>
          <p:cNvPicPr>
            <a:picLocks noChangeAspect="1"/>
          </p:cNvPicPr>
          <p:nvPr/>
        </p:nvPicPr>
        <p:blipFill>
          <a:blip r:embed="rId17"/>
          <a:stretch>
            <a:fillRect/>
          </a:stretch>
        </p:blipFill>
        <p:spPr>
          <a:xfrm>
            <a:off x="6096000" y="6309784"/>
            <a:ext cx="6096000" cy="334433"/>
          </a:xfrm>
          <a:prstGeom prst="rect">
            <a:avLst/>
          </a:prstGeom>
          <a:noFill/>
          <a:ln w="9525">
            <a:noFill/>
          </a:ln>
        </p:spPr>
      </p:pic>
      <p:pic>
        <p:nvPicPr>
          <p:cNvPr id="23570" name="Picture 38"/>
          <p:cNvPicPr>
            <a:picLocks noChangeAspect="1"/>
          </p:cNvPicPr>
          <p:nvPr/>
        </p:nvPicPr>
        <p:blipFill>
          <a:blip r:embed="rId17"/>
          <a:stretch>
            <a:fillRect/>
          </a:stretch>
        </p:blipFill>
        <p:spPr>
          <a:xfrm>
            <a:off x="609600" y="3124200"/>
            <a:ext cx="6096000" cy="334433"/>
          </a:xfrm>
          <a:prstGeom prst="rect">
            <a:avLst/>
          </a:prstGeom>
          <a:noFill/>
          <a:ln w="9525">
            <a:noFill/>
          </a:ln>
        </p:spPr>
      </p:pic>
      <p:pic>
        <p:nvPicPr>
          <p:cNvPr id="23571" name="Picture 39"/>
          <p:cNvPicPr>
            <a:picLocks noChangeAspect="1"/>
          </p:cNvPicPr>
          <p:nvPr/>
        </p:nvPicPr>
        <p:blipFill>
          <a:blip r:embed="rId17"/>
          <a:stretch>
            <a:fillRect/>
          </a:stretch>
        </p:blipFill>
        <p:spPr>
          <a:xfrm>
            <a:off x="6096000" y="2976033"/>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73" name="AutoShape 21">
            <a:hlinkClick r:id="" action="ppaction://hlinkshowjump?jump=nextslide">
              <a:snd r:embed="rId18"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5603"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56800" y="3937000"/>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3 candies </a:t>
            </a:r>
          </a:p>
        </p:txBody>
      </p:sp>
      <p:sp>
        <p:nvSpPr>
          <p:cNvPr id="27" name="Rectangle: Folded Corner 26"/>
          <p:cNvSpPr/>
          <p:nvPr/>
        </p:nvSpPr>
        <p:spPr>
          <a:xfrm>
            <a:off x="0" y="0"/>
            <a:ext cx="11988800" cy="12954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1.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loài</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8" name="Rectangle: Folded Corner 27"/>
          <p:cNvSpPr/>
          <p:nvPr/>
        </p:nvSpPr>
        <p:spPr>
          <a:xfrm>
            <a:off x="0" y="1498600"/>
            <a:ext cx="11988800" cy="1532467"/>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4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altLang="vi-VN" sz="4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4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altLang="vi-VN" sz="4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4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đặt</a:t>
            </a:r>
            <a:r>
              <a:rPr kumimoji="0" lang="en-US" altLang="vi-VN" sz="4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4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tên</a:t>
            </a:r>
            <a:r>
              <a:rPr kumimoji="0" lang="en-US" altLang="vi-VN" sz="4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4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altLang="vi-VN" sz="4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4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từng</a:t>
            </a:r>
            <a:r>
              <a:rPr kumimoji="0" lang="en-US" altLang="vi-VN" sz="4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4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altLang="vi-VN" sz="4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5608"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5610"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9"/>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5612"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5613"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5614"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5615"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2"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a:stretch>
            <a:fillRect/>
          </a:stretch>
        </p:blipFill>
        <p:spPr>
          <a:xfrm>
            <a:off x="5892800" y="-127000"/>
            <a:ext cx="1940984" cy="1858433"/>
          </a:xfrm>
          <a:prstGeom prst="rect">
            <a:avLst/>
          </a:prstGeom>
          <a:noFill/>
          <a:ln w="9525">
            <a:noFill/>
          </a:ln>
        </p:spPr>
      </p:pic>
      <p:pic>
        <p:nvPicPr>
          <p:cNvPr id="26627"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5 candies </a:t>
            </a:r>
          </a:p>
        </p:txBody>
      </p:sp>
      <p:sp>
        <p:nvSpPr>
          <p:cNvPr id="27" name="Rectangle: Folded Corner 26"/>
          <p:cNvSpPr/>
          <p:nvPr/>
        </p:nvSpPr>
        <p:spPr>
          <a:xfrm>
            <a:off x="774700" y="-14816"/>
            <a:ext cx="10621433"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Cây</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thì</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có</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hình</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dáng</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thế</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nào</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8" name="Rectangle: Folded Corner 27"/>
          <p:cNvSpPr/>
          <p:nvPr/>
        </p:nvSpPr>
        <p:spPr>
          <a:xfrm>
            <a:off x="350520" y="1815465"/>
            <a:ext cx="11414125" cy="2167043"/>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algn="ctr" defTabSz="685800">
              <a:defRPr/>
            </a:pP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Cây</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thì</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có</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hình</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dáng</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mảnh</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khảnh</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lá</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nhỏ</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xíu</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632"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6634"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9"/>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6636"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6637"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6638" name="Picture 48"/>
          <p:cNvPicPr>
            <a:picLocks noChangeAspect="1"/>
          </p:cNvPicPr>
          <p:nvPr/>
        </p:nvPicPr>
        <p:blipFill>
          <a:blip r:embed="rId11"/>
          <a:stretch>
            <a:fillRect/>
          </a:stretch>
        </p:blipFill>
        <p:spPr>
          <a:xfrm>
            <a:off x="3009900" y="3437467"/>
            <a:ext cx="778933" cy="770467"/>
          </a:xfrm>
          <a:prstGeom prst="rect">
            <a:avLst/>
          </a:prstGeom>
          <a:noFill/>
          <a:ln w="9525">
            <a:noFill/>
          </a:ln>
        </p:spPr>
      </p:pic>
      <p:pic>
        <p:nvPicPr>
          <p:cNvPr id="26639"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7651"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7 candies </a:t>
            </a:r>
          </a:p>
        </p:txBody>
      </p:sp>
      <p:sp>
        <p:nvSpPr>
          <p:cNvPr id="27" name="Rectangle: Folded Corner 26"/>
          <p:cNvSpPr/>
          <p:nvPr/>
        </p:nvSpPr>
        <p:spPr>
          <a:xfrm>
            <a:off x="683684" y="381000"/>
            <a:ext cx="10742083" cy="1229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3.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Cuộc</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nói</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chuyện</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giữa</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trời</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và</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cây</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nhỏ</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diễn</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ra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như</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thế</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nào</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a:t>
            </a:r>
            <a:endParaRPr kumimoji="0"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Folded Corner 27"/>
          <p:cNvSpPr/>
          <p:nvPr/>
        </p:nvSpPr>
        <p:spPr>
          <a:xfrm>
            <a:off x="679451" y="1885951"/>
            <a:ext cx="10769600" cy="1483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marR="0" lvl="0" indent="-571500" algn="ctr" defTabSz="685800" rtl="0" eaLnBrk="1" fontAlgn="auto" latinLnBrk="0" hangingPunct="1">
              <a:lnSpc>
                <a:spcPct val="100000"/>
              </a:lnSpc>
              <a:spcBef>
                <a:spcPts val="0"/>
              </a:spcBef>
              <a:spcAft>
                <a:spcPts val="0"/>
              </a:spcAft>
              <a:buClrTx/>
              <a:buSzTx/>
              <a:buFontTx/>
              <a:buChar char="-"/>
              <a:tabLst/>
              <a:defRPr/>
            </a:pPr>
            <a:r>
              <a:rPr kumimoji="0" lang="vi-VN" alt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Cuộc nói chuyện giữa trời và cây nhỏ</a:t>
            </a:r>
            <a:r>
              <a:rPr kumimoji="0" lang="en-US" alt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diễn</a:t>
            </a:r>
            <a:r>
              <a:rPr kumimoji="0" lang="en-US" alt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altLang="vi-VN"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alt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thú</a:t>
            </a:r>
            <a:r>
              <a:rPr kumimoji="0" lang="en-US" alt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vị</a:t>
            </a:r>
            <a:r>
              <a:rPr kumimoji="0" lang="vi-VN" alt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en-US" alt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656" name="Rectangle 32"/>
          <p:cNvSpPr/>
          <p:nvPr/>
        </p:nvSpPr>
        <p:spPr>
          <a:xfrm rot="5600923">
            <a:off x="3160184" y="4940300"/>
            <a:ext cx="1447800" cy="251884"/>
          </a:xfrm>
          <a:prstGeom prst="rect">
            <a:avLst/>
          </a:prstGeom>
          <a:blipFill rotWithShape="1">
            <a:blip r:embed="rId7"/>
          </a:blipFill>
          <a:ln w="12700">
            <a:noFill/>
          </a:ln>
        </p:spPr>
        <p:txBody>
          <a:bodyPr rot="10800000" vert="eaVert"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7658"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7659" name="Flowchart: Summing Junction 35"/>
          <p:cNvGrpSpPr/>
          <p:nvPr/>
        </p:nvGrpSpPr>
        <p:grpSpPr>
          <a:xfrm>
            <a:off x="2590800" y="4944533"/>
            <a:ext cx="182033" cy="182033"/>
            <a:chOff x="1632" y="3114"/>
            <a:chExt cx="115" cy="115"/>
          </a:xfrm>
        </p:grpSpPr>
        <p:pic>
          <p:nvPicPr>
            <p:cNvPr id="27666" name="Flowchart: Summing Junction 35"/>
            <p:cNvPicPr/>
            <p:nvPr/>
          </p:nvPicPr>
          <p:blipFill>
            <a:blip r:embed="rId9"/>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7660"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7661"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7662" name="Picture 48"/>
          <p:cNvPicPr>
            <a:picLocks noChangeAspect="1"/>
          </p:cNvPicPr>
          <p:nvPr/>
        </p:nvPicPr>
        <p:blipFill>
          <a:blip r:embed="rId11"/>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12"/>
          <a:stretch>
            <a:fillRect/>
          </a:stretch>
        </p:blipFill>
        <p:spPr>
          <a:xfrm flipH="1">
            <a:off x="3018367" y="4614333"/>
            <a:ext cx="878417" cy="844551"/>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445</Words>
  <Application>Microsoft Office PowerPoint</Application>
  <PresentationFormat>Widescreen</PresentationFormat>
  <Paragraphs>56</Paragraphs>
  <Slides>15</Slides>
  <Notes>10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15</vt:i4>
      </vt:variant>
    </vt:vector>
  </HeadingPairs>
  <TitlesOfParts>
    <vt:vector size="26" baseType="lpstr">
      <vt:lpstr>等线</vt:lpstr>
      <vt:lpstr>微软雅黑</vt:lpstr>
      <vt:lpstr>.VnAvant</vt:lpstr>
      <vt:lpstr>Arial</vt:lpstr>
      <vt:lpstr>Arial-Rounded</vt:lpstr>
      <vt:lpstr>Calibri</vt:lpstr>
      <vt:lpstr>Calibri Light</vt:lpstr>
      <vt:lpstr>包图主题2</vt:lpstr>
      <vt:lpstr>Office 主题</vt:lpstr>
      <vt:lpstr>6_Office Theme</vt:lpstr>
      <vt:lpstr>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Hang Nguyen</cp:lastModifiedBy>
  <cp:revision>5</cp:revision>
  <dcterms:created xsi:type="dcterms:W3CDTF">2021-08-01T10:09:42Z</dcterms:created>
  <dcterms:modified xsi:type="dcterms:W3CDTF">2025-04-03T05:44:54Z</dcterms:modified>
</cp:coreProperties>
</file>