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11"/>
  </p:notesMasterIdLst>
  <p:sldIdLst>
    <p:sldId id="311" r:id="rId4"/>
    <p:sldId id="259" r:id="rId5"/>
    <p:sldId id="2007577130" r:id="rId6"/>
    <p:sldId id="2007577133" r:id="rId7"/>
    <p:sldId id="2007577131" r:id="rId8"/>
    <p:sldId id="200757713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B2C15-970C-461E-8B52-6FB44E56B89F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DB228-FAC4-4025-ADE3-AFC2634FE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7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179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50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256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9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55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57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772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37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1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25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56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15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47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09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906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10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54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90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88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38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49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3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16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95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596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8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18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21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14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2" y="-1"/>
            <a:ext cx="12180605" cy="48608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6" b="4281"/>
          <a:stretch>
            <a:fillRect/>
          </a:stretch>
        </p:blipFill>
        <p:spPr>
          <a:xfrm>
            <a:off x="0" y="2923143"/>
            <a:ext cx="12192000" cy="39366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7461285" cy="74612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b="21678"/>
          <a:stretch>
            <a:fillRect/>
          </a:stretch>
        </p:blipFill>
        <p:spPr>
          <a:xfrm>
            <a:off x="0" y="5171551"/>
            <a:ext cx="3047867" cy="16881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6957" y="6279688"/>
            <a:ext cx="1364855" cy="6812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87" y="6052078"/>
            <a:ext cx="2046229" cy="102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1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014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29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65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62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50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90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5467F5-2F01-45FA-8165-60ED91EDB6B8}"/>
              </a:ext>
            </a:extLst>
          </p:cNvPr>
          <p:cNvSpPr/>
          <p:nvPr userDrawn="1"/>
        </p:nvSpPr>
        <p:spPr>
          <a:xfrm>
            <a:off x="10311357" y="8252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lang="en-VN" sz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79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81D666-5667-4F66-868A-98B643F69148}"/>
              </a:ext>
            </a:extLst>
          </p:cNvPr>
          <p:cNvSpPr/>
          <p:nvPr userDrawn="1"/>
        </p:nvSpPr>
        <p:spPr>
          <a:xfrm>
            <a:off x="10311357" y="8252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lang="en-VN" sz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4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21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.png"/><Relationship Id="rId12" Type="http://schemas.openxmlformats.org/officeDocument/2006/relationships/image" Target="../media/image20.png"/><Relationship Id="rId2" Type="http://schemas.microsoft.com/office/2007/relationships/media" Target="../media/media1.mp3"/><Relationship Id="rId16" Type="http://schemas.openxmlformats.org/officeDocument/2006/relationships/image" Target="../media/image24.png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5" Type="http://schemas.openxmlformats.org/officeDocument/2006/relationships/image" Target="../media/image23.pn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665">
            <a:off x="239694" y="1622887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5" y="924236"/>
            <a:ext cx="11310423" cy="9807819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91237" y="3228278"/>
            <a:ext cx="7855972" cy="3530540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488" y="4910658"/>
            <a:ext cx="2998936" cy="1702253"/>
          </a:xfrm>
          <a:prstGeom prst="rect">
            <a:avLst/>
          </a:prstGeom>
        </p:spPr>
      </p:pic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372623" y="-32953"/>
            <a:ext cx="812800" cy="81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12704" y="4115587"/>
            <a:ext cx="6032164" cy="14056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vi-VN" sz="4267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12: Bờ tre đón khách</a:t>
            </a:r>
          </a:p>
          <a:p>
            <a:pPr algn="ctr" defTabSz="914377">
              <a:defRPr/>
            </a:pPr>
            <a:r>
              <a:rPr lang="vi-VN" sz="4267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(Tiết 3)</a:t>
            </a:r>
            <a:endParaRPr lang="en-US" sz="4267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D5EC3-F7C4-FFCD-2C06-AB18CC5B7499}"/>
              </a:ext>
            </a:extLst>
          </p:cNvPr>
          <p:cNvSpPr/>
          <p:nvPr/>
        </p:nvSpPr>
        <p:spPr>
          <a:xfrm>
            <a:off x="3386279" y="-17730"/>
            <a:ext cx="5406287" cy="913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vi-VN" sz="2667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 defTabSz="914377">
              <a:defRPr/>
            </a:pPr>
            <a:r>
              <a:rPr lang="vi-VN" sz="2667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 TIỂU HỌC ANH DŨNG</a:t>
            </a:r>
            <a:endParaRPr lang="en-US" sz="2667" b="1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332044-0ED1-54D3-5B50-F29839C9DEC7}"/>
              </a:ext>
            </a:extLst>
          </p:cNvPr>
          <p:cNvCxnSpPr/>
          <p:nvPr/>
        </p:nvCxnSpPr>
        <p:spPr>
          <a:xfrm>
            <a:off x="4529798" y="924236"/>
            <a:ext cx="31136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D501018-C2A3-80D6-27CD-479B692D9119}"/>
              </a:ext>
            </a:extLst>
          </p:cNvPr>
          <p:cNvSpPr/>
          <p:nvPr/>
        </p:nvSpPr>
        <p:spPr>
          <a:xfrm>
            <a:off x="4414965" y="3429000"/>
            <a:ext cx="3008516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vi-VN" sz="3733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 VIỆT</a:t>
            </a:r>
            <a:endParaRPr lang="en-US" sz="3733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41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6" presetClass="emph" presetSubtype="0" repeatCount="1400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65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5" grpId="0"/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8304245" y="1706880"/>
            <a:ext cx="4161536" cy="515112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8880309" y="127027"/>
            <a:ext cx="2668555" cy="3056128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78816" y="3657600"/>
            <a:ext cx="2617216" cy="3056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9616" y="2828835"/>
            <a:ext cx="528058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D6DCBC-6066-4CC9-91B7-432038DC4BB9}"/>
              </a:ext>
            </a:extLst>
          </p:cNvPr>
          <p:cNvSpPr/>
          <p:nvPr/>
        </p:nvSpPr>
        <p:spPr>
          <a:xfrm>
            <a:off x="10311357" y="8252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lang="en-VN" sz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67F49B-9729-48BF-BB45-76E5EB1864A0}"/>
              </a:ext>
            </a:extLst>
          </p:cNvPr>
          <p:cNvSpPr txBox="1"/>
          <p:nvPr/>
        </p:nvSpPr>
        <p:spPr>
          <a:xfrm>
            <a:off x="1290272" y="944687"/>
            <a:ext cx="58058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Bờ tre quanh hồ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Suốt ngày đón khách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Một đàn cò bạch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Hạ cánh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eo mừng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Tre chợt tưng bừng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Nở đầy hoa trắng.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72769-630A-4275-A20E-3B4714AAAF04}"/>
              </a:ext>
            </a:extLst>
          </p:cNvPr>
          <p:cNvSpPr txBox="1"/>
          <p:nvPr/>
        </p:nvSpPr>
        <p:spPr>
          <a:xfrm>
            <a:off x="6215606" y="738834"/>
            <a:ext cx="686378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Đến chơi im lặng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Có bác bồ nông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Đứng nhìn mênh mông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Im như tượng đá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Một chú bói cá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Đỗ xuống cành mềm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Chú vụt bay lên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Đậu vào chỗ cũ.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EDEEE2-848C-4833-A830-961013FF916D}"/>
              </a:ext>
            </a:extLst>
          </p:cNvPr>
          <p:cNvCxnSpPr/>
          <p:nvPr/>
        </p:nvCxnSpPr>
        <p:spPr>
          <a:xfrm>
            <a:off x="1412398" y="1370492"/>
            <a:ext cx="509286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121D61-91EB-4205-8F87-29E7FA4A3AFB}"/>
              </a:ext>
            </a:extLst>
          </p:cNvPr>
          <p:cNvCxnSpPr>
            <a:cxnSpLocks/>
          </p:cNvCxnSpPr>
          <p:nvPr/>
        </p:nvCxnSpPr>
        <p:spPr>
          <a:xfrm>
            <a:off x="1412398" y="1904071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37EEB5-A82C-4384-A369-38A48BE3BE04}"/>
              </a:ext>
            </a:extLst>
          </p:cNvPr>
          <p:cNvCxnSpPr>
            <a:cxnSpLocks/>
          </p:cNvCxnSpPr>
          <p:nvPr/>
        </p:nvCxnSpPr>
        <p:spPr>
          <a:xfrm>
            <a:off x="1408683" y="2458513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6E8857-CB80-4202-A213-B71A98C5B4FB}"/>
              </a:ext>
            </a:extLst>
          </p:cNvPr>
          <p:cNvCxnSpPr>
            <a:cxnSpLocks/>
          </p:cNvCxnSpPr>
          <p:nvPr/>
        </p:nvCxnSpPr>
        <p:spPr>
          <a:xfrm>
            <a:off x="1389937" y="3014097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8F0AC2-BBCA-4C18-971E-C60835C25355}"/>
              </a:ext>
            </a:extLst>
          </p:cNvPr>
          <p:cNvCxnSpPr>
            <a:cxnSpLocks/>
          </p:cNvCxnSpPr>
          <p:nvPr/>
        </p:nvCxnSpPr>
        <p:spPr>
          <a:xfrm>
            <a:off x="1408683" y="3593261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9C4297-B00C-4AAA-AEFB-84DE2088561C}"/>
              </a:ext>
            </a:extLst>
          </p:cNvPr>
          <p:cNvCxnSpPr>
            <a:cxnSpLocks/>
          </p:cNvCxnSpPr>
          <p:nvPr/>
        </p:nvCxnSpPr>
        <p:spPr>
          <a:xfrm>
            <a:off x="6335975" y="1157468"/>
            <a:ext cx="504662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02EE1A-9F7D-4A1B-829A-242387DF6203}"/>
              </a:ext>
            </a:extLst>
          </p:cNvPr>
          <p:cNvCxnSpPr>
            <a:cxnSpLocks/>
          </p:cNvCxnSpPr>
          <p:nvPr/>
        </p:nvCxnSpPr>
        <p:spPr>
          <a:xfrm>
            <a:off x="6393848" y="1736203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329901-CE9A-4F45-8A9C-F9C040E7E2D4}"/>
              </a:ext>
            </a:extLst>
          </p:cNvPr>
          <p:cNvCxnSpPr>
            <a:cxnSpLocks/>
          </p:cNvCxnSpPr>
          <p:nvPr/>
        </p:nvCxnSpPr>
        <p:spPr>
          <a:xfrm>
            <a:off x="6251476" y="2245489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Cloud 23">
            <a:extLst>
              <a:ext uri="{FF2B5EF4-FFF2-40B4-BE49-F238E27FC236}">
                <a16:creationId xmlns:a16="http://schemas.microsoft.com/office/drawing/2014/main" id="{90ECA7FF-90CF-49D7-AD5C-D5AF3D7C2090}"/>
              </a:ext>
            </a:extLst>
          </p:cNvPr>
          <p:cNvSpPr/>
          <p:nvPr/>
        </p:nvSpPr>
        <p:spPr>
          <a:xfrm>
            <a:off x="1603140" y="4310725"/>
            <a:ext cx="4570598" cy="2276604"/>
          </a:xfrm>
          <a:prstGeom prst="cloud">
            <a:avLst/>
          </a:prstGeom>
          <a:solidFill>
            <a:schemeClr val="accent1">
              <a:alpha val="50000"/>
            </a:schemeClr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chữ nào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6D9154-15BD-41B7-96CC-BF8AF3F17E53}"/>
              </a:ext>
            </a:extLst>
          </p:cNvPr>
          <p:cNvCxnSpPr>
            <a:cxnSpLocks/>
          </p:cNvCxnSpPr>
          <p:nvPr/>
        </p:nvCxnSpPr>
        <p:spPr>
          <a:xfrm>
            <a:off x="6310353" y="3329114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53EEBA-E49B-45BC-8C15-FD232559D775}"/>
              </a:ext>
            </a:extLst>
          </p:cNvPr>
          <p:cNvCxnSpPr>
            <a:cxnSpLocks/>
          </p:cNvCxnSpPr>
          <p:nvPr/>
        </p:nvCxnSpPr>
        <p:spPr>
          <a:xfrm>
            <a:off x="1389936" y="4135127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674A91E-39FC-416E-85A1-133E409AFC1B}"/>
              </a:ext>
            </a:extLst>
          </p:cNvPr>
          <p:cNvCxnSpPr>
            <a:cxnSpLocks/>
          </p:cNvCxnSpPr>
          <p:nvPr/>
        </p:nvCxnSpPr>
        <p:spPr>
          <a:xfrm>
            <a:off x="6303562" y="3870981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7820253-1BB7-4F18-9415-A3F3303D87BD}"/>
              </a:ext>
            </a:extLst>
          </p:cNvPr>
          <p:cNvCxnSpPr>
            <a:cxnSpLocks/>
          </p:cNvCxnSpPr>
          <p:nvPr/>
        </p:nvCxnSpPr>
        <p:spPr>
          <a:xfrm>
            <a:off x="6382538" y="4461647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CA23094-32BD-4E68-8762-D6C9780D3888}"/>
              </a:ext>
            </a:extLst>
          </p:cNvPr>
          <p:cNvCxnSpPr>
            <a:cxnSpLocks/>
          </p:cNvCxnSpPr>
          <p:nvPr/>
        </p:nvCxnSpPr>
        <p:spPr>
          <a:xfrm>
            <a:off x="6303562" y="5048669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070097F-4D2E-45DE-B8C2-8A54AEB8C82F}"/>
              </a:ext>
            </a:extLst>
          </p:cNvPr>
          <p:cNvCxnSpPr>
            <a:cxnSpLocks/>
          </p:cNvCxnSpPr>
          <p:nvPr/>
        </p:nvCxnSpPr>
        <p:spPr>
          <a:xfrm>
            <a:off x="6251476" y="2787248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0DC490D-6A7B-4E68-BF0D-3F837A344C67}"/>
              </a:ext>
            </a:extLst>
          </p:cNvPr>
          <p:cNvSpPr txBox="1"/>
          <p:nvPr/>
        </p:nvSpPr>
        <p:spPr>
          <a:xfrm>
            <a:off x="3453414" y="88777"/>
            <a:ext cx="412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HP001 4 hàng" panose="020B0603050302020204" pitchFamily="34" charset="0"/>
              </a:rPr>
              <a:t>Bờ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tre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đón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khách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2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4" grpId="0" animBg="1"/>
      <p:bldP spid="2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8304245" y="1706880"/>
            <a:ext cx="4161536" cy="515112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8880309" y="127027"/>
            <a:ext cx="2668555" cy="3056128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9144456" cy="6453632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78816" y="3657600"/>
            <a:ext cx="2617216" cy="30561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D6DCBC-6066-4CC9-91B7-432038DC4BB9}"/>
              </a:ext>
            </a:extLst>
          </p:cNvPr>
          <p:cNvSpPr/>
          <p:nvPr/>
        </p:nvSpPr>
        <p:spPr>
          <a:xfrm>
            <a:off x="10311357" y="8252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kumimoji="0" lang="en-V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724874-DA18-4B1E-8CAD-92133DBDFECA}"/>
              </a:ext>
            </a:extLst>
          </p:cNvPr>
          <p:cNvSpPr txBox="1"/>
          <p:nvPr/>
        </p:nvSpPr>
        <p:spPr>
          <a:xfrm>
            <a:off x="3780629" y="1408641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0A65AC-C98B-42EA-AFBB-07E6B2D096E3}"/>
              </a:ext>
            </a:extLst>
          </p:cNvPr>
          <p:cNvSpPr/>
          <p:nvPr/>
        </p:nvSpPr>
        <p:spPr>
          <a:xfrm>
            <a:off x="3468285" y="2681149"/>
            <a:ext cx="2717694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AD8A8CE-CBEA-4058-9EA6-29D2DAF13053}"/>
              </a:ext>
            </a:extLst>
          </p:cNvPr>
          <p:cNvSpPr/>
          <p:nvPr/>
        </p:nvSpPr>
        <p:spPr>
          <a:xfrm>
            <a:off x="3637961" y="292484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9470B1-4490-4764-9665-807C006B8227}"/>
              </a:ext>
            </a:extLst>
          </p:cNvPr>
          <p:cNvSpPr/>
          <p:nvPr/>
        </p:nvSpPr>
        <p:spPr>
          <a:xfrm>
            <a:off x="3468285" y="3269593"/>
            <a:ext cx="2717694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7F2B37B-3324-4D53-8CB7-C1CC89B7ACE3}"/>
              </a:ext>
            </a:extLst>
          </p:cNvPr>
          <p:cNvSpPr/>
          <p:nvPr/>
        </p:nvSpPr>
        <p:spPr>
          <a:xfrm>
            <a:off x="3637961" y="3513285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57D797-19D3-40EF-BE33-D158B72031DA}"/>
              </a:ext>
            </a:extLst>
          </p:cNvPr>
          <p:cNvSpPr/>
          <p:nvPr/>
        </p:nvSpPr>
        <p:spPr>
          <a:xfrm>
            <a:off x="3468285" y="3858037"/>
            <a:ext cx="2717694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B36F9D5-3637-49F9-B085-9D7D057FA935}"/>
              </a:ext>
            </a:extLst>
          </p:cNvPr>
          <p:cNvSpPr/>
          <p:nvPr/>
        </p:nvSpPr>
        <p:spPr>
          <a:xfrm>
            <a:off x="3637961" y="4101729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AB2E06-D73F-42B0-9191-76B85C01A996}"/>
              </a:ext>
            </a:extLst>
          </p:cNvPr>
          <p:cNvSpPr/>
          <p:nvPr/>
        </p:nvSpPr>
        <p:spPr>
          <a:xfrm>
            <a:off x="3468285" y="4446481"/>
            <a:ext cx="2717694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E6EA1FE-B994-4CE0-9C50-D2147966EFC0}"/>
              </a:ext>
            </a:extLst>
          </p:cNvPr>
          <p:cNvSpPr/>
          <p:nvPr/>
        </p:nvSpPr>
        <p:spPr>
          <a:xfrm>
            <a:off x="3637961" y="469017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878146-76FE-4D7D-A42D-EEE31809A119}"/>
              </a:ext>
            </a:extLst>
          </p:cNvPr>
          <p:cNvSpPr/>
          <p:nvPr/>
        </p:nvSpPr>
        <p:spPr>
          <a:xfrm>
            <a:off x="3468285" y="2105157"/>
            <a:ext cx="2717694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6C95CF-08D3-4387-9A36-D923C45DA1D3}"/>
              </a:ext>
            </a:extLst>
          </p:cNvPr>
          <p:cNvSpPr/>
          <p:nvPr/>
        </p:nvSpPr>
        <p:spPr>
          <a:xfrm>
            <a:off x="3637961" y="236851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779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60636-937A-401B-B041-7FEDBB301D19}"/>
              </a:ext>
            </a:extLst>
          </p:cNvPr>
          <p:cNvSpPr txBox="1"/>
          <p:nvPr/>
        </p:nvSpPr>
        <p:spPr>
          <a:xfrm>
            <a:off x="1207910" y="541867"/>
            <a:ext cx="7890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hay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6F26B4-5B52-457E-9FC1-3179E16305C6}"/>
              </a:ext>
            </a:extLst>
          </p:cNvPr>
          <p:cNvSpPr txBox="1"/>
          <p:nvPr/>
        </p:nvSpPr>
        <p:spPr>
          <a:xfrm>
            <a:off x="1207910" y="1761066"/>
            <a:ext cx="9302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968C07-8A85-4D00-A127-2758CE373779}"/>
              </a:ext>
            </a:extLst>
          </p:cNvPr>
          <p:cNvSpPr/>
          <p:nvPr/>
        </p:nvSpPr>
        <p:spPr>
          <a:xfrm>
            <a:off x="2266187" y="1909320"/>
            <a:ext cx="383822" cy="474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EC9869-487D-469B-8A52-5C898F956BB1}"/>
              </a:ext>
            </a:extLst>
          </p:cNvPr>
          <p:cNvSpPr/>
          <p:nvPr/>
        </p:nvSpPr>
        <p:spPr>
          <a:xfrm>
            <a:off x="1298222" y="2493495"/>
            <a:ext cx="474133" cy="486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1564C-B519-4F9D-B43F-B92FB577B58C}"/>
              </a:ext>
            </a:extLst>
          </p:cNvPr>
          <p:cNvSpPr/>
          <p:nvPr/>
        </p:nvSpPr>
        <p:spPr>
          <a:xfrm>
            <a:off x="4508299" y="2530522"/>
            <a:ext cx="474133" cy="486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44012E-AE6E-42D0-96AA-F1431E865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678" y="3700058"/>
            <a:ext cx="5466644" cy="308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2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9FA326-1545-418B-97EA-47D2C9F94842}"/>
              </a:ext>
            </a:extLst>
          </p:cNvPr>
          <p:cNvSpPr txBox="1"/>
          <p:nvPr/>
        </p:nvSpPr>
        <p:spPr>
          <a:xfrm>
            <a:off x="1275643" y="496712"/>
            <a:ext cx="7890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5036C2-5D3D-4405-A60D-B9AFD9072064}"/>
              </a:ext>
            </a:extLst>
          </p:cNvPr>
          <p:cNvSpPr txBox="1"/>
          <p:nvPr/>
        </p:nvSpPr>
        <p:spPr>
          <a:xfrm>
            <a:off x="632175" y="1232203"/>
            <a:ext cx="6908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1690C9-746B-465C-998F-36503FEF5C06}"/>
              </a:ext>
            </a:extLst>
          </p:cNvPr>
          <p:cNvSpPr txBox="1"/>
          <p:nvPr/>
        </p:nvSpPr>
        <p:spPr>
          <a:xfrm>
            <a:off x="632175" y="1844583"/>
            <a:ext cx="10058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bưởi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B58FB-949B-4893-83A9-21F8901F9EC5}"/>
              </a:ext>
            </a:extLst>
          </p:cNvPr>
          <p:cNvSpPr txBox="1"/>
          <p:nvPr/>
        </p:nvSpPr>
        <p:spPr>
          <a:xfrm>
            <a:off x="632174" y="3533927"/>
            <a:ext cx="756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3A32A4-D3A6-4A71-A265-974DF03AB2EA}"/>
              </a:ext>
            </a:extLst>
          </p:cNvPr>
          <p:cNvSpPr txBox="1"/>
          <p:nvPr/>
        </p:nvSpPr>
        <p:spPr>
          <a:xfrm>
            <a:off x="632174" y="4027267"/>
            <a:ext cx="8207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thướt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6A1F70-7D62-4FB0-AC97-5BD1DDB46AE8}"/>
              </a:ext>
            </a:extLst>
          </p:cNvPr>
          <p:cNvSpPr/>
          <p:nvPr/>
        </p:nvSpPr>
        <p:spPr>
          <a:xfrm>
            <a:off x="1833751" y="2055702"/>
            <a:ext cx="451556" cy="282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879509-B2CB-4203-ABD7-EDB6D1073540}"/>
              </a:ext>
            </a:extLst>
          </p:cNvPr>
          <p:cNvSpPr/>
          <p:nvPr/>
        </p:nvSpPr>
        <p:spPr>
          <a:xfrm>
            <a:off x="2901245" y="2550571"/>
            <a:ext cx="361244" cy="282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55EB47-F9C7-4429-98E2-F5E659DF34B4}"/>
              </a:ext>
            </a:extLst>
          </p:cNvPr>
          <p:cNvSpPr/>
          <p:nvPr/>
        </p:nvSpPr>
        <p:spPr>
          <a:xfrm>
            <a:off x="5915378" y="3027530"/>
            <a:ext cx="361244" cy="282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BC41F0-3605-49F8-AB02-2C3461B2EEE0}"/>
              </a:ext>
            </a:extLst>
          </p:cNvPr>
          <p:cNvSpPr/>
          <p:nvPr/>
        </p:nvSpPr>
        <p:spPr>
          <a:xfrm>
            <a:off x="3551738" y="4159464"/>
            <a:ext cx="620889" cy="282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47FCB91-27C7-4F6F-BB21-662B520DF4A5}"/>
              </a:ext>
            </a:extLst>
          </p:cNvPr>
          <p:cNvSpPr/>
          <p:nvPr/>
        </p:nvSpPr>
        <p:spPr>
          <a:xfrm>
            <a:off x="1587928" y="5209739"/>
            <a:ext cx="541867" cy="282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437AE88-7517-47ED-8BE4-3DD998EC780A}"/>
              </a:ext>
            </a:extLst>
          </p:cNvPr>
          <p:cNvSpPr/>
          <p:nvPr/>
        </p:nvSpPr>
        <p:spPr>
          <a:xfrm>
            <a:off x="5108336" y="4731726"/>
            <a:ext cx="682978" cy="341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32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" y="0"/>
            <a:ext cx="12192000" cy="6931425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631339" y="-247987"/>
            <a:ext cx="2522645" cy="1857332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357632" y="292608"/>
            <a:ext cx="2958592" cy="217830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88178" r="59600"/>
          <a:stretch/>
        </p:blipFill>
        <p:spPr>
          <a:xfrm>
            <a:off x="520192" y="6047232"/>
            <a:ext cx="4405376" cy="810768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2044" r="55734" b="4711"/>
          <a:stretch/>
        </p:blipFill>
        <p:spPr>
          <a:xfrm rot="21259508">
            <a:off x="211328" y="1511808"/>
            <a:ext cx="5185664" cy="5023104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21926" r="75333" b="56148"/>
          <a:stretch/>
        </p:blipFill>
        <p:spPr>
          <a:xfrm>
            <a:off x="2255573" y="1541277"/>
            <a:ext cx="536448" cy="150368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3035387" y="-1414272"/>
            <a:ext cx="1267968" cy="3413760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6480043" y="-436531"/>
            <a:ext cx="1267968" cy="341376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8976320" y="-1158240"/>
            <a:ext cx="1267968" cy="3413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56F738-6807-4754-BBC7-39C56117E85F}"/>
              </a:ext>
            </a:extLst>
          </p:cNvPr>
          <p:cNvSpPr/>
          <p:nvPr/>
        </p:nvSpPr>
        <p:spPr>
          <a:xfrm>
            <a:off x="4889777" y="2959390"/>
            <a:ext cx="68257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Củng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cố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học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C332F2-C05B-4268-8F7D-6B1BFB3667CF}"/>
              </a:ext>
            </a:extLst>
          </p:cNvPr>
          <p:cNvSpPr/>
          <p:nvPr/>
        </p:nvSpPr>
        <p:spPr>
          <a:xfrm>
            <a:off x="8657423" y="6640491"/>
            <a:ext cx="35237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tranthao121004@gmail.com</a:t>
            </a:r>
            <a:endParaRPr lang="en-VN" sz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68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247</Words>
  <Application>Microsoft Office PowerPoint</Application>
  <PresentationFormat>Widescreen</PresentationFormat>
  <Paragraphs>49</Paragraphs>
  <Slides>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等线</vt:lpstr>
      <vt:lpstr>等线 Light</vt:lpstr>
      <vt:lpstr>Arial</vt:lpstr>
      <vt:lpstr>Arial-Rounded</vt:lpstr>
      <vt:lpstr>Calibri</vt:lpstr>
      <vt:lpstr>DFPOP1-W9</vt:lpstr>
      <vt:lpstr>HP001 4 hàng</vt:lpstr>
      <vt:lpstr>HP001 4 hang 1 ô ly</vt:lpstr>
      <vt:lpstr>Times New Roman</vt:lpstr>
      <vt:lpstr>千图网拥有20W+精美PPT模板 更多PPT模板下载至：www.58pic.com/office/ppt​​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Hang Nguyen</cp:lastModifiedBy>
  <cp:revision>6</cp:revision>
  <dcterms:created xsi:type="dcterms:W3CDTF">2021-08-02T04:39:36Z</dcterms:created>
  <dcterms:modified xsi:type="dcterms:W3CDTF">2025-04-03T05:20:42Z</dcterms:modified>
</cp:coreProperties>
</file>