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14"/>
  </p:notesMasterIdLst>
  <p:sldIdLst>
    <p:sldId id="311" r:id="rId5"/>
    <p:sldId id="372" r:id="rId6"/>
    <p:sldId id="374" r:id="rId7"/>
    <p:sldId id="396" r:id="rId8"/>
    <p:sldId id="397" r:id="rId9"/>
    <p:sldId id="395" r:id="rId10"/>
    <p:sldId id="398" r:id="rId11"/>
    <p:sldId id="2007577141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03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3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45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38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6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33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8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2121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71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0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2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85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66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2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8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4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4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4584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6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5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1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2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8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5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637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2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2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9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3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74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2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Design by: </a:t>
            </a:r>
            <a:r>
              <a:rPr lang="en-US" sz="1067" dirty="0" err="1"/>
              <a:t>Hương</a:t>
            </a:r>
            <a:r>
              <a:rPr lang="en-US" sz="1067" dirty="0"/>
              <a:t> </a:t>
            </a:r>
            <a:r>
              <a:rPr lang="en-US" sz="1067" dirty="0" err="1"/>
              <a:t>Thảo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62212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5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39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control" Target="../activeX/activeX3.xml"/><Relationship Id="rId7" Type="http://schemas.openxmlformats.org/officeDocument/2006/relationships/image" Target="../media/image32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control" Target="../activeX/activeX6.xml"/><Relationship Id="rId7" Type="http://schemas.openxmlformats.org/officeDocument/2006/relationships/image" Target="../media/image32.wmf"/><Relationship Id="rId2" Type="http://schemas.openxmlformats.org/officeDocument/2006/relationships/control" Target="../activeX/activeX5.xml"/><Relationship Id="rId1" Type="http://schemas.openxmlformats.org/officeDocument/2006/relationships/control" Target="../activeX/activeX4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control" Target="../activeX/activeX9.xml"/><Relationship Id="rId7" Type="http://schemas.microsoft.com/office/2007/relationships/hdphoto" Target="../media/hdphoto4.wdp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wmf"/><Relationship Id="rId4" Type="http://schemas.openxmlformats.org/officeDocument/2006/relationships/control" Target="../activeX/activeX10.xml"/><Relationship Id="rId9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control" Target="../activeX/activeX13.xml"/><Relationship Id="rId7" Type="http://schemas.openxmlformats.org/officeDocument/2006/relationships/image" Target="../media/image38.png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7.wmf"/><Relationship Id="rId5" Type="http://schemas.openxmlformats.org/officeDocument/2006/relationships/control" Target="../activeX/activeX15.xml"/><Relationship Id="rId10" Type="http://schemas.openxmlformats.org/officeDocument/2006/relationships/image" Target="../media/image33.wmf"/><Relationship Id="rId4" Type="http://schemas.openxmlformats.org/officeDocument/2006/relationships/control" Target="../activeX/activeX14.xml"/><Relationship Id="rId9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665">
            <a:off x="239694" y="1622887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5" y="924236"/>
            <a:ext cx="11310423" cy="9807819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91237" y="3228278"/>
            <a:ext cx="7855972" cy="353054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88" y="4910658"/>
            <a:ext cx="2998936" cy="1702253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2623" y="-32953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2704" y="4115587"/>
            <a:ext cx="6032164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12: Bờ tre đón khách</a:t>
            </a:r>
          </a:p>
          <a:p>
            <a:pPr algn="ctr" defTabSz="914377">
              <a:defRPr/>
            </a:pPr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(Tiết 4)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FD5EC3-F7C4-FFCD-2C06-AB18CC5B7499}"/>
              </a:ext>
            </a:extLst>
          </p:cNvPr>
          <p:cNvSpPr/>
          <p:nvPr/>
        </p:nvSpPr>
        <p:spPr>
          <a:xfrm>
            <a:off x="3386279" y="-17730"/>
            <a:ext cx="5406287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vi-VN" sz="2667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defTabSz="914377">
              <a:defRPr/>
            </a:pPr>
            <a:r>
              <a:rPr lang="vi-VN" sz="2667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TIỂU HỌC ANH DŨNG</a:t>
            </a:r>
            <a:endParaRPr lang="en-US" sz="2667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32044-0ED1-54D3-5B50-F29839C9DEC7}"/>
              </a:ext>
            </a:extLst>
          </p:cNvPr>
          <p:cNvCxnSpPr/>
          <p:nvPr/>
        </p:nvCxnSpPr>
        <p:spPr>
          <a:xfrm>
            <a:off x="4529798" y="924236"/>
            <a:ext cx="31136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D501018-C2A3-80D6-27CD-479B692D9119}"/>
              </a:ext>
            </a:extLst>
          </p:cNvPr>
          <p:cNvSpPr/>
          <p:nvPr/>
        </p:nvSpPr>
        <p:spPr>
          <a:xfrm>
            <a:off x="4414965" y="3429000"/>
            <a:ext cx="300851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vi-VN" sz="3733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480399" y="635224"/>
            <a:ext cx="6934189" cy="4701885"/>
            <a:chOff x="1417547" y="1264224"/>
            <a:chExt cx="4405927" cy="331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72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4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LUYỆN TỪ VÀ CÂU</a:t>
              </a:r>
              <a:endParaRPr lang="en-US" sz="44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72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400" b="1" kern="0" dirty="0">
                  <a:solidFill>
                    <a:srgbClr val="FFAB4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TIẾT 4</a:t>
              </a:r>
              <a:endParaRPr lang="en-US" sz="44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619" y="4285508"/>
            <a:ext cx="2347413" cy="23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5101" y="1188068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1" y="1188068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7732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37293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44444E-6 L -0.21157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33333E-6 L -0.21157 -3.33333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8.64198E-7 L -0.42083 -8.64198E-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8.64198E-7 L -0.42153 -0.1642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-82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-0.42153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22222E-6 L 0.63218 -0.0027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1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1.35802E-6 L 0.42153 -0.002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4" y="10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8.64198E-7 L 0.42153 -8.64198E-7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2.46914E-7 L 0.52685 0.29691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6" y="2438128"/>
            <a:ext cx="4848845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80998" y="243812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339568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31431" y="437058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2979360" imgH="678240"/>
        </mc:Choice>
        <mc:Fallback>
          <p:control name="TextBox1" r:id="rId1" imgW="2979360" imgH="67824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56968" y="2438401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476440" imgH="678240"/>
        </mc:Choice>
        <mc:Fallback>
          <p:control name="TextBox2" r:id="rId2" imgW="2476440" imgH="67824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54384" y="339513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752480" imgH="685800"/>
        </mc:Choice>
        <mc:Fallback>
          <p:control name="TextBox3" r:id="rId3" imgW="175248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80259" y="4398105"/>
                  <a:ext cx="1752741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44286" y="2038277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6161" y="4096580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5" y="2631441"/>
            <a:ext cx="3644347" cy="335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979360" imgH="678240"/>
        </mc:Choice>
        <mc:Fallback>
          <p:control name="TextBox1" r:id="rId1" imgW="2979360" imgH="67824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476440" imgH="678240"/>
        </mc:Choice>
        <mc:Fallback>
          <p:control name="TextBox2" r:id="rId2" imgW="2476440" imgH="67824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41969" y="3080863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476440" imgH="678240"/>
        </mc:Choice>
        <mc:Fallback>
          <p:control name="TextBox3" r:id="rId3" imgW="2476440" imgH="67824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96617" y="4039557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9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211460" y="2670761"/>
            <a:ext cx="3978920" cy="3129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0998" y="213660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4096580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90381" y="5043961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2979360" imgH="678240"/>
        </mc:Choice>
        <mc:Fallback>
          <p:control name="TextBox1" r:id="rId1" imgW="2979360" imgH="67824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476440" imgH="678240"/>
        </mc:Choice>
        <mc:Fallback>
          <p:control name="TextBox2" r:id="rId2" imgW="2476440" imgH="67824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476440" imgH="678240"/>
        </mc:Choice>
        <mc:Fallback>
          <p:control name="TextBox3" r:id="rId3" imgW="2476440" imgH="67824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476440" imgH="685800"/>
        </mc:Choice>
        <mc:Fallback>
          <p:control name="TextBox4" r:id="rId4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507900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19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499774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87707" y="174331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7090" y="370329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97090" y="4650673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ria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7090" y="268757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2" y="1913740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83520" y="5572367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2971800" imgH="685800"/>
        </mc:Choice>
        <mc:Fallback>
          <p:control name="TextBox1" r:id="rId1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63677" y="1743589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476440" imgH="678240"/>
        </mc:Choice>
        <mc:Fallback>
          <p:control name="TextBox2" r:id="rId2" imgW="2476440" imgH="67824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61093" y="270032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476440" imgH="678240"/>
        </mc:Choice>
        <mc:Fallback>
          <p:control name="TextBox3" r:id="rId3" imgW="2476440" imgH="67824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61093" y="3703293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476440" imgH="678240"/>
        </mc:Choice>
        <mc:Fallback>
          <p:control name="TextBox4" r:id="rId4" imgW="2476440" imgH="67824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61093" y="468571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2476440" imgH="685800"/>
        </mc:Choice>
        <mc:Fallback>
          <p:control name="TextBox5" r:id="rId5" imgW="2476440" imgH="685800">
            <p:pic>
              <p:nvPicPr>
                <p:cNvPr id="19" name="TextBox5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47523" y="5607407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087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238836" y="-9239"/>
            <a:ext cx="1171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id="{E38A3C53-D379-4B5A-B831-6BFB90CD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5" y="3441608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79" y="914400"/>
            <a:ext cx="4388755" cy="2527208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Top 11 Đoạn văn miêu tả con chó hay nhất dành cho học sinh lớp 2 -  Toplist.vn">
            <a:extLst>
              <a:ext uri="{FF2B5EF4-FFF2-40B4-BE49-F238E27FC236}">
                <a16:creationId xmlns:a16="http://schemas.microsoft.com/office/drawing/2014/main" id="{C13EBDC0-8F26-407D-A089-3B5ECD2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96" y="3145762"/>
            <a:ext cx="4276939" cy="32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993479" y="687610"/>
            <a:ext cx="4675356" cy="2145069"/>
          </a:xfrm>
          <a:prstGeom prst="cloudCallout">
            <a:avLst>
              <a:gd name="adj1" fmla="val 4798"/>
              <a:gd name="adj2" fmla="val 771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207</Words>
  <Application>Microsoft Office PowerPoint</Application>
  <PresentationFormat>Widescreen</PresentationFormat>
  <Paragraphs>47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等线 Light</vt:lpstr>
      <vt:lpstr>Arial</vt:lpstr>
      <vt:lpstr>Arial-Rounded</vt:lpstr>
      <vt:lpstr>Calibri</vt:lpstr>
      <vt:lpstr>Calibri Light</vt:lpstr>
      <vt:lpstr>DFPOP1-W9</vt:lpstr>
      <vt:lpstr>Kalam</vt:lpstr>
      <vt:lpstr>Montserrat</vt:lpstr>
      <vt:lpstr>Times New Roman</vt:lpstr>
      <vt:lpstr>Doodle Sketchbook by Slidesgo</vt:lpstr>
      <vt:lpstr>千图网拥有20W+精美PPT模板 更多PPT模板下载至：www.58pic.com/office/ppt​​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4</cp:revision>
  <dcterms:created xsi:type="dcterms:W3CDTF">2021-08-02T04:44:00Z</dcterms:created>
  <dcterms:modified xsi:type="dcterms:W3CDTF">2025-04-03T05:22:28Z</dcterms:modified>
</cp:coreProperties>
</file>