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8" r:id="rId4"/>
    <p:sldMasterId id="2147483700" r:id="rId5"/>
  </p:sldMasterIdLst>
  <p:notesMasterIdLst>
    <p:notesMasterId r:id="rId13"/>
  </p:notesMasterIdLst>
  <p:sldIdLst>
    <p:sldId id="256" r:id="rId6"/>
    <p:sldId id="267" r:id="rId7"/>
    <p:sldId id="377" r:id="rId8"/>
    <p:sldId id="2007577116" r:id="rId9"/>
    <p:sldId id="2007577113" r:id="rId10"/>
    <p:sldId id="2007577117"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2317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484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64297034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1677418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5532291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58122622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4966893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9985276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1272155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29604958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68833436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4079855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492001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5002294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2025/4/3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7079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2025/4/3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935508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slideLayout" Target="../slideLayouts/slideLayout37.xml"/><Relationship Id="rId7" Type="http://schemas.openxmlformats.org/officeDocument/2006/relationships/image" Target="../media/image8.png"/><Relationship Id="rId12" Type="http://schemas.openxmlformats.org/officeDocument/2006/relationships/image" Target="../media/image19.png"/><Relationship Id="rId2" Type="http://schemas.microsoft.com/office/2007/relationships/media" Target="../media/media1.mp3"/><Relationship Id="rId16" Type="http://schemas.openxmlformats.org/officeDocument/2006/relationships/image" Target="../media/image23.png"/><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15.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1665">
            <a:off x="239694" y="1622887"/>
            <a:ext cx="2661644" cy="891500"/>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205" y="924236"/>
            <a:ext cx="11310423" cy="9807819"/>
          </a:xfrm>
          <a:prstGeom prst="rect">
            <a:avLst/>
          </a:prstGeom>
        </p:spPr>
      </p:pic>
      <p:sp>
        <p:nvSpPr>
          <p:cNvPr id="26" name="任意多边形 25"/>
          <p:cNvSpPr/>
          <p:nvPr/>
        </p:nvSpPr>
        <p:spPr>
          <a:xfrm>
            <a:off x="1991237" y="3228278"/>
            <a:ext cx="7855972" cy="3530540"/>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DFPOP1-W9"/>
              <a:cs typeface="+mn-ea"/>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9407611" y="4800725"/>
            <a:ext cx="2784389" cy="1620820"/>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9670239" y="3330309"/>
            <a:ext cx="2176557" cy="3377231"/>
          </a:xfrm>
          <a:prstGeom prst="rect">
            <a:avLst/>
          </a:prstGeom>
        </p:spPr>
      </p:pic>
      <p:sp>
        <p:nvSpPr>
          <p:cNvPr id="92" name="任意多边形 91"/>
          <p:cNvSpPr/>
          <p:nvPr/>
        </p:nvSpPr>
        <p:spPr>
          <a:xfrm>
            <a:off x="-6577" y="6168693"/>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DFPOP1-W9"/>
              <a:cs typeface="+mn-ea"/>
              <a:sym typeface="+mn-lt"/>
            </a:endParaRPr>
          </a:p>
        </p:txBody>
      </p:sp>
      <p:sp>
        <p:nvSpPr>
          <p:cNvPr id="111" name="任意多边形 110"/>
          <p:cNvSpPr/>
          <p:nvPr/>
        </p:nvSpPr>
        <p:spPr>
          <a:xfrm>
            <a:off x="-6577" y="6291730"/>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DFPOP1-W9"/>
              <a:cs typeface="+mn-ea"/>
              <a:sym typeface="+mn-lt"/>
            </a:endParaRPr>
          </a:p>
        </p:txBody>
      </p:sp>
      <p:sp>
        <p:nvSpPr>
          <p:cNvPr id="112" name="任意多边形 111"/>
          <p:cNvSpPr/>
          <p:nvPr/>
        </p:nvSpPr>
        <p:spPr>
          <a:xfrm>
            <a:off x="-6577" y="6487466"/>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DFPOP1-W9"/>
              <a:cs typeface="+mn-ea"/>
              <a:sym typeface="+mn-lt"/>
            </a:endParaRPr>
          </a:p>
        </p:txBody>
      </p:sp>
      <p:pic>
        <p:nvPicPr>
          <p:cNvPr id="28" name="图片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4488" y="4910658"/>
            <a:ext cx="2998936" cy="1702253"/>
          </a:xfrm>
          <a:prstGeom prst="rect">
            <a:avLst/>
          </a:prstGeom>
        </p:spPr>
      </p:pic>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6"/>
          <a:stretch>
            <a:fillRect/>
          </a:stretch>
        </p:blipFill>
        <p:spPr>
          <a:xfrm>
            <a:off x="11372623" y="-32953"/>
            <a:ext cx="812800" cy="812800"/>
          </a:xfrm>
          <a:prstGeom prst="rect">
            <a:avLst/>
          </a:prstGeom>
        </p:spPr>
      </p:pic>
      <p:sp>
        <p:nvSpPr>
          <p:cNvPr id="5" name="Rectangle 4"/>
          <p:cNvSpPr/>
          <p:nvPr/>
        </p:nvSpPr>
        <p:spPr>
          <a:xfrm>
            <a:off x="3012704" y="4115587"/>
            <a:ext cx="6032164" cy="1405641"/>
          </a:xfrm>
          <a:prstGeom prst="rect">
            <a:avLst/>
          </a:prstGeom>
        </p:spPr>
        <p:txBody>
          <a:bodyPr wrap="none">
            <a:spAutoFit/>
          </a:bodyPr>
          <a:lstStyle/>
          <a:p>
            <a:pPr algn="ctr" defTabSz="914377"/>
            <a:r>
              <a:rPr lang="vi-VN" sz="4267"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12: Bờ tre đón khách</a:t>
            </a:r>
          </a:p>
          <a:p>
            <a:pPr algn="ctr" defTabSz="914377"/>
            <a:r>
              <a:rPr lang="vi-VN" sz="4267"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 5)</a:t>
            </a:r>
            <a:endParaRPr lang="en-US" sz="4267"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3FD5EC3-F7C4-FFCD-2C06-AB18CC5B7499}"/>
              </a:ext>
            </a:extLst>
          </p:cNvPr>
          <p:cNvSpPr/>
          <p:nvPr/>
        </p:nvSpPr>
        <p:spPr>
          <a:xfrm>
            <a:off x="3386279" y="-17730"/>
            <a:ext cx="5406287" cy="913199"/>
          </a:xfrm>
          <a:prstGeom prst="rect">
            <a:avLst/>
          </a:prstGeom>
        </p:spPr>
        <p:txBody>
          <a:bodyPr wrap="none">
            <a:spAutoFit/>
          </a:bodyPr>
          <a:lstStyle/>
          <a:p>
            <a:pPr algn="ctr" defTabSz="914377"/>
            <a:r>
              <a:rPr lang="vi-VN" sz="26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UBND QUẬN DƯƠNG KINH</a:t>
            </a:r>
          </a:p>
          <a:p>
            <a:pPr algn="ctr" defTabSz="914377"/>
            <a:r>
              <a:rPr lang="vi-VN" sz="26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TRƯỜNG TIỂU HỌC ANH DŨNG</a:t>
            </a:r>
            <a:endParaRPr lang="en-US" sz="26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4332044-0ED1-54D3-5B50-F29839C9DEC7}"/>
              </a:ext>
            </a:extLst>
          </p:cNvPr>
          <p:cNvCxnSpPr/>
          <p:nvPr/>
        </p:nvCxnSpPr>
        <p:spPr>
          <a:xfrm>
            <a:off x="4529798" y="924236"/>
            <a:ext cx="3113649"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7D501018-C2A3-80D6-27CD-479B692D9119}"/>
              </a:ext>
            </a:extLst>
          </p:cNvPr>
          <p:cNvSpPr/>
          <p:nvPr/>
        </p:nvSpPr>
        <p:spPr>
          <a:xfrm>
            <a:off x="4414965" y="3429000"/>
            <a:ext cx="3008516" cy="666786"/>
          </a:xfrm>
          <a:prstGeom prst="rect">
            <a:avLst/>
          </a:prstGeom>
        </p:spPr>
        <p:txBody>
          <a:bodyPr wrap="none">
            <a:spAutoFit/>
          </a:bodyPr>
          <a:lstStyle/>
          <a:p>
            <a:pPr algn="ctr" defTabSz="914377"/>
            <a:r>
              <a:rPr lang="vi-VN" sz="3733"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TIẾNG VIỆT</a:t>
            </a:r>
            <a:endParaRPr lang="en-US" sz="3733"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par>
                                <p:cTn id="60" presetID="2" presetClass="entr" presetSubtype="8" decel="41000" fill="hold" nodeType="withEffect">
                                  <p:stCondLst>
                                    <p:cond delay="275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4500" fill="hold"/>
                                        <p:tgtEl>
                                          <p:spTgt spid="28"/>
                                        </p:tgtEl>
                                        <p:attrNameLst>
                                          <p:attrName>ppt_x</p:attrName>
                                        </p:attrNameLst>
                                      </p:cBhvr>
                                      <p:tavLst>
                                        <p:tav tm="0">
                                          <p:val>
                                            <p:strVal val="0-#ppt_w/2"/>
                                          </p:val>
                                        </p:tav>
                                        <p:tav tm="100000">
                                          <p:val>
                                            <p:strVal val="#ppt_x"/>
                                          </p:val>
                                        </p:tav>
                                      </p:tavLst>
                                    </p:anim>
                                    <p:anim calcmode="lin" valueType="num">
                                      <p:cBhvr additive="base">
                                        <p:cTn id="63" dur="4500" fill="hold"/>
                                        <p:tgtEl>
                                          <p:spTgt spid="28"/>
                                        </p:tgtEl>
                                        <p:attrNameLst>
                                          <p:attrName>ppt_y</p:attrName>
                                        </p:attrNameLst>
                                      </p:cBhvr>
                                      <p:tavLst>
                                        <p:tav tm="0">
                                          <p:val>
                                            <p:strVal val="#ppt_y"/>
                                          </p:val>
                                        </p:tav>
                                        <p:tav tm="100000">
                                          <p:val>
                                            <p:strVal val="#ppt_y"/>
                                          </p:val>
                                        </p:tav>
                                      </p:tavLst>
                                    </p:anim>
                                  </p:childTnLst>
                                </p:cTn>
                              </p:par>
                              <p:par>
                                <p:cTn id="64" presetID="6" presetClass="emph" presetSubtype="0" repeatCount="14000" autoRev="1" fill="hold" nodeType="withEffect">
                                  <p:stCondLst>
                                    <p:cond delay="2750"/>
                                  </p:stCondLst>
                                  <p:childTnLst>
                                    <p:animScale>
                                      <p:cBhvr>
                                        <p:cTn id="65" dur="250" fill="hold"/>
                                        <p:tgtEl>
                                          <p:spTgt spid="28"/>
                                        </p:tgtEl>
                                      </p:cBhvr>
                                      <p:by x="95000" y="95000"/>
                                    </p:animScale>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cond evt="onNext" delay="0">
                      <p:tgtEl>
                        <p:sldTgt/>
                      </p:tgtEl>
                    </p:cond>
                  </p:endCondLst>
                </p:cTn>
                <p:tgtEl>
                  <p:spTgt spid="3"/>
                </p:tgtEl>
              </p:cMediaNode>
            </p:audio>
          </p:childTnLst>
        </p:cTn>
      </p:par>
    </p:tnLst>
    <p:bldLst>
      <p:bldP spid="26" grpId="0" animBg="1"/>
      <p:bldP spid="92" grpId="0" animBg="1"/>
      <p:bldP spid="111" grpId="0" animBg="1"/>
      <p:bldP spid="112" grpId="0" animBg="1"/>
      <p:bldP spid="5"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4528484"/>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no.</a:t>
            </a:r>
          </a:p>
          <a:p>
            <a:pPr algn="r" defTabSz="121917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7977352" y="4565764"/>
            <a:ext cx="3200557"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8285666" y="5272855"/>
            <a:ext cx="2430757"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chó Mi Nô của em rất đẹp.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nuôi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417</Words>
  <Application>Microsoft Office PowerPoint</Application>
  <PresentationFormat>Widescreen</PresentationFormat>
  <Paragraphs>32</Paragraphs>
  <Slides>7</Slides>
  <Notes>5</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vt:i4>
      </vt:variant>
    </vt:vector>
  </HeadingPairs>
  <TitlesOfParts>
    <vt:vector size="23" baseType="lpstr">
      <vt:lpstr>等线</vt:lpstr>
      <vt:lpstr>等线 Light</vt:lpstr>
      <vt:lpstr>微软雅黑</vt:lpstr>
      <vt:lpstr>Arial</vt:lpstr>
      <vt:lpstr>Arial-Rounded</vt:lpstr>
      <vt:lpstr>Calibri</vt:lpstr>
      <vt:lpstr>DFPOP1-W9</vt:lpstr>
      <vt:lpstr>Kalam</vt:lpstr>
      <vt:lpstr>Montserrat</vt:lpstr>
      <vt:lpstr>Segoe UI Black</vt:lpstr>
      <vt:lpstr>Times New Roman</vt:lpstr>
      <vt:lpstr>千图网拥有20W+精美PPT模板 更多PPT模板下载至：www.58pic.com/office/ppt​​</vt:lpstr>
      <vt:lpstr>包图主题2</vt:lpstr>
      <vt:lpstr>Doodle Sketchbook by Slidesgo</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3</cp:revision>
  <dcterms:created xsi:type="dcterms:W3CDTF">2021-08-02T04:47:52Z</dcterms:created>
  <dcterms:modified xsi:type="dcterms:W3CDTF">2025-04-03T05:28:22Z</dcterms:modified>
</cp:coreProperties>
</file>