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15" r:id="rId6"/>
    <p:sldMasterId id="2147483719" r:id="rId7"/>
  </p:sldMasterIdLst>
  <p:notesMasterIdLst>
    <p:notesMasterId r:id="rId18"/>
  </p:notesMasterIdLst>
  <p:sldIdLst>
    <p:sldId id="2930" r:id="rId8"/>
    <p:sldId id="275" r:id="rId9"/>
    <p:sldId id="2927" r:id="rId10"/>
    <p:sldId id="257" r:id="rId11"/>
    <p:sldId id="522" r:id="rId12"/>
    <p:sldId id="2928" r:id="rId13"/>
    <p:sldId id="2929" r:id="rId14"/>
    <p:sldId id="2920" r:id="rId15"/>
    <p:sldId id="267" r:id="rId16"/>
    <p:sldId id="29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450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977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1700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64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478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9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26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4042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432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1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387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391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135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071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090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49861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60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964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942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8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9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9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1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2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6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15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6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4" y="-455204"/>
            <a:ext cx="3366198" cy="24953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22" y="2641600"/>
            <a:ext cx="1572485" cy="467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35" y="4038600"/>
            <a:ext cx="2027434" cy="281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29" y="225716"/>
            <a:ext cx="1484556" cy="1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665">
            <a:off x="239694" y="1622887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5" y="924236"/>
            <a:ext cx="11310423" cy="9807819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91237" y="3228278"/>
            <a:ext cx="7855972" cy="353054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88" y="4910658"/>
            <a:ext cx="2998936" cy="1702253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2623" y="-32953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2704" y="4115587"/>
            <a:ext cx="6032164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12: Bờ tre đón khách</a:t>
            </a:r>
          </a:p>
          <a:p>
            <a:pPr algn="ctr" defTabSz="914377"/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4267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6)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D5EC3-F7C4-FFCD-2C06-AB18CC5B7499}"/>
              </a:ext>
            </a:extLst>
          </p:cNvPr>
          <p:cNvSpPr/>
          <p:nvPr/>
        </p:nvSpPr>
        <p:spPr>
          <a:xfrm>
            <a:off x="3386279" y="-17730"/>
            <a:ext cx="5406287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defTabSz="914377"/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ANH DŨNG</a:t>
            </a:r>
            <a:endParaRPr lang="en-US" sz="2667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32044-0ED1-54D3-5B50-F29839C9DEC7}"/>
              </a:ext>
            </a:extLst>
          </p:cNvPr>
          <p:cNvCxnSpPr/>
          <p:nvPr/>
        </p:nvCxnSpPr>
        <p:spPr>
          <a:xfrm>
            <a:off x="4529798" y="924236"/>
            <a:ext cx="31136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D501018-C2A3-80D6-27CD-479B692D9119}"/>
              </a:ext>
            </a:extLst>
          </p:cNvPr>
          <p:cNvSpPr/>
          <p:nvPr/>
        </p:nvSpPr>
        <p:spPr>
          <a:xfrm>
            <a:off x="4414965" y="3429000"/>
            <a:ext cx="30085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37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id="{3E0254BB-8C72-4A7C-BCFF-574F4B11F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695F33-AA3A-4C54-978C-6088804A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562241"/>
            <a:ext cx="8407153" cy="5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113455" y="1092033"/>
            <a:ext cx="2717054" cy="2154694"/>
            <a:chOff x="3113455" y="1092033"/>
            <a:chExt cx="2717054" cy="2154694"/>
          </a:xfrm>
        </p:grpSpPr>
        <p:pic>
          <p:nvPicPr>
            <p:cNvPr id="2" name="图片 1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1092033"/>
              <a:ext cx="2717054" cy="215469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310455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Tên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10836" y="1092033"/>
            <a:ext cx="2717054" cy="2154694"/>
            <a:chOff x="6410836" y="1092033"/>
            <a:chExt cx="2717054" cy="2154694"/>
          </a:xfrm>
        </p:grpSpPr>
        <p:pic>
          <p:nvPicPr>
            <p:cNvPr id="4" name="图片 3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1092033"/>
              <a:ext cx="2717054" cy="215469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07836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13455" y="3557997"/>
            <a:ext cx="2717054" cy="2154694"/>
            <a:chOff x="3113455" y="3329397"/>
            <a:chExt cx="2717054" cy="2154694"/>
          </a:xfrm>
        </p:grpSpPr>
        <p:pic>
          <p:nvPicPr>
            <p:cNvPr id="3" name="图片 2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3329397"/>
              <a:ext cx="2717054" cy="215469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68065" y="4083410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</a:rPr>
                <a:t>đâu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0807" y="3557997"/>
            <a:ext cx="2857112" cy="2154694"/>
            <a:chOff x="6340807" y="3329397"/>
            <a:chExt cx="2857112" cy="2154694"/>
          </a:xfrm>
        </p:grpSpPr>
        <p:pic>
          <p:nvPicPr>
            <p:cNvPr id="5" name="图片 4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3329397"/>
              <a:ext cx="2717054" cy="215469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340807" y="3968002"/>
              <a:ext cx="28571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Đặc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nào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khiến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nhớ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nhất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113</Words>
  <Application>Microsoft Office PowerPoint</Application>
  <PresentationFormat>Widescreen</PresentationFormat>
  <Paragraphs>29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等线</vt:lpstr>
      <vt:lpstr>等线 Light</vt:lpstr>
      <vt:lpstr>DFPOP1-W9</vt:lpstr>
      <vt:lpstr>微软雅黑</vt:lpstr>
      <vt:lpstr>.VnAvant</vt:lpstr>
      <vt:lpstr>Arial</vt:lpstr>
      <vt:lpstr>Arial-Rounded</vt:lpstr>
      <vt:lpstr>Calibri</vt:lpstr>
      <vt:lpstr>Calibri Light</vt:lpstr>
      <vt:lpstr>Segoe UI Black</vt:lpstr>
      <vt:lpstr>Times New Roman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Office 主题​​</vt:lpstr>
      <vt:lpstr>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</cp:revision>
  <dcterms:created xsi:type="dcterms:W3CDTF">2021-08-02T04:53:32Z</dcterms:created>
  <dcterms:modified xsi:type="dcterms:W3CDTF">2025-04-03T05:25:09Z</dcterms:modified>
</cp:coreProperties>
</file>