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7" r:id="rId3"/>
    <p:sldId id="278" r:id="rId4"/>
    <p:sldId id="257" r:id="rId5"/>
    <p:sldId id="258" r:id="rId6"/>
    <p:sldId id="274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B654"/>
    <a:srgbClr val="F49AC1"/>
    <a:srgbClr val="0BADDF"/>
    <a:srgbClr val="16C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36" y="78"/>
      </p:cViewPr>
      <p:guideLst>
        <p:guide orient="horz" pos="2160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5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8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2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5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8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5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1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3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0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4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6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1DAAB-026F-481A-A535-B039E2B772EA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8.sv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22.sv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444137"/>
            <a:ext cx="7886700" cy="763226"/>
          </a:xfrm>
        </p:spPr>
        <p:txBody>
          <a:bodyPr>
            <a:normAutofit/>
          </a:bodyPr>
          <a:lstStyle/>
          <a:p>
            <a:pPr algn="ctr"/>
            <a:r>
              <a:rPr lang="en-US" sz="2000" b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UNBD QUẬN DƯƠNG KINH</a:t>
            </a:r>
            <a:br>
              <a:rPr lang="en-US" sz="2000" b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2000" b="1" u="sng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000" b="1" u="sng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0624" y="2308951"/>
            <a:ext cx="932524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 AND WELCOME TO MY ENGLISH CLASS</a:t>
            </a:r>
            <a:endParaRPr lang="en-US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7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355353">
            <a:off x="6171533" y="2963188"/>
            <a:ext cx="3394157" cy="3394157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" name="Freeform 3"/>
          <p:cNvSpPr/>
          <p:nvPr/>
        </p:nvSpPr>
        <p:spPr>
          <a:xfrm rot="355353">
            <a:off x="-1022815" y="-300674"/>
            <a:ext cx="3394157" cy="3394157"/>
          </a:xfrm>
          <a:custGeom>
            <a:avLst/>
            <a:gdLst/>
            <a:ahLst/>
            <a:cxnLst/>
            <a:rect l="l" t="t" r="r" b="b"/>
            <a:pathLst>
              <a:path w="6788313" h="6788313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4" name="Freeform 4"/>
          <p:cNvSpPr/>
          <p:nvPr/>
        </p:nvSpPr>
        <p:spPr>
          <a:xfrm rot="5300243">
            <a:off x="2564210" y="-303094"/>
            <a:ext cx="4015581" cy="7474103"/>
          </a:xfrm>
          <a:custGeom>
            <a:avLst/>
            <a:gdLst/>
            <a:ahLst/>
            <a:cxnLst/>
            <a:rect l="l" t="t" r="r" b="b"/>
            <a:pathLst>
              <a:path w="8031162" h="15631762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 t="-123" r="-37833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sz="900"/>
          </a:p>
        </p:txBody>
      </p:sp>
      <p:sp>
        <p:nvSpPr>
          <p:cNvPr id="24" name="TextBox 21"/>
          <p:cNvSpPr txBox="1"/>
          <p:nvPr/>
        </p:nvSpPr>
        <p:spPr>
          <a:xfrm>
            <a:off x="674263" y="3059668"/>
            <a:ext cx="7529783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800" spc="304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Britannic Bold" panose="020B0903060703020204" pitchFamily="34" charset="0"/>
              </a:rPr>
              <a:t>Warm-up </a:t>
            </a:r>
            <a:endParaRPr lang="en-US" sz="4800" spc="304" dirty="0">
              <a:ln>
                <a:solidFill>
                  <a:schemeClr val="tx1"/>
                </a:solidFill>
              </a:ln>
              <a:solidFill>
                <a:srgbClr val="0000FF"/>
              </a:solidFill>
              <a:latin typeface="Britannic Bold" panose="020B0903060703020204" pitchFamily="34" charset="0"/>
            </a:endParaRPr>
          </a:p>
        </p:txBody>
      </p:sp>
      <p:sp>
        <p:nvSpPr>
          <p:cNvPr id="33" name="Freeform 14"/>
          <p:cNvSpPr/>
          <p:nvPr/>
        </p:nvSpPr>
        <p:spPr>
          <a:xfrm>
            <a:off x="7799322" y="948055"/>
            <a:ext cx="1344678" cy="741061"/>
          </a:xfrm>
          <a:custGeom>
            <a:avLst/>
            <a:gdLst/>
            <a:ahLst/>
            <a:cxnLst/>
            <a:rect l="l" t="t" r="r" b="b"/>
            <a:pathLst>
              <a:path w="1774389" h="977877">
                <a:moveTo>
                  <a:pt x="0" y="0"/>
                </a:moveTo>
                <a:lnTo>
                  <a:pt x="1774389" y="0"/>
                </a:lnTo>
                <a:lnTo>
                  <a:pt x="1774389" y="977877"/>
                </a:lnTo>
                <a:lnTo>
                  <a:pt x="0" y="9778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4" name="Freeform 18"/>
          <p:cNvSpPr/>
          <p:nvPr/>
        </p:nvSpPr>
        <p:spPr>
          <a:xfrm>
            <a:off x="495300" y="4947035"/>
            <a:ext cx="882138" cy="980154"/>
          </a:xfrm>
          <a:custGeom>
            <a:avLst/>
            <a:gdLst/>
            <a:ahLst/>
            <a:cxnLst/>
            <a:rect l="l" t="t" r="r" b="b"/>
            <a:pathLst>
              <a:path w="1164038" h="1293376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8438348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umber song 1-20 for children - Counting numbers - The Singing Walru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27016"/>
            <a:ext cx="9144000" cy="577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5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3857" y="3116884"/>
            <a:ext cx="6132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b="1">
                <a:latin typeface="Comic Sans MS" panose="030F0702030302020204" pitchFamily="66" charset="0"/>
              </a:rPr>
              <a:t>Look and circle. Then say.</a:t>
            </a:r>
            <a:endParaRPr lang="en-US" sz="30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9397" y="4361789"/>
            <a:ext cx="38483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Comic Sans MS" panose="030F0702030302020204" pitchFamily="66" charset="0"/>
              </a:rPr>
              <a:t>2. Let’s play.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21" y="4934462"/>
            <a:ext cx="600112" cy="554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33" y="3695148"/>
            <a:ext cx="449035" cy="4522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52" y="3696939"/>
            <a:ext cx="449035" cy="4522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21" y="3689557"/>
            <a:ext cx="449035" cy="4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8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8" y="306171"/>
            <a:ext cx="681537" cy="705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2524" y="278504"/>
            <a:ext cx="52171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Look and circle. Then say.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47" y="808260"/>
            <a:ext cx="449035" cy="45224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05" y="825861"/>
            <a:ext cx="449035" cy="40585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62" y="810051"/>
            <a:ext cx="449035" cy="452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1" y="1485986"/>
            <a:ext cx="2222281" cy="160573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915" y="1135658"/>
            <a:ext cx="2114306" cy="18967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01" y="4128608"/>
            <a:ext cx="2240339" cy="164610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50" y="4128608"/>
            <a:ext cx="2234471" cy="164610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40327" y="3211952"/>
            <a:ext cx="3377046" cy="461665"/>
            <a:chOff x="540327" y="3492509"/>
            <a:chExt cx="3377046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540327" y="3492509"/>
              <a:ext cx="556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omic Sans MS" panose="030F0702030302020204" pitchFamily="66" charset="0"/>
                </a:rPr>
                <a:t>1.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97325" y="3492509"/>
              <a:ext cx="2820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omic Sans MS" panose="030F0702030302020204" pitchFamily="66" charset="0"/>
                </a:rPr>
                <a:t>fourteen / fifteen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81597" y="3211952"/>
            <a:ext cx="3377046" cy="461665"/>
            <a:chOff x="540327" y="3492509"/>
            <a:chExt cx="3377046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540327" y="3492509"/>
              <a:ext cx="556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omic Sans MS" panose="030F0702030302020204" pitchFamily="66" charset="0"/>
                </a:rPr>
                <a:t>2.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97325" y="3492509"/>
              <a:ext cx="2820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omic Sans MS" panose="030F0702030302020204" pitchFamily="66" charset="0"/>
                </a:rPr>
                <a:t>sister / brother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0917" y="6002739"/>
            <a:ext cx="3657010" cy="461665"/>
            <a:chOff x="540327" y="3492509"/>
            <a:chExt cx="3657010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540327" y="3492509"/>
              <a:ext cx="556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omic Sans MS" panose="030F0702030302020204" pitchFamily="66" charset="0"/>
                </a:rPr>
                <a:t>3.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97325" y="3492509"/>
              <a:ext cx="3100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omic Sans MS" panose="030F0702030302020204" pitchFamily="66" charset="0"/>
                </a:rPr>
                <a:t>sixteen / seventeen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82187" y="6002739"/>
            <a:ext cx="3377046" cy="461665"/>
            <a:chOff x="540327" y="3492509"/>
            <a:chExt cx="3377046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40327" y="3492509"/>
              <a:ext cx="556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Comic Sans MS" panose="030F0702030302020204" pitchFamily="66" charset="0"/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97325" y="3492509"/>
              <a:ext cx="2820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omic Sans MS" panose="030F0702030302020204" pitchFamily="66" charset="0"/>
                </a:rPr>
                <a:t>twelve / thirteen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6A9F92-06F4-4D94-9FB3-9B8A1A35522A}"/>
              </a:ext>
            </a:extLst>
          </p:cNvPr>
          <p:cNvSpPr/>
          <p:nvPr/>
        </p:nvSpPr>
        <p:spPr>
          <a:xfrm>
            <a:off x="1097325" y="3211952"/>
            <a:ext cx="1414966" cy="461665"/>
          </a:xfrm>
          <a:prstGeom prst="roundRect">
            <a:avLst>
              <a:gd name="adj" fmla="val 28671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2072540-8C7F-4C16-AA4B-57B0487F0BB0}"/>
              </a:ext>
            </a:extLst>
          </p:cNvPr>
          <p:cNvSpPr/>
          <p:nvPr/>
        </p:nvSpPr>
        <p:spPr>
          <a:xfrm>
            <a:off x="5733653" y="3198167"/>
            <a:ext cx="999656" cy="461665"/>
          </a:xfrm>
          <a:prstGeom prst="roundRect">
            <a:avLst>
              <a:gd name="adj" fmla="val 28671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8CB2C3A-339A-4279-A677-79A6587164D2}"/>
              </a:ext>
            </a:extLst>
          </p:cNvPr>
          <p:cNvSpPr/>
          <p:nvPr/>
        </p:nvSpPr>
        <p:spPr>
          <a:xfrm>
            <a:off x="2507349" y="5998869"/>
            <a:ext cx="1538178" cy="461665"/>
          </a:xfrm>
          <a:prstGeom prst="roundRect">
            <a:avLst>
              <a:gd name="adj" fmla="val 28671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CC1886A-2384-4D94-A0EB-A69A6EFC80F1}"/>
              </a:ext>
            </a:extLst>
          </p:cNvPr>
          <p:cNvSpPr/>
          <p:nvPr/>
        </p:nvSpPr>
        <p:spPr>
          <a:xfrm>
            <a:off x="7020465" y="6012421"/>
            <a:ext cx="1310735" cy="461665"/>
          </a:xfrm>
          <a:prstGeom prst="roundRect">
            <a:avLst>
              <a:gd name="adj" fmla="val 28671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2662" y="644264"/>
            <a:ext cx="1904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play.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3246" y="1233217"/>
            <a:ext cx="6054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Game</a:t>
            </a:r>
            <a:endParaRPr lang="en-US" sz="6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7806" y="3487783"/>
            <a:ext cx="590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Link game: https://www.baamboozle.com/game/946108</a:t>
            </a:r>
          </a:p>
        </p:txBody>
      </p:sp>
    </p:spTree>
    <p:extLst>
      <p:ext uri="{BB962C8B-B14F-4D97-AF65-F5344CB8AC3E}">
        <p14:creationId xmlns:p14="http://schemas.microsoft.com/office/powerpoint/2010/main" val="117403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708" y="1332411"/>
            <a:ext cx="74588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FOR YOUR LISTENING</a:t>
            </a:r>
            <a:endParaRPr lang="en-US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41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65</Words>
  <Application>Microsoft Office PowerPoint</Application>
  <PresentationFormat>On-screen Show (4:3)</PresentationFormat>
  <Paragraphs>18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Britannic Bold</vt:lpstr>
      <vt:lpstr>Calibri</vt:lpstr>
      <vt:lpstr>Calibri Light</vt:lpstr>
      <vt:lpstr>Cambria</vt:lpstr>
      <vt:lpstr>Comic Sans MS</vt:lpstr>
      <vt:lpstr>Times New Roman</vt:lpstr>
      <vt:lpstr>Office Theme</vt:lpstr>
      <vt:lpstr>UNBD QUẬN DƯƠNG KINH TRƯỜNG TIỂU HỌC ANH DŨNG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24</cp:revision>
  <dcterms:created xsi:type="dcterms:W3CDTF">2021-02-24T03:33:59Z</dcterms:created>
  <dcterms:modified xsi:type="dcterms:W3CDTF">2025-04-03T05:28:49Z</dcterms:modified>
</cp:coreProperties>
</file>