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7" r:id="rId4"/>
    <p:sldMasterId id="2147483709" r:id="rId5"/>
    <p:sldMasterId id="2147483721" r:id="rId6"/>
    <p:sldMasterId id="2147483733" r:id="rId7"/>
  </p:sldMasterIdLst>
  <p:notesMasterIdLst>
    <p:notesMasterId r:id="rId36"/>
  </p:notesMasterIdLst>
  <p:sldIdLst>
    <p:sldId id="256" r:id="rId8"/>
    <p:sldId id="257" r:id="rId9"/>
    <p:sldId id="258" r:id="rId10"/>
    <p:sldId id="263" r:id="rId11"/>
    <p:sldId id="259" r:id="rId12"/>
    <p:sldId id="260" r:id="rId13"/>
    <p:sldId id="261" r:id="rId14"/>
    <p:sldId id="264" r:id="rId15"/>
    <p:sldId id="265" r:id="rId16"/>
    <p:sldId id="266" r:id="rId17"/>
    <p:sldId id="2007577099" r:id="rId18"/>
    <p:sldId id="2007577097" r:id="rId19"/>
    <p:sldId id="2007577096" r:id="rId20"/>
    <p:sldId id="2007577126" r:id="rId21"/>
    <p:sldId id="2007577154" r:id="rId22"/>
    <p:sldId id="2007577100" r:id="rId23"/>
    <p:sldId id="2007577150" r:id="rId24"/>
    <p:sldId id="2007577101" r:id="rId25"/>
    <p:sldId id="367" r:id="rId26"/>
    <p:sldId id="273" r:id="rId27"/>
    <p:sldId id="2007577151" r:id="rId28"/>
    <p:sldId id="275" r:id="rId29"/>
    <p:sldId id="276" r:id="rId30"/>
    <p:sldId id="280" r:id="rId31"/>
    <p:sldId id="2007577128" r:id="rId32"/>
    <p:sldId id="2007577155" r:id="rId33"/>
    <p:sldId id="2007577157" r:id="rId34"/>
    <p:sldId id="2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8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31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4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1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59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91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37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33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78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2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83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5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7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1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6598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633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48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30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340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62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3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3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388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4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81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63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6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40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0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4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7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1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28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2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4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6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3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044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88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701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3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27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703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16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704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950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75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595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370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5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24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379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0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66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42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32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84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60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4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9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903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0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7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3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6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6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7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3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7498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BC2A2-BA90-45F1-88F0-FBE920DD955B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7591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5E0D4-2652-4276-BA4E-0582E40C6609}"/>
              </a:ext>
            </a:extLst>
          </p:cNvPr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778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718850-5928-4911-ACAE-08560FABD7A5}"/>
              </a:ext>
            </a:extLst>
          </p:cNvPr>
          <p:cNvSpPr txBox="1"/>
          <p:nvPr userDrawn="1"/>
        </p:nvSpPr>
        <p:spPr>
          <a:xfrm>
            <a:off x="9187962" y="6575791"/>
            <a:ext cx="3346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001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0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50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21" Type="http://schemas.openxmlformats.org/officeDocument/2006/relationships/image" Target="../media/image37.png"/><Relationship Id="rId34" Type="http://schemas.microsoft.com/office/2007/relationships/hdphoto" Target="../media/hdphoto14.wdp"/><Relationship Id="rId7" Type="http://schemas.openxmlformats.org/officeDocument/2006/relationships/image" Target="../media/image30.png"/><Relationship Id="rId12" Type="http://schemas.microsoft.com/office/2007/relationships/hdphoto" Target="../media/hdphoto6.wdp"/><Relationship Id="rId17" Type="http://schemas.openxmlformats.org/officeDocument/2006/relationships/image" Target="../media/image35.png"/><Relationship Id="rId25" Type="http://schemas.openxmlformats.org/officeDocument/2006/relationships/slide" Target="slide4.xml"/><Relationship Id="rId33" Type="http://schemas.openxmlformats.org/officeDocument/2006/relationships/image" Target="../media/image42.png"/><Relationship Id="rId38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slide" Target="slide5.xml"/><Relationship Id="rId28" Type="http://schemas.openxmlformats.org/officeDocument/2006/relationships/image" Target="../media/image39.GIF"/><Relationship Id="rId36" Type="http://schemas.openxmlformats.org/officeDocument/2006/relationships/image" Target="../media/image44.png"/><Relationship Id="rId10" Type="http://schemas.microsoft.com/office/2007/relationships/hdphoto" Target="../media/hdphoto5.wdp"/><Relationship Id="rId19" Type="http://schemas.openxmlformats.org/officeDocument/2006/relationships/image" Target="../media/image36.png"/><Relationship Id="rId31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38.png"/><Relationship Id="rId30" Type="http://schemas.microsoft.com/office/2007/relationships/hdphoto" Target="../media/hdphoto12.wdp"/><Relationship Id="rId35" Type="http://schemas.openxmlformats.org/officeDocument/2006/relationships/image" Target="../media/image43.png"/><Relationship Id="rId8" Type="http://schemas.microsoft.com/office/2007/relationships/hdphoto" Target="../media/hdphoto4.wdp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jpeg"/><Relationship Id="rId10" Type="http://schemas.microsoft.com/office/2007/relationships/hdphoto" Target="../media/hdphoto16.wdp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665">
            <a:off x="239694" y="1622887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5" y="924236"/>
            <a:ext cx="11310423" cy="9807819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91237" y="3228278"/>
            <a:ext cx="7855972" cy="353054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88" y="4910658"/>
            <a:ext cx="2998936" cy="1702253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2623" y="-32953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2704" y="4115587"/>
            <a:ext cx="6032164" cy="140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12: Bờ tre đón khách</a:t>
            </a:r>
          </a:p>
          <a:p>
            <a:pPr algn="ctr" defTabSz="914377"/>
            <a:r>
              <a:rPr lang="vi-V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4267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1+2)</a:t>
            </a:r>
            <a:endParaRPr lang="en-US" sz="4267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FD5EC3-F7C4-FFCD-2C06-AB18CC5B7499}"/>
              </a:ext>
            </a:extLst>
          </p:cNvPr>
          <p:cNvSpPr/>
          <p:nvPr/>
        </p:nvSpPr>
        <p:spPr>
          <a:xfrm>
            <a:off x="3386279" y="-17730"/>
            <a:ext cx="5406287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vi-VN" sz="2667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defTabSz="914377"/>
            <a:r>
              <a:rPr lang="vi-VN" sz="2667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TIỂU HỌC ANH DŨNG</a:t>
            </a:r>
            <a:endParaRPr lang="en-US" sz="2667" b="1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332044-0ED1-54D3-5B50-F29839C9DEC7}"/>
              </a:ext>
            </a:extLst>
          </p:cNvPr>
          <p:cNvCxnSpPr/>
          <p:nvPr/>
        </p:nvCxnSpPr>
        <p:spPr>
          <a:xfrm>
            <a:off x="4529798" y="924236"/>
            <a:ext cx="31136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D501018-C2A3-80D6-27CD-479B692D9119}"/>
              </a:ext>
            </a:extLst>
          </p:cNvPr>
          <p:cNvSpPr/>
          <p:nvPr/>
        </p:nvSpPr>
        <p:spPr>
          <a:xfrm>
            <a:off x="4414965" y="3429000"/>
            <a:ext cx="300851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vi-VN" sz="3733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5A3163-B1C8-4975-90F6-E87B7283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5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57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cu</a:t>
                </a: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57D3F70-86E0-4009-9CFB-436EF261CB06}"/>
              </a:ext>
            </a:extLst>
          </p:cNvPr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D899E8F-75BB-41F4-B171-D08B31BFC065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>
                <a:extLst>
                  <a:ext uri="{FF2B5EF4-FFF2-40B4-BE49-F238E27FC236}">
                    <a16:creationId xmlns:a16="http://schemas.microsoft.com/office/drawing/2014/main" id="{D44C82CE-F64B-4968-A51C-CC3DE0F4C6EC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139479-5E5A-4DE7-814E-9982E3C25A1F}"/>
                  </a:ext>
                </a:extLst>
              </p:cNvPr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36" name="10">
              <a:extLst>
                <a:ext uri="{FF2B5EF4-FFF2-40B4-BE49-F238E27FC236}">
                  <a16:creationId xmlns:a16="http://schemas.microsoft.com/office/drawing/2014/main" id="{2F937D63-E072-42C6-8844-9C2A806D2F38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07CDE3CA-B1D8-4F3F-A1F4-A079EB395D4E}"/>
                </a:ext>
              </a:extLst>
            </p:cNvPr>
            <p:cNvCxnSpPr>
              <a:cxnSpLocks/>
            </p:cNvCxnSpPr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ảnh khắc săn mồi của loài bói cá bông _ Kingfisher (1)">
            <a:hlinkClick r:id="" action="ppaction://media"/>
            <a:extLst>
              <a:ext uri="{FF2B5EF4-FFF2-40B4-BE49-F238E27FC236}">
                <a16:creationId xmlns:a16="http://schemas.microsoft.com/office/drawing/2014/main" id="{04CCE9DF-1A22-4D89-BE48-818782CD2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209" y="326723"/>
            <a:ext cx="10781048" cy="60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40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B0D6A35-CB72-47E0-9BE7-18D30D82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071A23E-E87F-4A29-9987-8020EE0A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8CE194C-7A9C-4E38-8A93-7A6130C6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73CFE7C-6553-4C88-8E5A-4637D293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677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41DC15-79D9-49BA-A648-34DF18AEAFE9}"/>
              </a:ext>
            </a:extLst>
          </p:cNvPr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901F6-AF6A-4EA0-AF1C-B075BEA38DEE}"/>
              </a:ext>
            </a:extLst>
          </p:cNvPr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D28711-B56D-46D2-8FD8-5C91891CB0EB}"/>
              </a:ext>
            </a:extLst>
          </p:cNvPr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5FA0DB-13C8-4BAA-A4FB-BB9FEF3A6088}"/>
              </a:ext>
            </a:extLst>
          </p:cNvPr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833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FE06E7-C20E-4FD6-83B9-2747878F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962D6-C06E-48B2-B556-DE63BEC982E6}"/>
              </a:ext>
            </a:extLst>
          </p:cNvPr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FAF60-5DA1-403F-AA15-D899428C6FF5}"/>
              </a:ext>
            </a:extLst>
          </p:cNvPr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49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19787" y="139996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77215" y="410845"/>
            <a:ext cx="1007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C73553A-6821-4CE8-93F3-449CF6A5C1E0}"/>
              </a:ext>
            </a:extLst>
          </p:cNvPr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5351763-6E4B-4EE2-AEDA-E1A0883D69A4}"/>
              </a:ext>
            </a:extLst>
          </p:cNvPr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51A6A9EA-854F-4107-8D74-62D90FB6FC30}"/>
              </a:ext>
            </a:extLst>
          </p:cNvPr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E0FAC13-DC36-4D5A-97DA-4B60AABE37F6}"/>
              </a:ext>
            </a:extLst>
          </p:cNvPr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C5A3183-E1D8-40A1-8AB9-917A7DD3F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A81C5711-C1D7-4EE6-AC32-2B653A56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>
            <a:extLst>
              <a:ext uri="{FF2B5EF4-FFF2-40B4-BE49-F238E27FC236}">
                <a16:creationId xmlns:a16="http://schemas.microsoft.com/office/drawing/2014/main" id="{450DB42C-CB25-42F1-9683-321D47C30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>
            <a:extLst>
              <a:ext uri="{FF2B5EF4-FFF2-40B4-BE49-F238E27FC236}">
                <a16:creationId xmlns:a16="http://schemas.microsoft.com/office/drawing/2014/main" id="{B43D7ADC-4CFD-42B2-9F7F-74DA31A25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E76CFA7C-C562-4B36-86C8-1B9856919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A7A5BC-2C60-405B-87A1-57BC7C7A764D}"/>
              </a:ext>
            </a:extLst>
          </p:cNvPr>
          <p:cNvSpPr txBox="1">
            <a:spLocks/>
          </p:cNvSpPr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C15A91-4500-4002-BB0A-E170AADF5D04}"/>
              </a:ext>
            </a:extLst>
          </p:cNvPr>
          <p:cNvGraphicFramePr>
            <a:graphicFrameLocks noGrp="1"/>
          </p:cNvGraphicFramePr>
          <p:nvPr/>
        </p:nvGraphicFramePr>
        <p:xfrm>
          <a:off x="1433688" y="1724377"/>
          <a:ext cx="929075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val="4008401274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val="2817918096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65066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gật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gù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18939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bói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hạ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reo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01929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Bầy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đứng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im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tượng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đá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14147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xuống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rồi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15586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Bác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bồ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ì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ộp</a:t>
                      </a:r>
                      <a:r>
                        <a:rPr lang="en-US" sz="36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vang </a:t>
                      </a:r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lừng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7381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F45F0-55C6-46A9-8653-7E7459E009A9}"/>
              </a:ext>
            </a:extLst>
          </p:cNvPr>
          <p:cNvCxnSpPr>
            <a:cxnSpLocks/>
          </p:cNvCxnSpPr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D36E1E-BC04-423D-AECF-F8CC9C0552F9}"/>
              </a:ext>
            </a:extLst>
          </p:cNvPr>
          <p:cNvCxnSpPr>
            <a:cxnSpLocks/>
          </p:cNvCxnSpPr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E3510-F088-4532-B9FD-C7B05C02C17A}"/>
              </a:ext>
            </a:extLst>
          </p:cNvPr>
          <p:cNvCxnSpPr>
            <a:cxnSpLocks/>
          </p:cNvCxnSpPr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97B106-D15A-4BE9-9E08-3EA49A850240}"/>
              </a:ext>
            </a:extLst>
          </p:cNvPr>
          <p:cNvCxnSpPr>
            <a:cxnSpLocks/>
          </p:cNvCxnSpPr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20D61F-9F52-4E18-8CEE-18D87865595F}"/>
              </a:ext>
            </a:extLst>
          </p:cNvPr>
          <p:cNvCxnSpPr>
            <a:cxnSpLocks/>
          </p:cNvCxnSpPr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8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“ Tre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” –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47B60F2-B2DC-4077-8467-9F3A4D2FA93E}"/>
              </a:ext>
            </a:extLst>
          </p:cNvPr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A73CD2-B26C-4BB3-86B4-DD7224F35DF1}"/>
              </a:ext>
            </a:extLst>
          </p:cNvPr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AC1A53-10C9-4FE2-ACA7-4A64734C4A54}"/>
              </a:ext>
            </a:extLst>
          </p:cNvPr>
          <p:cNvCxnSpPr>
            <a:cxnSpLocks/>
          </p:cNvCxnSpPr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0A88A2-06FC-4390-86D8-CFA1B358A40E}"/>
              </a:ext>
            </a:extLst>
          </p:cNvPr>
          <p:cNvCxnSpPr>
            <a:cxnSpLocks/>
          </p:cNvCxnSpPr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D249FB-2150-48EB-B155-34F16FBE02E9}"/>
              </a:ext>
            </a:extLst>
          </p:cNvPr>
          <p:cNvCxnSpPr>
            <a:cxnSpLocks/>
          </p:cNvCxnSpPr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khổ thơ em 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86B57-2BD6-421E-BCE3-962EB8253628}"/>
              </a:ext>
            </a:extLst>
          </p:cNvPr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451BA-4A1E-4110-9AB8-D8552BE9BE4F}"/>
              </a:ext>
            </a:extLst>
          </p:cNvPr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BC2DA6-FF77-42F1-BC8A-23B7D8070C9C}"/>
              </a:ext>
            </a:extLst>
          </p:cNvPr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B3A05D-CC6F-4A31-9F2D-C0D3CF461129}"/>
              </a:ext>
            </a:extLst>
          </p:cNvPr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716F8D-F657-4E39-9FE5-CCBC06A42599}"/>
              </a:ext>
            </a:extLst>
          </p:cNvPr>
          <p:cNvCxnSpPr>
            <a:cxnSpLocks/>
          </p:cNvCxnSpPr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61B3C1-E467-4E4C-986B-71602844524F}"/>
              </a:ext>
            </a:extLst>
          </p:cNvPr>
          <p:cNvCxnSpPr>
            <a:cxnSpLocks/>
          </p:cNvCxnSpPr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CA200C-DD3D-4F29-BA59-02BD63932CEA}"/>
              </a:ext>
            </a:extLst>
          </p:cNvPr>
          <p:cNvCxnSpPr>
            <a:cxnSpLocks/>
          </p:cNvCxnSpPr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4E8F9-C311-49E4-9EA7-F2E3115B028A}"/>
              </a:ext>
            </a:extLst>
          </p:cNvPr>
          <p:cNvCxnSpPr>
            <a:cxnSpLocks/>
          </p:cNvCxnSpPr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38" action="ppaction://hlinksldjump"/>
            <a:extLst>
              <a:ext uri="{FF2B5EF4-FFF2-40B4-BE49-F238E27FC236}">
                <a16:creationId xmlns:a16="http://schemas.microsoft.com/office/drawing/2014/main" id="{21E63FAB-C773-40DE-8B4C-ECAB559BBD06}"/>
              </a:ext>
            </a:extLst>
          </p:cNvPr>
          <p:cNvSpPr/>
          <p:nvPr/>
        </p:nvSpPr>
        <p:spPr>
          <a:xfrm>
            <a:off x="9359041" y="6121178"/>
            <a:ext cx="2212070" cy="5692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2" y="57333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07805" y="4159801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5260025"/>
            <a:ext cx="4559300" cy="99225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7805" y="5260025"/>
            <a:ext cx="4788195" cy="9630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39" y="4136983"/>
            <a:ext cx="4612023" cy="9858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53" y="4235598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34" y="53296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51" y="54369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E1CE14-943B-4A64-964A-04ADEBCEF0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8700-0B68-486B-9D51-A586453E32C9}"/>
              </a:ext>
            </a:extLst>
          </p:cNvPr>
          <p:cNvSpPr txBox="1"/>
          <p:nvPr/>
        </p:nvSpPr>
        <p:spPr>
          <a:xfrm>
            <a:off x="3047999" y="1630087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5370"/>
            <a:ext cx="4208025" cy="134643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550885" cy="2016125"/>
            <a:chOff x="2118480" y="1316166"/>
            <a:chExt cx="1534231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74385" y="1485285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Microsoft YaHei" panose="020B0503020204020204" charset="-122"/>
                  <a:cs typeface="Arial Rounded MT Bold" panose="020F0704030504030204" pitchFamily="34" charset="0"/>
                </a:rPr>
                <a:t> 1 + 2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1378</Words>
  <Application>Microsoft Office PowerPoint</Application>
  <PresentationFormat>Widescreen</PresentationFormat>
  <Paragraphs>306</Paragraphs>
  <Slides>28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等线 Light</vt:lpstr>
      <vt:lpstr>DFPOP1-W9</vt:lpstr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Office 主题</vt:lpstr>
      <vt:lpstr>3_Office 主题​​</vt:lpstr>
      <vt:lpstr>2_Office 主题​​</vt:lpstr>
      <vt:lpstr>6_Office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3</cp:revision>
  <dcterms:created xsi:type="dcterms:W3CDTF">2021-08-02T04:30:22Z</dcterms:created>
  <dcterms:modified xsi:type="dcterms:W3CDTF">2025-04-03T05:26:36Z</dcterms:modified>
</cp:coreProperties>
</file>