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6" r:id="rId3"/>
    <p:sldId id="274" r:id="rId4"/>
    <p:sldId id="264" r:id="rId5"/>
    <p:sldId id="269" r:id="rId6"/>
    <p:sldId id="270" r:id="rId7"/>
    <p:sldId id="280" r:id="rId8"/>
    <p:sldId id="281" r:id="rId9"/>
    <p:sldId id="282" r:id="rId10"/>
    <p:sldId id="273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008DCF"/>
    <a:srgbClr val="F172AC"/>
    <a:srgbClr val="0F398D"/>
    <a:srgbClr val="EB9FC3"/>
    <a:srgbClr val="002D86"/>
    <a:srgbClr val="F3C3DA"/>
    <a:srgbClr val="E06AA1"/>
    <a:srgbClr val="EC008C"/>
    <a:srgbClr val="D43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1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4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3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8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0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9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5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2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8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3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88D0-AF22-4B49-9EA0-95C93F7F4B76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7"/>
            <a:ext cx="9144000" cy="684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6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1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10" Type="http://schemas.openxmlformats.org/officeDocument/2006/relationships/image" Target="../media/image25.png"/><Relationship Id="rId4" Type="http://schemas.openxmlformats.org/officeDocument/2006/relationships/slide" Target="slide3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444137"/>
            <a:ext cx="7886700" cy="763226"/>
          </a:xfrm>
        </p:spPr>
        <p:txBody>
          <a:bodyPr>
            <a:normAutofit/>
          </a:bodyPr>
          <a:lstStyle/>
          <a:p>
            <a:pPr algn="ctr"/>
            <a:r>
              <a:rPr lang="en-US" sz="2000" b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UNBD QUẬN DƯƠNG KINH</a:t>
            </a:r>
            <a:br>
              <a:rPr lang="en-US" sz="2000" b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2000" b="1" u="sng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000" b="1" u="sng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0624" y="2308951"/>
            <a:ext cx="932524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 AND WELCOME TO MY ENGLISH CLASS</a:t>
            </a:r>
            <a:endParaRPr lang="en-US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53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9144000" cy="6839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7" y="530205"/>
            <a:ext cx="714162" cy="714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896" y="507100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sing!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29" y="968764"/>
            <a:ext cx="497920" cy="52354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CEB09FC-BDDB-423B-8C0D-F62E1DCE9116}"/>
              </a:ext>
            </a:extLst>
          </p:cNvPr>
          <p:cNvSpPr/>
          <p:nvPr/>
        </p:nvSpPr>
        <p:spPr>
          <a:xfrm>
            <a:off x="4251960" y="6057899"/>
            <a:ext cx="640080" cy="640080"/>
          </a:xfrm>
          <a:prstGeom prst="ellipse">
            <a:avLst/>
          </a:prstGeom>
          <a:noFill/>
          <a:ln>
            <a:solidFill>
              <a:srgbClr val="F17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C2920B5-F62A-4FEF-BAE6-1C00EACF0356}"/>
              </a:ext>
            </a:extLst>
          </p:cNvPr>
          <p:cNvSpPr/>
          <p:nvPr/>
        </p:nvSpPr>
        <p:spPr>
          <a:xfrm rot="5400000">
            <a:off x="4436795" y="6221595"/>
            <a:ext cx="365760" cy="338953"/>
          </a:xfrm>
          <a:prstGeom prst="triangle">
            <a:avLst/>
          </a:prstGeom>
          <a:solidFill>
            <a:srgbClr val="F17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83AB90-E835-45C4-BD70-340FCE6E4EF6}"/>
              </a:ext>
            </a:extLst>
          </p:cNvPr>
          <p:cNvGrpSpPr/>
          <p:nvPr/>
        </p:nvGrpSpPr>
        <p:grpSpPr>
          <a:xfrm rot="5400000">
            <a:off x="4363177" y="6203199"/>
            <a:ext cx="417647" cy="349480"/>
            <a:chOff x="4333009" y="4935682"/>
            <a:chExt cx="417647" cy="349480"/>
          </a:xfrm>
        </p:grpSpPr>
        <p:sp>
          <p:nvSpPr>
            <p:cNvPr id="23" name="Minus Sign 22">
              <a:extLst>
                <a:ext uri="{FF2B5EF4-FFF2-40B4-BE49-F238E27FC236}">
                  <a16:creationId xmlns:a16="http://schemas.microsoft.com/office/drawing/2014/main" id="{CBD9395C-A618-4E43-B059-C6CC5269F5E1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solidFill>
              <a:srgbClr val="F172AC"/>
            </a:solidFill>
            <a:ln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Minus Sign 23">
              <a:extLst>
                <a:ext uri="{FF2B5EF4-FFF2-40B4-BE49-F238E27FC236}">
                  <a16:creationId xmlns:a16="http://schemas.microsoft.com/office/drawing/2014/main" id="{B7598862-B0D9-4A02-B821-9B886AA1290A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solidFill>
              <a:srgbClr val="F172AC"/>
            </a:solidFill>
            <a:ln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4" y="5789615"/>
            <a:ext cx="665249" cy="677860"/>
          </a:xfrm>
          <a:prstGeom prst="rect">
            <a:avLst/>
          </a:prstGeom>
        </p:spPr>
      </p:pic>
      <p:pic>
        <p:nvPicPr>
          <p:cNvPr id="7" name="Track 080">
            <a:hlinkClick r:id="" action="ppaction://media"/>
            <a:extLst>
              <a:ext uri="{FF2B5EF4-FFF2-40B4-BE49-F238E27FC236}">
                <a16:creationId xmlns:a16="http://schemas.microsoft.com/office/drawing/2014/main" id="{06E446F5-054A-493D-85C6-85E0CEF9DE1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400" end="33396.343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12847" y="19737"/>
            <a:ext cx="487363" cy="487363"/>
          </a:xfrm>
          <a:prstGeom prst="rect">
            <a:avLst/>
          </a:prstGeom>
        </p:spPr>
      </p:pic>
      <p:pic>
        <p:nvPicPr>
          <p:cNvPr id="25" name="Track 080">
            <a:hlinkClick r:id="" action="ppaction://media"/>
            <a:extLst>
              <a:ext uri="{FF2B5EF4-FFF2-40B4-BE49-F238E27FC236}">
                <a16:creationId xmlns:a16="http://schemas.microsoft.com/office/drawing/2014/main" id="{7DFB3FA3-BA77-45A9-8F98-EA43D617DEC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900" end="30496.343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12846" y="624764"/>
            <a:ext cx="487363" cy="487363"/>
          </a:xfrm>
          <a:prstGeom prst="rect">
            <a:avLst/>
          </a:prstGeom>
        </p:spPr>
      </p:pic>
      <p:pic>
        <p:nvPicPr>
          <p:cNvPr id="26" name="Track 080">
            <a:hlinkClick r:id="" action="ppaction://media"/>
            <a:extLst>
              <a:ext uri="{FF2B5EF4-FFF2-40B4-BE49-F238E27FC236}">
                <a16:creationId xmlns:a16="http://schemas.microsoft.com/office/drawing/2014/main" id="{A4B89E63-319C-4F16-8A33-4D81995637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000" end="28096.343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56609" y="1248631"/>
            <a:ext cx="487363" cy="487363"/>
          </a:xfrm>
          <a:prstGeom prst="rect">
            <a:avLst/>
          </a:prstGeom>
        </p:spPr>
      </p:pic>
      <p:pic>
        <p:nvPicPr>
          <p:cNvPr id="27" name="Track 080">
            <a:hlinkClick r:id="" action="ppaction://media"/>
            <a:extLst>
              <a:ext uri="{FF2B5EF4-FFF2-40B4-BE49-F238E27FC236}">
                <a16:creationId xmlns:a16="http://schemas.microsoft.com/office/drawing/2014/main" id="{9484E3B1-1A6C-4974-9410-FBCF9DDA962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100" end="21896.343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56608" y="1853658"/>
            <a:ext cx="487363" cy="487363"/>
          </a:xfrm>
          <a:prstGeom prst="rect">
            <a:avLst/>
          </a:prstGeom>
        </p:spPr>
      </p:pic>
      <p:pic>
        <p:nvPicPr>
          <p:cNvPr id="28" name="Track 080">
            <a:hlinkClick r:id="" action="ppaction://media"/>
            <a:extLst>
              <a:ext uri="{FF2B5EF4-FFF2-40B4-BE49-F238E27FC236}">
                <a16:creationId xmlns:a16="http://schemas.microsoft.com/office/drawing/2014/main" id="{AA774161-ACD8-45E0-88B3-8A8E9E25E9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500" end="17496.343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2972" y="2449691"/>
            <a:ext cx="487363" cy="487363"/>
          </a:xfrm>
          <a:prstGeom prst="rect">
            <a:avLst/>
          </a:prstGeom>
        </p:spPr>
      </p:pic>
      <p:pic>
        <p:nvPicPr>
          <p:cNvPr id="29" name="Track 080">
            <a:hlinkClick r:id="" action="ppaction://media"/>
            <a:extLst>
              <a:ext uri="{FF2B5EF4-FFF2-40B4-BE49-F238E27FC236}">
                <a16:creationId xmlns:a16="http://schemas.microsoft.com/office/drawing/2014/main" id="{FBC64AAC-5331-4BB2-9198-BE8662EB69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600" end="14696.343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2971" y="3054718"/>
            <a:ext cx="487363" cy="487363"/>
          </a:xfrm>
          <a:prstGeom prst="rect">
            <a:avLst/>
          </a:prstGeom>
        </p:spPr>
      </p:pic>
      <p:pic>
        <p:nvPicPr>
          <p:cNvPr id="30" name="Track 080">
            <a:hlinkClick r:id="" action="ppaction://media"/>
            <a:extLst>
              <a:ext uri="{FF2B5EF4-FFF2-40B4-BE49-F238E27FC236}">
                <a16:creationId xmlns:a16="http://schemas.microsoft.com/office/drawing/2014/main" id="{E8B511EF-21F2-4828-85F5-BDCA964C31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500" end="9496.34369999999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06734" y="3678585"/>
            <a:ext cx="487363" cy="487363"/>
          </a:xfrm>
          <a:prstGeom prst="rect">
            <a:avLst/>
          </a:prstGeom>
        </p:spPr>
      </p:pic>
      <p:pic>
        <p:nvPicPr>
          <p:cNvPr id="31" name="Track 080">
            <a:hlinkClick r:id="" action="ppaction://media"/>
            <a:extLst>
              <a:ext uri="{FF2B5EF4-FFF2-40B4-BE49-F238E27FC236}">
                <a16:creationId xmlns:a16="http://schemas.microsoft.com/office/drawing/2014/main" id="{32026351-73D4-4006-A5C4-0C7C0C1B81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800" end="4841.343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06733" y="4283612"/>
            <a:ext cx="487363" cy="487363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BF9F3A4-9E3E-4CB9-9467-94CF51A4559B}"/>
              </a:ext>
            </a:extLst>
          </p:cNvPr>
          <p:cNvSpPr txBox="1"/>
          <p:nvPr/>
        </p:nvSpPr>
        <p:spPr>
          <a:xfrm>
            <a:off x="483984" y="1733651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That’s my broth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C82691-700E-4E1B-9AA1-0F86371BEE0F}"/>
              </a:ext>
            </a:extLst>
          </p:cNvPr>
          <p:cNvSpPr txBox="1"/>
          <p:nvPr/>
        </p:nvSpPr>
        <p:spPr>
          <a:xfrm>
            <a:off x="483985" y="173114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That’s my broth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2A2E440-1725-4412-9D7C-28501B20018A}"/>
              </a:ext>
            </a:extLst>
          </p:cNvPr>
          <p:cNvSpPr txBox="1"/>
          <p:nvPr/>
        </p:nvSpPr>
        <p:spPr>
          <a:xfrm>
            <a:off x="483985" y="173096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That’s my broth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9A6BA3F-88E0-46AC-AB76-309D7141C377}"/>
              </a:ext>
            </a:extLst>
          </p:cNvPr>
          <p:cNvSpPr txBox="1"/>
          <p:nvPr/>
        </p:nvSpPr>
        <p:spPr>
          <a:xfrm>
            <a:off x="479916" y="1728881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That’s my broth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C590D1D-F4DB-495D-877A-308A109F9291}"/>
              </a:ext>
            </a:extLst>
          </p:cNvPr>
          <p:cNvSpPr txBox="1"/>
          <p:nvPr/>
        </p:nvSpPr>
        <p:spPr>
          <a:xfrm>
            <a:off x="486617" y="225953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How old is he?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6F860D9-F303-4F76-97C3-961ED901D4DB}"/>
              </a:ext>
            </a:extLst>
          </p:cNvPr>
          <p:cNvSpPr txBox="1"/>
          <p:nvPr/>
        </p:nvSpPr>
        <p:spPr>
          <a:xfrm>
            <a:off x="486616" y="225710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How old is he?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E45D571-8299-4487-A4B8-02AE27912793}"/>
              </a:ext>
            </a:extLst>
          </p:cNvPr>
          <p:cNvSpPr txBox="1"/>
          <p:nvPr/>
        </p:nvSpPr>
        <p:spPr>
          <a:xfrm>
            <a:off x="486617" y="225975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How old is he?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D8E1E16-C23E-4C56-BBC7-477CB41B29F0}"/>
              </a:ext>
            </a:extLst>
          </p:cNvPr>
          <p:cNvSpPr txBox="1"/>
          <p:nvPr/>
        </p:nvSpPr>
        <p:spPr>
          <a:xfrm>
            <a:off x="483437" y="225930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How old is he?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858E94A-D170-4223-A4F3-F6C1D9C626F3}"/>
              </a:ext>
            </a:extLst>
          </p:cNvPr>
          <p:cNvSpPr txBox="1"/>
          <p:nvPr/>
        </p:nvSpPr>
        <p:spPr>
          <a:xfrm>
            <a:off x="502457" y="277245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He’s nineteen.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CD66B64-A4FF-405E-AFAD-7447888DFD2C}"/>
              </a:ext>
            </a:extLst>
          </p:cNvPr>
          <p:cNvSpPr txBox="1"/>
          <p:nvPr/>
        </p:nvSpPr>
        <p:spPr>
          <a:xfrm>
            <a:off x="502457" y="2770636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He’s nineteen.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0E97AAC-3912-42CF-99D7-A6F4B0F2AD0A}"/>
              </a:ext>
            </a:extLst>
          </p:cNvPr>
          <p:cNvSpPr txBox="1"/>
          <p:nvPr/>
        </p:nvSpPr>
        <p:spPr>
          <a:xfrm>
            <a:off x="502457" y="277065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He’s nineteen.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BFEA601-992B-4760-BE7E-243822C834A7}"/>
              </a:ext>
            </a:extLst>
          </p:cNvPr>
          <p:cNvSpPr txBox="1"/>
          <p:nvPr/>
        </p:nvSpPr>
        <p:spPr>
          <a:xfrm>
            <a:off x="499738" y="277019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He’s nineteen.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9C4E470-4A43-4E2A-ABDC-5E8192B5FC05}"/>
              </a:ext>
            </a:extLst>
          </p:cNvPr>
          <p:cNvSpPr txBox="1"/>
          <p:nvPr/>
        </p:nvSpPr>
        <p:spPr>
          <a:xfrm>
            <a:off x="455681" y="3990363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My sist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 is here.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E909904-9423-4915-9F6C-6F84C6E78A41}"/>
              </a:ext>
            </a:extLst>
          </p:cNvPr>
          <p:cNvSpPr txBox="1"/>
          <p:nvPr/>
        </p:nvSpPr>
        <p:spPr>
          <a:xfrm>
            <a:off x="455680" y="3990363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My sist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is here.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0E25DBE-08CF-4957-8B1E-F426D847742F}"/>
              </a:ext>
            </a:extLst>
          </p:cNvPr>
          <p:cNvSpPr txBox="1"/>
          <p:nvPr/>
        </p:nvSpPr>
        <p:spPr>
          <a:xfrm>
            <a:off x="455681" y="3990363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My sist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 is here.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68E5B4C-4D15-4A5F-A247-BC69DB0A93C4}"/>
              </a:ext>
            </a:extLst>
          </p:cNvPr>
          <p:cNvSpPr txBox="1"/>
          <p:nvPr/>
        </p:nvSpPr>
        <p:spPr>
          <a:xfrm>
            <a:off x="461742" y="3991745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My sist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is here.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37B072-9A1B-4861-9216-9175C28A75F9}"/>
              </a:ext>
            </a:extLst>
          </p:cNvPr>
          <p:cNvSpPr txBox="1"/>
          <p:nvPr/>
        </p:nvSpPr>
        <p:spPr>
          <a:xfrm>
            <a:off x="455679" y="4471889"/>
            <a:ext cx="318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We are all here.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0D13B6C-1CB1-4430-BC51-AB6859F17F44}"/>
              </a:ext>
            </a:extLst>
          </p:cNvPr>
          <p:cNvSpPr txBox="1"/>
          <p:nvPr/>
        </p:nvSpPr>
        <p:spPr>
          <a:xfrm>
            <a:off x="455678" y="4470977"/>
            <a:ext cx="2983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We are all here.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7014AED-900B-423D-80E4-AC2EAA625F79}"/>
              </a:ext>
            </a:extLst>
          </p:cNvPr>
          <p:cNvSpPr txBox="1"/>
          <p:nvPr/>
        </p:nvSpPr>
        <p:spPr>
          <a:xfrm>
            <a:off x="455678" y="4471433"/>
            <a:ext cx="290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We are all here.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DE2885D-3BD0-4D31-A6B4-934BF344C15B}"/>
              </a:ext>
            </a:extLst>
          </p:cNvPr>
          <p:cNvSpPr txBox="1"/>
          <p:nvPr/>
        </p:nvSpPr>
        <p:spPr>
          <a:xfrm>
            <a:off x="455679" y="4471903"/>
            <a:ext cx="294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We are all here.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CD838E4-C45F-42B9-A646-3560DC606072}"/>
              </a:ext>
            </a:extLst>
          </p:cNvPr>
          <p:cNvSpPr txBox="1"/>
          <p:nvPr/>
        </p:nvSpPr>
        <p:spPr>
          <a:xfrm>
            <a:off x="423228" y="3486097"/>
            <a:ext cx="439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My grandmoth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 is here.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CFAF936-0AC7-4F59-9B8A-92E1AA99E0FF}"/>
              </a:ext>
            </a:extLst>
          </p:cNvPr>
          <p:cNvSpPr txBox="1"/>
          <p:nvPr/>
        </p:nvSpPr>
        <p:spPr>
          <a:xfrm>
            <a:off x="423229" y="3487476"/>
            <a:ext cx="432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My grandmoth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is here.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D321054-9BDB-47FE-8F39-D56537EF39B6}"/>
              </a:ext>
            </a:extLst>
          </p:cNvPr>
          <p:cNvSpPr txBox="1"/>
          <p:nvPr/>
        </p:nvSpPr>
        <p:spPr>
          <a:xfrm>
            <a:off x="423228" y="3486320"/>
            <a:ext cx="435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My grandmoth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 is here.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AD8ED32-973D-4500-8CA0-5F19BB6071E7}"/>
              </a:ext>
            </a:extLst>
          </p:cNvPr>
          <p:cNvSpPr txBox="1"/>
          <p:nvPr/>
        </p:nvSpPr>
        <p:spPr>
          <a:xfrm>
            <a:off x="422769" y="3485864"/>
            <a:ext cx="4323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My grandmoth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is here.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1D6F181-48C8-47CD-8D87-6417EAED6950}"/>
              </a:ext>
            </a:extLst>
          </p:cNvPr>
          <p:cNvSpPr txBox="1"/>
          <p:nvPr/>
        </p:nvSpPr>
        <p:spPr>
          <a:xfrm>
            <a:off x="455678" y="4959749"/>
            <a:ext cx="4170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At his birthday party.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6D0B13B-5810-4426-99EF-4D4A1A93A786}"/>
              </a:ext>
            </a:extLst>
          </p:cNvPr>
          <p:cNvSpPr txBox="1"/>
          <p:nvPr/>
        </p:nvSpPr>
        <p:spPr>
          <a:xfrm>
            <a:off x="455678" y="4958837"/>
            <a:ext cx="3994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At his birthday party.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EB4AB1C-F52A-453A-B4F1-6473C26C5EAE}"/>
              </a:ext>
            </a:extLst>
          </p:cNvPr>
          <p:cNvSpPr txBox="1"/>
          <p:nvPr/>
        </p:nvSpPr>
        <p:spPr>
          <a:xfrm>
            <a:off x="455678" y="4959293"/>
            <a:ext cx="39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At his birthday party.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44968A6-B697-45C2-B33E-9E70B670D64E}"/>
              </a:ext>
            </a:extLst>
          </p:cNvPr>
          <p:cNvSpPr txBox="1"/>
          <p:nvPr/>
        </p:nvSpPr>
        <p:spPr>
          <a:xfrm>
            <a:off x="455677" y="4956409"/>
            <a:ext cx="39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At his birthday party.</a:t>
            </a:r>
          </a:p>
        </p:txBody>
      </p:sp>
    </p:spTree>
    <p:extLst>
      <p:ext uri="{BB962C8B-B14F-4D97-AF65-F5344CB8AC3E}">
        <p14:creationId xmlns:p14="http://schemas.microsoft.com/office/powerpoint/2010/main" val="22728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945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860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125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350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850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23000"/>
                                  </p:stCondLst>
                                  <p:iterate type="wd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2725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3150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455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9455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27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3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1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1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28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41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1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41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75" grpId="0"/>
      <p:bldP spid="75" grpId="1"/>
      <p:bldP spid="80" grpId="0"/>
      <p:bldP spid="80" grpId="1"/>
      <p:bldP spid="86" grpId="0"/>
      <p:bldP spid="86" grpId="1"/>
      <p:bldP spid="86" grpId="2"/>
      <p:bldP spid="86" grpId="3"/>
      <p:bldP spid="76" grpId="0"/>
      <p:bldP spid="76" grpId="1"/>
      <p:bldP spid="81" grpId="0"/>
      <p:bldP spid="81" grpId="1"/>
      <p:bldP spid="84" grpId="0"/>
      <p:bldP spid="84" grpId="1"/>
      <p:bldP spid="84" grpId="2"/>
      <p:bldP spid="84" grpId="3"/>
      <p:bldP spid="77" grpId="0"/>
      <p:bldP spid="77" grpId="1"/>
      <p:bldP spid="82" grpId="0"/>
      <p:bldP spid="82" grpId="1"/>
      <p:bldP spid="87" grpId="0"/>
      <p:bldP spid="87" grpId="1"/>
      <p:bldP spid="87" grpId="2"/>
      <p:bldP spid="87" grpId="3"/>
      <p:bldP spid="78" grpId="0"/>
      <p:bldP spid="78" grpId="1"/>
      <p:bldP spid="83" grpId="0"/>
      <p:bldP spid="83" grpId="1"/>
      <p:bldP spid="88" grpId="0"/>
      <p:bldP spid="88" grpId="1"/>
      <p:bldP spid="88" grpId="2"/>
      <p:bldP spid="88" grpId="3"/>
      <p:bldP spid="79" grpId="0"/>
      <p:bldP spid="79" grpId="1"/>
      <p:bldP spid="85" grpId="0"/>
      <p:bldP spid="85" grpId="1"/>
      <p:bldP spid="89" grpId="0"/>
      <p:bldP spid="89" grpId="1"/>
      <p:bldP spid="89" grpId="2"/>
      <p:bldP spid="89" grpId="3"/>
      <p:bldP spid="91" grpId="0"/>
      <p:bldP spid="91" grpId="1"/>
      <p:bldP spid="92" grpId="0"/>
      <p:bldP spid="92" grpId="1"/>
      <p:bldP spid="93" grpId="0"/>
      <p:bldP spid="93" grpId="1"/>
      <p:bldP spid="93" grpId="2"/>
      <p:bldP spid="93" grpId="3"/>
      <p:bldP spid="95" grpId="0"/>
      <p:bldP spid="95" grpId="1"/>
      <p:bldP spid="96" grpId="0"/>
      <p:bldP spid="96" grpId="1"/>
      <p:bldP spid="97" grpId="0"/>
      <p:bldP spid="97" grpId="1"/>
      <p:bldP spid="97" grpId="2"/>
      <p:bldP spid="97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708" y="1332411"/>
            <a:ext cx="74588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FOR YOUR LISTENING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0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78362" y="474877"/>
            <a:ext cx="5423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Listen and chant.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03AF7CF-6442-4318-BC62-B1DEA8B27C58}"/>
              </a:ext>
            </a:extLst>
          </p:cNvPr>
          <p:cNvSpPr/>
          <p:nvPr/>
        </p:nvSpPr>
        <p:spPr>
          <a:xfrm>
            <a:off x="4251960" y="6057899"/>
            <a:ext cx="640080" cy="640080"/>
          </a:xfrm>
          <a:prstGeom prst="ellipse">
            <a:avLst/>
          </a:prstGeom>
          <a:noFill/>
          <a:ln>
            <a:solidFill>
              <a:srgbClr val="F17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65BDD9E-0A9B-4FFF-8FF0-BBF3C9C1F4C6}"/>
              </a:ext>
            </a:extLst>
          </p:cNvPr>
          <p:cNvSpPr/>
          <p:nvPr/>
        </p:nvSpPr>
        <p:spPr>
          <a:xfrm rot="5400000">
            <a:off x="4436795" y="6221595"/>
            <a:ext cx="365760" cy="338953"/>
          </a:xfrm>
          <a:prstGeom prst="triangle">
            <a:avLst/>
          </a:prstGeom>
          <a:solidFill>
            <a:srgbClr val="F17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DC5BF9-26B8-4D80-80B5-0253BA686CB8}"/>
              </a:ext>
            </a:extLst>
          </p:cNvPr>
          <p:cNvGrpSpPr/>
          <p:nvPr/>
        </p:nvGrpSpPr>
        <p:grpSpPr>
          <a:xfrm rot="5400000">
            <a:off x="4363177" y="6203199"/>
            <a:ext cx="417647" cy="349480"/>
            <a:chOff x="4333009" y="4935682"/>
            <a:chExt cx="417647" cy="349480"/>
          </a:xfrm>
        </p:grpSpPr>
        <p:sp>
          <p:nvSpPr>
            <p:cNvPr id="7" name="Minus Sign 6">
              <a:extLst>
                <a:ext uri="{FF2B5EF4-FFF2-40B4-BE49-F238E27FC236}">
                  <a16:creationId xmlns:a16="http://schemas.microsoft.com/office/drawing/2014/main" id="{B62ADD84-E92A-45C7-B17A-C5EE06DEA120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solidFill>
              <a:srgbClr val="F172AC"/>
            </a:solidFill>
            <a:ln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Minus Sign 40">
              <a:extLst>
                <a:ext uri="{FF2B5EF4-FFF2-40B4-BE49-F238E27FC236}">
                  <a16:creationId xmlns:a16="http://schemas.microsoft.com/office/drawing/2014/main" id="{EE0B56FB-1836-4EF9-B284-A1412138447B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solidFill>
              <a:srgbClr val="F172AC"/>
            </a:solidFill>
            <a:ln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4" y="5789615"/>
            <a:ext cx="665249" cy="677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" y="1953294"/>
            <a:ext cx="4310778" cy="3558461"/>
          </a:xfrm>
          <a:prstGeom prst="rect">
            <a:avLst/>
          </a:prstGeom>
        </p:spPr>
      </p:pic>
      <p:pic>
        <p:nvPicPr>
          <p:cNvPr id="5" name="Track 077">
            <a:hlinkClick r:id="" action="ppaction://media"/>
            <a:extLst>
              <a:ext uri="{FF2B5EF4-FFF2-40B4-BE49-F238E27FC236}">
                <a16:creationId xmlns:a16="http://schemas.microsoft.com/office/drawing/2014/main" id="{FE1E7D9F-9073-40F0-8219-C9B94B1F71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900" end="2840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15161" y="0"/>
            <a:ext cx="487363" cy="487363"/>
          </a:xfrm>
          <a:prstGeom prst="rect">
            <a:avLst/>
          </a:prstGeom>
        </p:spPr>
      </p:pic>
      <p:pic>
        <p:nvPicPr>
          <p:cNvPr id="27" name="Track 077">
            <a:hlinkClick r:id="" action="ppaction://media"/>
            <a:extLst>
              <a:ext uri="{FF2B5EF4-FFF2-40B4-BE49-F238E27FC236}">
                <a16:creationId xmlns:a16="http://schemas.microsoft.com/office/drawing/2014/main" id="{BE995E10-608B-423C-B5AC-E212A32BEB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100" end="2400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15160" y="615684"/>
            <a:ext cx="487363" cy="487363"/>
          </a:xfrm>
          <a:prstGeom prst="rect">
            <a:avLst/>
          </a:prstGeom>
        </p:spPr>
      </p:pic>
      <p:pic>
        <p:nvPicPr>
          <p:cNvPr id="28" name="Track 077">
            <a:hlinkClick r:id="" action="ppaction://media"/>
            <a:extLst>
              <a:ext uri="{FF2B5EF4-FFF2-40B4-BE49-F238E27FC236}">
                <a16:creationId xmlns:a16="http://schemas.microsoft.com/office/drawing/2014/main" id="{A5060954-B490-43F4-8B91-2ED1988145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300" end="2040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15159" y="1182763"/>
            <a:ext cx="487363" cy="487363"/>
          </a:xfrm>
          <a:prstGeom prst="rect">
            <a:avLst/>
          </a:prstGeom>
        </p:spPr>
      </p:pic>
      <p:pic>
        <p:nvPicPr>
          <p:cNvPr id="29" name="Track 077">
            <a:hlinkClick r:id="" action="ppaction://media"/>
            <a:extLst>
              <a:ext uri="{FF2B5EF4-FFF2-40B4-BE49-F238E27FC236}">
                <a16:creationId xmlns:a16="http://schemas.microsoft.com/office/drawing/2014/main" id="{94098E2D-34FF-4BCD-9D28-F4BC119002C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900" end="1540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15161" y="1758874"/>
            <a:ext cx="487363" cy="487363"/>
          </a:xfrm>
          <a:prstGeom prst="rect">
            <a:avLst/>
          </a:prstGeom>
        </p:spPr>
      </p:pic>
      <p:pic>
        <p:nvPicPr>
          <p:cNvPr id="30" name="Track 077">
            <a:hlinkClick r:id="" action="ppaction://media"/>
            <a:extLst>
              <a:ext uri="{FF2B5EF4-FFF2-40B4-BE49-F238E27FC236}">
                <a16:creationId xmlns:a16="http://schemas.microsoft.com/office/drawing/2014/main" id="{207E823E-BBE1-4771-BBA0-4D05E773298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400" end="1100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15160" y="2374558"/>
            <a:ext cx="487363" cy="487363"/>
          </a:xfrm>
          <a:prstGeom prst="rect">
            <a:avLst/>
          </a:prstGeom>
        </p:spPr>
      </p:pic>
      <p:pic>
        <p:nvPicPr>
          <p:cNvPr id="31" name="Track 077">
            <a:hlinkClick r:id="" action="ppaction://media"/>
            <a:extLst>
              <a:ext uri="{FF2B5EF4-FFF2-40B4-BE49-F238E27FC236}">
                <a16:creationId xmlns:a16="http://schemas.microsoft.com/office/drawing/2014/main" id="{5A5F6C32-2046-4840-AD7C-0F77E24CC2D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400" end="640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15159" y="2941637"/>
            <a:ext cx="487363" cy="487363"/>
          </a:xfrm>
          <a:prstGeom prst="rect">
            <a:avLst/>
          </a:prstGeom>
        </p:spPr>
      </p:pic>
      <p:pic>
        <p:nvPicPr>
          <p:cNvPr id="32" name="Track 077">
            <a:hlinkClick r:id="" action="ppaction://media"/>
            <a:extLst>
              <a:ext uri="{FF2B5EF4-FFF2-40B4-BE49-F238E27FC236}">
                <a16:creationId xmlns:a16="http://schemas.microsoft.com/office/drawing/2014/main" id="{E2EC290D-B907-4638-A9ED-6B0883D3CB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500" end="440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15159" y="3508716"/>
            <a:ext cx="487363" cy="4873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87BEC54-DA63-40C3-AAC3-2935F95A125D}"/>
              </a:ext>
            </a:extLst>
          </p:cNvPr>
          <p:cNvSpPr txBox="1"/>
          <p:nvPr/>
        </p:nvSpPr>
        <p:spPr>
          <a:xfrm>
            <a:off x="5007910" y="2036297"/>
            <a:ext cx="246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, sist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F268AC-13B1-4A75-970F-2F4A31F6B592}"/>
              </a:ext>
            </a:extLst>
          </p:cNvPr>
          <p:cNvSpPr txBox="1"/>
          <p:nvPr/>
        </p:nvSpPr>
        <p:spPr>
          <a:xfrm>
            <a:off x="5007911" y="2034490"/>
            <a:ext cx="2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sist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33DBF6-AEA3-4671-ACDE-0E78C6A9B085}"/>
              </a:ext>
            </a:extLst>
          </p:cNvPr>
          <p:cNvSpPr txBox="1"/>
          <p:nvPr/>
        </p:nvSpPr>
        <p:spPr>
          <a:xfrm>
            <a:off x="5007911" y="2034490"/>
            <a:ext cx="2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, sist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01B0B8-AC84-43A2-971A-299884216E7C}"/>
              </a:ext>
            </a:extLst>
          </p:cNvPr>
          <p:cNvSpPr txBox="1"/>
          <p:nvPr/>
        </p:nvSpPr>
        <p:spPr>
          <a:xfrm>
            <a:off x="5007911" y="2034490"/>
            <a:ext cx="2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sist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58EF72-49F5-47F4-BE2E-24A5F94323E3}"/>
              </a:ext>
            </a:extLst>
          </p:cNvPr>
          <p:cNvSpPr txBox="1"/>
          <p:nvPr/>
        </p:nvSpPr>
        <p:spPr>
          <a:xfrm>
            <a:off x="5007911" y="2524398"/>
            <a:ext cx="374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She’s my sist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7B6E81-DC3B-46EF-9C38-FA7875962184}"/>
              </a:ext>
            </a:extLst>
          </p:cNvPr>
          <p:cNvSpPr txBox="1"/>
          <p:nvPr/>
        </p:nvSpPr>
        <p:spPr>
          <a:xfrm>
            <a:off x="5007911" y="2524063"/>
            <a:ext cx="374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She’s my sist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E05E4E-F090-40A2-882D-8D37640ED9EE}"/>
              </a:ext>
            </a:extLst>
          </p:cNvPr>
          <p:cNvSpPr txBox="1"/>
          <p:nvPr/>
        </p:nvSpPr>
        <p:spPr>
          <a:xfrm>
            <a:off x="5007911" y="2524210"/>
            <a:ext cx="374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She’s my sist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3D5C9E-2E86-4B66-8CB8-F66C141E9E03}"/>
              </a:ext>
            </a:extLst>
          </p:cNvPr>
          <p:cNvSpPr txBox="1"/>
          <p:nvPr/>
        </p:nvSpPr>
        <p:spPr>
          <a:xfrm>
            <a:off x="5007911" y="2524063"/>
            <a:ext cx="374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She’s my sist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6F071E-6B7A-45A7-9FA1-67D6624B78FD}"/>
              </a:ext>
            </a:extLst>
          </p:cNvPr>
          <p:cNvSpPr txBox="1"/>
          <p:nvPr/>
        </p:nvSpPr>
        <p:spPr>
          <a:xfrm>
            <a:off x="4983033" y="3034916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She’s sixteen.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1505BF-F413-45FB-99C4-46CA4B7F7844}"/>
              </a:ext>
            </a:extLst>
          </p:cNvPr>
          <p:cNvSpPr txBox="1"/>
          <p:nvPr/>
        </p:nvSpPr>
        <p:spPr>
          <a:xfrm>
            <a:off x="4983876" y="303193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She’s sixteen.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0093A9-D791-4A85-AC14-71F9578308E7}"/>
              </a:ext>
            </a:extLst>
          </p:cNvPr>
          <p:cNvSpPr txBox="1"/>
          <p:nvPr/>
        </p:nvSpPr>
        <p:spPr>
          <a:xfrm>
            <a:off x="4983033" y="3034916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She’s sixteen.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94347C-5FFC-4BA9-8A9A-82733B41B426}"/>
              </a:ext>
            </a:extLst>
          </p:cNvPr>
          <p:cNvSpPr txBox="1"/>
          <p:nvPr/>
        </p:nvSpPr>
        <p:spPr>
          <a:xfrm>
            <a:off x="4983408" y="303457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She’s sixteen.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C5834A-B257-4C63-97AD-94C68C4CD7DA}"/>
              </a:ext>
            </a:extLst>
          </p:cNvPr>
          <p:cNvSpPr txBox="1"/>
          <p:nvPr/>
        </p:nvSpPr>
        <p:spPr>
          <a:xfrm>
            <a:off x="4989982" y="4478378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He’s my broth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ED3849-1553-4C6A-8447-B57B36A56883}"/>
              </a:ext>
            </a:extLst>
          </p:cNvPr>
          <p:cNvSpPr txBox="1"/>
          <p:nvPr/>
        </p:nvSpPr>
        <p:spPr>
          <a:xfrm>
            <a:off x="4989982" y="447634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He’s my broth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7059DC-C022-4E12-A25F-BB2A9B23A955}"/>
              </a:ext>
            </a:extLst>
          </p:cNvPr>
          <p:cNvSpPr txBox="1"/>
          <p:nvPr/>
        </p:nvSpPr>
        <p:spPr>
          <a:xfrm>
            <a:off x="4991507" y="447634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He’s my broth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C69B9E9-B267-40D2-BA87-A99DEF59F5E1}"/>
              </a:ext>
            </a:extLst>
          </p:cNvPr>
          <p:cNvSpPr txBox="1"/>
          <p:nvPr/>
        </p:nvSpPr>
        <p:spPr>
          <a:xfrm>
            <a:off x="4993031" y="4478016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He’s my broth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FD8CE9-8A78-4C9A-8342-DE9FE4801258}"/>
              </a:ext>
            </a:extLst>
          </p:cNvPr>
          <p:cNvSpPr txBox="1"/>
          <p:nvPr/>
        </p:nvSpPr>
        <p:spPr>
          <a:xfrm>
            <a:off x="4989983" y="4988535"/>
            <a:ext cx="273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He’s nineteen.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F100B7-C35E-457B-A012-A3C7FADFF6FF}"/>
              </a:ext>
            </a:extLst>
          </p:cNvPr>
          <p:cNvSpPr txBox="1"/>
          <p:nvPr/>
        </p:nvSpPr>
        <p:spPr>
          <a:xfrm>
            <a:off x="4989983" y="4991392"/>
            <a:ext cx="273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He’s nineteen.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8DFE69-676E-4888-BA0E-6E76703B841F}"/>
              </a:ext>
            </a:extLst>
          </p:cNvPr>
          <p:cNvSpPr txBox="1"/>
          <p:nvPr/>
        </p:nvSpPr>
        <p:spPr>
          <a:xfrm>
            <a:off x="4989983" y="4992790"/>
            <a:ext cx="273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He’s nineteen.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A843155-C2B2-44CA-84F9-35876977D0A1}"/>
              </a:ext>
            </a:extLst>
          </p:cNvPr>
          <p:cNvSpPr txBox="1"/>
          <p:nvPr/>
        </p:nvSpPr>
        <p:spPr>
          <a:xfrm>
            <a:off x="4989129" y="4991392"/>
            <a:ext cx="273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He’s nineteen.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A189DC-83AC-4BF2-BBCD-762F14FE5C94}"/>
              </a:ext>
            </a:extLst>
          </p:cNvPr>
          <p:cNvSpPr txBox="1"/>
          <p:nvPr/>
        </p:nvSpPr>
        <p:spPr>
          <a:xfrm>
            <a:off x="4990193" y="3961378"/>
            <a:ext cx="287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, broth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D32C444-0EEF-4C5F-A68A-1DD93C0339CF}"/>
              </a:ext>
            </a:extLst>
          </p:cNvPr>
          <p:cNvSpPr txBox="1"/>
          <p:nvPr/>
        </p:nvSpPr>
        <p:spPr>
          <a:xfrm>
            <a:off x="4989983" y="3962717"/>
            <a:ext cx="287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broth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80E716-F9C3-4F6A-A556-ED57ABBFB6F1}"/>
              </a:ext>
            </a:extLst>
          </p:cNvPr>
          <p:cNvSpPr txBox="1"/>
          <p:nvPr/>
        </p:nvSpPr>
        <p:spPr>
          <a:xfrm>
            <a:off x="4990193" y="3961885"/>
            <a:ext cx="287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, broth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E1795CB-6E7B-4315-AD8B-CDE48FCE9655}"/>
              </a:ext>
            </a:extLst>
          </p:cNvPr>
          <p:cNvSpPr txBox="1"/>
          <p:nvPr/>
        </p:nvSpPr>
        <p:spPr>
          <a:xfrm>
            <a:off x="4988437" y="3960487"/>
            <a:ext cx="287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broth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67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25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25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iterate type="wd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7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200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0"/>
                            </p:stCondLst>
                            <p:childTnLst>
                              <p:par>
                                <p:cTn id="6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3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3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7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40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46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6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41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1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8" grpId="0"/>
      <p:bldP spid="38" grpId="1"/>
      <p:bldP spid="44" grpId="0"/>
      <p:bldP spid="44" grpId="1"/>
      <p:bldP spid="51" grpId="0"/>
      <p:bldP spid="51" grpId="1"/>
      <p:bldP spid="51" grpId="2"/>
      <p:bldP spid="51" grpId="3"/>
      <p:bldP spid="39" grpId="0"/>
      <p:bldP spid="39" grpId="1"/>
      <p:bldP spid="45" grpId="0"/>
      <p:bldP spid="45" grpId="1"/>
      <p:bldP spid="49" grpId="0"/>
      <p:bldP spid="49" grpId="1"/>
      <p:bldP spid="49" grpId="2"/>
      <p:bldP spid="49" grpId="3"/>
      <p:bldP spid="40" grpId="0"/>
      <p:bldP spid="40" grpId="1"/>
      <p:bldP spid="46" grpId="0"/>
      <p:bldP spid="46" grpId="1"/>
      <p:bldP spid="52" grpId="0"/>
      <p:bldP spid="52" grpId="1"/>
      <p:bldP spid="52" grpId="2"/>
      <p:bldP spid="52" grpId="3"/>
      <p:bldP spid="42" grpId="0"/>
      <p:bldP spid="42" grpId="1"/>
      <p:bldP spid="47" grpId="0"/>
      <p:bldP spid="47" grpId="1"/>
      <p:bldP spid="53" grpId="0"/>
      <p:bldP spid="53" grpId="1"/>
      <p:bldP spid="53" grpId="2"/>
      <p:bldP spid="53" grpId="3"/>
      <p:bldP spid="43" grpId="0"/>
      <p:bldP spid="43" grpId="1"/>
      <p:bldP spid="50" grpId="0"/>
      <p:bldP spid="50" grpId="1"/>
      <p:bldP spid="54" grpId="0"/>
      <p:bldP spid="54" grpId="1"/>
      <p:bldP spid="54" grpId="2"/>
      <p:bldP spid="54" grpId="3"/>
      <p:bldP spid="56" grpId="0"/>
      <p:bldP spid="56" grpId="1"/>
      <p:bldP spid="57" grpId="0"/>
      <p:bldP spid="57" grpId="1"/>
      <p:bldP spid="58" grpId="0"/>
      <p:bldP spid="58" grpId="1"/>
      <p:bldP spid="58" grpId="2"/>
      <p:bldP spid="58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7"/>
            <a:ext cx="9144000" cy="684590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6828" y="1219198"/>
            <a:ext cx="2340429" cy="0"/>
          </a:xfrm>
          <a:prstGeom prst="line">
            <a:avLst/>
          </a:prstGeom>
          <a:ln w="5715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3658" y="203534"/>
            <a:ext cx="2133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Unit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1" y="2108813"/>
            <a:ext cx="2707337" cy="154976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37738" y="3162619"/>
            <a:ext cx="425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r>
              <a:rPr lang="en-US"/>
              <a:t>6. Listen and repeat.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37738" y="4278140"/>
            <a:ext cx="3834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r>
              <a:rPr lang="en-US"/>
              <a:t>7. Let’s talk.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76010" y="5360484"/>
            <a:ext cx="4182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r>
              <a:rPr lang="en-US"/>
              <a:t>8. Let’s sing.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55" y="3687179"/>
            <a:ext cx="1034302" cy="5577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56" y="4798560"/>
            <a:ext cx="590119" cy="557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20" y="5884690"/>
            <a:ext cx="509955" cy="5577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12" y="629354"/>
            <a:ext cx="1029603" cy="10768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98" y="629354"/>
            <a:ext cx="2934369" cy="10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6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4" y="550650"/>
            <a:ext cx="726389" cy="760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896" y="550650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3" y="1012315"/>
            <a:ext cx="950039" cy="512342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4" y="5789615"/>
            <a:ext cx="665249" cy="6778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71" y="2086501"/>
            <a:ext cx="2942953" cy="1156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24" y="1884218"/>
            <a:ext cx="4767032" cy="1346023"/>
          </a:xfrm>
          <a:prstGeom prst="rect">
            <a:avLst/>
          </a:prstGeom>
        </p:spPr>
      </p:pic>
      <p:pic>
        <p:nvPicPr>
          <p:cNvPr id="14" name="Track 079">
            <a:hlinkClick r:id="" action="ppaction://media"/>
            <a:extLst>
              <a:ext uri="{FF2B5EF4-FFF2-40B4-BE49-F238E27FC236}">
                <a16:creationId xmlns:a16="http://schemas.microsoft.com/office/drawing/2014/main" id="{37754D9E-209A-491F-BE18-205084572E8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86" end="5602.06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41270" y="-6691"/>
            <a:ext cx="487363" cy="487363"/>
          </a:xfrm>
          <a:prstGeom prst="rect">
            <a:avLst/>
          </a:prstGeom>
        </p:spPr>
      </p:pic>
      <p:pic>
        <p:nvPicPr>
          <p:cNvPr id="15" name="Track 079">
            <a:hlinkClick r:id="" action="ppaction://media"/>
            <a:extLst>
              <a:ext uri="{FF2B5EF4-FFF2-40B4-BE49-F238E27FC236}">
                <a16:creationId xmlns:a16="http://schemas.microsoft.com/office/drawing/2014/main" id="{E82041A5-03D9-4F68-966A-A31554E4515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902" end="3002.06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41270" y="550650"/>
            <a:ext cx="487363" cy="487363"/>
          </a:xfrm>
          <a:prstGeom prst="rect">
            <a:avLst/>
          </a:prstGeom>
        </p:spPr>
      </p:pic>
      <p:pic>
        <p:nvPicPr>
          <p:cNvPr id="18" name="Track 079">
            <a:hlinkClick r:id="" action="ppaction://media"/>
            <a:extLst>
              <a:ext uri="{FF2B5EF4-FFF2-40B4-BE49-F238E27FC236}">
                <a16:creationId xmlns:a16="http://schemas.microsoft.com/office/drawing/2014/main" id="{C78F4D45-6A0E-441F-93E7-B2624CE508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200" end="2971.06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41270" y="1150564"/>
            <a:ext cx="487363" cy="4873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C21613C-3F4D-45AC-8BFB-FC6FFA6120E7}"/>
              </a:ext>
            </a:extLst>
          </p:cNvPr>
          <p:cNvSpPr txBox="1"/>
          <p:nvPr/>
        </p:nvSpPr>
        <p:spPr>
          <a:xfrm>
            <a:off x="1762448" y="2391189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omic Sans MS" panose="030F0702030302020204" pitchFamily="66" charset="0"/>
              </a:rPr>
              <a:t>He’s nineteen.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CEA777-CCBC-4B39-878A-4D3246E16552}"/>
              </a:ext>
            </a:extLst>
          </p:cNvPr>
          <p:cNvSpPr txBox="1"/>
          <p:nvPr/>
        </p:nvSpPr>
        <p:spPr>
          <a:xfrm>
            <a:off x="1762447" y="2389974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He’s nineteen.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EDEA72-8D04-4572-A8E5-67B6B9653F03}"/>
              </a:ext>
            </a:extLst>
          </p:cNvPr>
          <p:cNvSpPr txBox="1"/>
          <p:nvPr/>
        </p:nvSpPr>
        <p:spPr>
          <a:xfrm>
            <a:off x="1762447" y="2389974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omic Sans MS" panose="030F0702030302020204" pitchFamily="66" charset="0"/>
              </a:rPr>
              <a:t>He’s nineteen.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527E88-B1B8-406A-B265-078DF42FE737}"/>
              </a:ext>
            </a:extLst>
          </p:cNvPr>
          <p:cNvSpPr txBox="1"/>
          <p:nvPr/>
        </p:nvSpPr>
        <p:spPr>
          <a:xfrm>
            <a:off x="1762266" y="2393989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He’s nineteen.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301EC5-92B7-4C68-B8C4-E1A640842C28}"/>
              </a:ext>
            </a:extLst>
          </p:cNvPr>
          <p:cNvSpPr txBox="1"/>
          <p:nvPr/>
        </p:nvSpPr>
        <p:spPr>
          <a:xfrm>
            <a:off x="4561104" y="2259642"/>
            <a:ext cx="4102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omic Sans MS" panose="030F0702030302020204" pitchFamily="66" charset="0"/>
              </a:rPr>
              <a:t>How old is your brother?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09BD6D-7BFF-4519-93FA-0819FBE0A40F}"/>
              </a:ext>
            </a:extLst>
          </p:cNvPr>
          <p:cNvSpPr txBox="1"/>
          <p:nvPr/>
        </p:nvSpPr>
        <p:spPr>
          <a:xfrm>
            <a:off x="4561102" y="2257211"/>
            <a:ext cx="40194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How old is your brother?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6A0010-7F0C-47AC-BE44-97A1FD8856DC}"/>
              </a:ext>
            </a:extLst>
          </p:cNvPr>
          <p:cNvSpPr txBox="1"/>
          <p:nvPr/>
        </p:nvSpPr>
        <p:spPr>
          <a:xfrm>
            <a:off x="4561103" y="2259865"/>
            <a:ext cx="40194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omic Sans MS" panose="030F0702030302020204" pitchFamily="66" charset="0"/>
              </a:rPr>
              <a:t>How old is your brother?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209C9E-04B0-4EA1-B8CF-59AEA7251E59}"/>
              </a:ext>
            </a:extLst>
          </p:cNvPr>
          <p:cNvSpPr txBox="1"/>
          <p:nvPr/>
        </p:nvSpPr>
        <p:spPr>
          <a:xfrm>
            <a:off x="4557923" y="2259409"/>
            <a:ext cx="41057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How old is your brother?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AA6D7AD-B3DB-483A-99E7-F9F0DE2F499B}"/>
              </a:ext>
            </a:extLst>
          </p:cNvPr>
          <p:cNvSpPr/>
          <p:nvPr/>
        </p:nvSpPr>
        <p:spPr>
          <a:xfrm>
            <a:off x="4251960" y="6057899"/>
            <a:ext cx="640080" cy="640080"/>
          </a:xfrm>
          <a:prstGeom prst="ellipse">
            <a:avLst/>
          </a:prstGeom>
          <a:noFill/>
          <a:ln>
            <a:solidFill>
              <a:srgbClr val="F17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EC5ED09-AC7D-499D-88C9-244FC0ECDC70}"/>
              </a:ext>
            </a:extLst>
          </p:cNvPr>
          <p:cNvSpPr/>
          <p:nvPr/>
        </p:nvSpPr>
        <p:spPr>
          <a:xfrm rot="5400000">
            <a:off x="4436795" y="6221595"/>
            <a:ext cx="365760" cy="338953"/>
          </a:xfrm>
          <a:prstGeom prst="triangle">
            <a:avLst/>
          </a:prstGeom>
          <a:solidFill>
            <a:srgbClr val="F17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D80DFD-4BB8-4F50-BBAC-90E22972625C}"/>
              </a:ext>
            </a:extLst>
          </p:cNvPr>
          <p:cNvGrpSpPr/>
          <p:nvPr/>
        </p:nvGrpSpPr>
        <p:grpSpPr>
          <a:xfrm rot="5400000">
            <a:off x="4363177" y="6203199"/>
            <a:ext cx="417647" cy="349480"/>
            <a:chOff x="4333009" y="4935682"/>
            <a:chExt cx="417647" cy="349480"/>
          </a:xfrm>
        </p:grpSpPr>
        <p:sp>
          <p:nvSpPr>
            <p:cNvPr id="32" name="Minus Sign 31">
              <a:extLst>
                <a:ext uri="{FF2B5EF4-FFF2-40B4-BE49-F238E27FC236}">
                  <a16:creationId xmlns:a16="http://schemas.microsoft.com/office/drawing/2014/main" id="{488F1142-5A30-4EE4-BCAE-F0F26402B45D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solidFill>
              <a:srgbClr val="F172AC"/>
            </a:solidFill>
            <a:ln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inus Sign 32">
              <a:extLst>
                <a:ext uri="{FF2B5EF4-FFF2-40B4-BE49-F238E27FC236}">
                  <a16:creationId xmlns:a16="http://schemas.microsoft.com/office/drawing/2014/main" id="{E52C805D-34A3-41DD-8464-AFD840EB192C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solidFill>
              <a:srgbClr val="F172AC"/>
            </a:solidFill>
            <a:ln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0B30A0A-CC7F-4484-BD45-33E76BC7B5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7284" y="2609027"/>
            <a:ext cx="2376156" cy="33737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5C1859-C1CC-472C-A5A7-4D8C74A617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1883" y="2876645"/>
            <a:ext cx="2653607" cy="3251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BD14CB-9C38-4FE3-8508-33C7E1812E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3918" y="3319770"/>
            <a:ext cx="1950053" cy="24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9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2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73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32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8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32" presetClass="emph" presetSubtype="0" repeatCount="2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  <p:bldP spid="24" grpId="2"/>
      <p:bldP spid="24" grpId="3"/>
      <p:bldP spid="26" grpId="0"/>
      <p:bldP spid="26" grpId="1"/>
      <p:bldP spid="27" grpId="0"/>
      <p:bldP spid="27" grpId="1"/>
      <p:bldP spid="28" grpId="0"/>
      <p:bldP spid="28" grpId="1"/>
      <p:bldP spid="28" grpId="2"/>
      <p:bldP spid="28" grpId="3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7" y="528874"/>
            <a:ext cx="714162" cy="760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896" y="528874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talk.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40" y="990538"/>
            <a:ext cx="553899" cy="523549"/>
          </a:xfrm>
          <a:prstGeom prst="rect">
            <a:avLst/>
          </a:prstGeom>
        </p:spPr>
      </p:pic>
      <p:pic>
        <p:nvPicPr>
          <p:cNvPr id="27" name="Picture 2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4" y="5789615"/>
            <a:ext cx="665249" cy="67786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081214" y="1547655"/>
            <a:ext cx="2750772" cy="1139705"/>
            <a:chOff x="3602075" y="1211888"/>
            <a:chExt cx="2750772" cy="1139705"/>
          </a:xfrm>
        </p:grpSpPr>
        <p:grpSp>
          <p:nvGrpSpPr>
            <p:cNvPr id="28" name="Group 27"/>
            <p:cNvGrpSpPr/>
            <p:nvPr/>
          </p:nvGrpSpPr>
          <p:grpSpPr>
            <a:xfrm>
              <a:off x="3602075" y="1211888"/>
              <a:ext cx="2750772" cy="1139705"/>
              <a:chOff x="3602075" y="1211888"/>
              <a:chExt cx="2750772" cy="113970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2075" y="1211888"/>
                <a:ext cx="2750772" cy="1139705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80293" y="1519950"/>
                <a:ext cx="3766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2D86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>
              <a:off x="4291661" y="1902091"/>
              <a:ext cx="1371600" cy="10885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11551" y="1387250"/>
            <a:ext cx="5224196" cy="1283848"/>
            <a:chOff x="878824" y="1189981"/>
            <a:chExt cx="5224196" cy="1283848"/>
          </a:xfrm>
        </p:grpSpPr>
        <p:grpSp>
          <p:nvGrpSpPr>
            <p:cNvPr id="33" name="Group 32"/>
            <p:cNvGrpSpPr/>
            <p:nvPr/>
          </p:nvGrpSpPr>
          <p:grpSpPr>
            <a:xfrm>
              <a:off x="878824" y="1189981"/>
              <a:ext cx="5224196" cy="1283848"/>
              <a:chOff x="2463560" y="989273"/>
              <a:chExt cx="5224196" cy="128384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3560" y="989273"/>
                <a:ext cx="5224196" cy="1283848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3225388" y="1394353"/>
                <a:ext cx="37005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2D86"/>
                    </a:solidFill>
                    <a:latin typeface="Comic Sans MS" panose="030F0702030302020204" pitchFamily="66" charset="0"/>
                  </a:rPr>
                  <a:t>What number         ?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4067715" y="1950790"/>
              <a:ext cx="881743" cy="10885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>
            <a:off x="706059" y="4886968"/>
            <a:ext cx="553899" cy="539797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8" name="Oval 37"/>
          <p:cNvSpPr/>
          <p:nvPr/>
        </p:nvSpPr>
        <p:spPr>
          <a:xfrm>
            <a:off x="3250115" y="4929344"/>
            <a:ext cx="553899" cy="539797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9" name="Oval 38"/>
          <p:cNvSpPr/>
          <p:nvPr/>
        </p:nvSpPr>
        <p:spPr>
          <a:xfrm>
            <a:off x="5434382" y="4886969"/>
            <a:ext cx="553899" cy="539797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7" y="2949341"/>
            <a:ext cx="1881678" cy="18674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92" y="2994770"/>
            <a:ext cx="1884746" cy="18674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92" y="3043089"/>
            <a:ext cx="1880809" cy="18674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18" y="3087015"/>
            <a:ext cx="1749388" cy="1588893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7464446" y="4886967"/>
            <a:ext cx="553899" cy="539797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1511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40" y="2124530"/>
            <a:ext cx="3922052" cy="389234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348332" y="6063337"/>
            <a:ext cx="553899" cy="539797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4" y="5789615"/>
            <a:ext cx="665249" cy="67786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935741" y="686197"/>
            <a:ext cx="2750772" cy="1139705"/>
            <a:chOff x="3602075" y="1211888"/>
            <a:chExt cx="2750772" cy="1139705"/>
          </a:xfrm>
        </p:grpSpPr>
        <p:grpSp>
          <p:nvGrpSpPr>
            <p:cNvPr id="19" name="Group 18"/>
            <p:cNvGrpSpPr/>
            <p:nvPr/>
          </p:nvGrpSpPr>
          <p:grpSpPr>
            <a:xfrm>
              <a:off x="3602075" y="1211888"/>
              <a:ext cx="2750772" cy="1139705"/>
              <a:chOff x="3602075" y="1211888"/>
              <a:chExt cx="2750772" cy="113970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2075" y="1211888"/>
                <a:ext cx="2750772" cy="1139705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580293" y="1519950"/>
                <a:ext cx="3766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2D86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4291661" y="1902091"/>
              <a:ext cx="1371600" cy="10885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66078" y="525792"/>
            <a:ext cx="5224196" cy="1283848"/>
            <a:chOff x="878824" y="1189981"/>
            <a:chExt cx="5224196" cy="1283848"/>
          </a:xfrm>
        </p:grpSpPr>
        <p:grpSp>
          <p:nvGrpSpPr>
            <p:cNvPr id="24" name="Group 23"/>
            <p:cNvGrpSpPr/>
            <p:nvPr/>
          </p:nvGrpSpPr>
          <p:grpSpPr>
            <a:xfrm>
              <a:off x="878824" y="1189981"/>
              <a:ext cx="5224196" cy="1283848"/>
              <a:chOff x="2463560" y="989273"/>
              <a:chExt cx="5224196" cy="1283848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3560" y="989273"/>
                <a:ext cx="5224196" cy="1283848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3225388" y="1394353"/>
                <a:ext cx="37005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2D86"/>
                    </a:solidFill>
                    <a:latin typeface="Comic Sans MS" panose="030F0702030302020204" pitchFamily="66" charset="0"/>
                  </a:rPr>
                  <a:t>What number         ?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4067715" y="1950790"/>
              <a:ext cx="881743" cy="10885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80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40" y="2127698"/>
            <a:ext cx="3922052" cy="388600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348332" y="6063337"/>
            <a:ext cx="553899" cy="539797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4" y="5789615"/>
            <a:ext cx="665249" cy="67786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935741" y="686197"/>
            <a:ext cx="2750772" cy="1139705"/>
            <a:chOff x="3602075" y="1211888"/>
            <a:chExt cx="2750772" cy="1139705"/>
          </a:xfrm>
        </p:grpSpPr>
        <p:grpSp>
          <p:nvGrpSpPr>
            <p:cNvPr id="19" name="Group 18"/>
            <p:cNvGrpSpPr/>
            <p:nvPr/>
          </p:nvGrpSpPr>
          <p:grpSpPr>
            <a:xfrm>
              <a:off x="3602075" y="1211888"/>
              <a:ext cx="2750772" cy="1139705"/>
              <a:chOff x="3602075" y="1211888"/>
              <a:chExt cx="2750772" cy="113970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2075" y="1211888"/>
                <a:ext cx="2750772" cy="1139705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580293" y="1519950"/>
                <a:ext cx="3766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2D86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4291661" y="1902091"/>
              <a:ext cx="1371600" cy="10885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66078" y="525792"/>
            <a:ext cx="5224196" cy="1283848"/>
            <a:chOff x="878824" y="1189981"/>
            <a:chExt cx="5224196" cy="1283848"/>
          </a:xfrm>
        </p:grpSpPr>
        <p:grpSp>
          <p:nvGrpSpPr>
            <p:cNvPr id="24" name="Group 23"/>
            <p:cNvGrpSpPr/>
            <p:nvPr/>
          </p:nvGrpSpPr>
          <p:grpSpPr>
            <a:xfrm>
              <a:off x="878824" y="1189981"/>
              <a:ext cx="5224196" cy="1283848"/>
              <a:chOff x="2463560" y="989273"/>
              <a:chExt cx="5224196" cy="1283848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3560" y="989273"/>
                <a:ext cx="5224196" cy="1283848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3225388" y="1394353"/>
                <a:ext cx="37005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2D86"/>
                    </a:solidFill>
                    <a:latin typeface="Comic Sans MS" panose="030F0702030302020204" pitchFamily="66" charset="0"/>
                  </a:rPr>
                  <a:t>What number         ?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4067715" y="1950790"/>
              <a:ext cx="881743" cy="10885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407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36" y="2127698"/>
            <a:ext cx="3913859" cy="388600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348332" y="6063337"/>
            <a:ext cx="553899" cy="539797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4" y="5789615"/>
            <a:ext cx="665249" cy="67786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935741" y="686197"/>
            <a:ext cx="2750772" cy="1139705"/>
            <a:chOff x="3602075" y="1211888"/>
            <a:chExt cx="2750772" cy="1139705"/>
          </a:xfrm>
        </p:grpSpPr>
        <p:grpSp>
          <p:nvGrpSpPr>
            <p:cNvPr id="19" name="Group 18"/>
            <p:cNvGrpSpPr/>
            <p:nvPr/>
          </p:nvGrpSpPr>
          <p:grpSpPr>
            <a:xfrm>
              <a:off x="3602075" y="1211888"/>
              <a:ext cx="2750772" cy="1139705"/>
              <a:chOff x="3602075" y="1211888"/>
              <a:chExt cx="2750772" cy="113970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2075" y="1211888"/>
                <a:ext cx="2750772" cy="1139705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580293" y="1519950"/>
                <a:ext cx="3766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2D86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4291661" y="1902091"/>
              <a:ext cx="1371600" cy="10885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66078" y="525792"/>
            <a:ext cx="5224196" cy="1283848"/>
            <a:chOff x="878824" y="1189981"/>
            <a:chExt cx="5224196" cy="1283848"/>
          </a:xfrm>
        </p:grpSpPr>
        <p:grpSp>
          <p:nvGrpSpPr>
            <p:cNvPr id="24" name="Group 23"/>
            <p:cNvGrpSpPr/>
            <p:nvPr/>
          </p:nvGrpSpPr>
          <p:grpSpPr>
            <a:xfrm>
              <a:off x="878824" y="1189981"/>
              <a:ext cx="5224196" cy="1283848"/>
              <a:chOff x="2463560" y="989273"/>
              <a:chExt cx="5224196" cy="1283848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3560" y="989273"/>
                <a:ext cx="5224196" cy="1283848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3225388" y="1394353"/>
                <a:ext cx="37005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2D86"/>
                    </a:solidFill>
                    <a:latin typeface="Comic Sans MS" panose="030F0702030302020204" pitchFamily="66" charset="0"/>
                  </a:rPr>
                  <a:t>What number         ?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4067715" y="1950790"/>
              <a:ext cx="881743" cy="10885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3768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65" y="1987689"/>
            <a:ext cx="4476632" cy="406593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348332" y="6063337"/>
            <a:ext cx="553899" cy="539797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4" y="5789615"/>
            <a:ext cx="665249" cy="67786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935741" y="686197"/>
            <a:ext cx="2750772" cy="1139705"/>
            <a:chOff x="3602075" y="1211888"/>
            <a:chExt cx="2750772" cy="1139705"/>
          </a:xfrm>
        </p:grpSpPr>
        <p:grpSp>
          <p:nvGrpSpPr>
            <p:cNvPr id="19" name="Group 18"/>
            <p:cNvGrpSpPr/>
            <p:nvPr/>
          </p:nvGrpSpPr>
          <p:grpSpPr>
            <a:xfrm>
              <a:off x="3602075" y="1211888"/>
              <a:ext cx="2750772" cy="1139705"/>
              <a:chOff x="3602075" y="1211888"/>
              <a:chExt cx="2750772" cy="113970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2075" y="1211888"/>
                <a:ext cx="2750772" cy="1139705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580293" y="1519950"/>
                <a:ext cx="3766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2D86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4291661" y="1902091"/>
              <a:ext cx="1371600" cy="10885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66078" y="525792"/>
            <a:ext cx="5224196" cy="1283848"/>
            <a:chOff x="878824" y="1189981"/>
            <a:chExt cx="5224196" cy="1283848"/>
          </a:xfrm>
        </p:grpSpPr>
        <p:grpSp>
          <p:nvGrpSpPr>
            <p:cNvPr id="24" name="Group 23"/>
            <p:cNvGrpSpPr/>
            <p:nvPr/>
          </p:nvGrpSpPr>
          <p:grpSpPr>
            <a:xfrm>
              <a:off x="878824" y="1189981"/>
              <a:ext cx="5224196" cy="1283848"/>
              <a:chOff x="2463560" y="989273"/>
              <a:chExt cx="5224196" cy="1283848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3560" y="989273"/>
                <a:ext cx="5224196" cy="1283848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3225388" y="1394353"/>
                <a:ext cx="37005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2D86"/>
                    </a:solidFill>
                    <a:latin typeface="Comic Sans MS" panose="030F0702030302020204" pitchFamily="66" charset="0"/>
                  </a:rPr>
                  <a:t>What number         ?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4067715" y="1950790"/>
              <a:ext cx="881743" cy="10885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6731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1172</TotalTime>
  <Words>342</Words>
  <Application>Microsoft Office PowerPoint</Application>
  <PresentationFormat>On-screen Show (4:3)</PresentationFormat>
  <Paragraphs>89</Paragraphs>
  <Slides>11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Comic Sans MS</vt:lpstr>
      <vt:lpstr>Times New Roman</vt:lpstr>
      <vt:lpstr>Office Theme</vt:lpstr>
      <vt:lpstr>UNBD QUẬN DƯƠNG KINH TRƯỜNG TIỂU HỌC ANH DŨNG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95</cp:revision>
  <dcterms:created xsi:type="dcterms:W3CDTF">2020-12-03T01:35:36Z</dcterms:created>
  <dcterms:modified xsi:type="dcterms:W3CDTF">2025-04-03T05:17:04Z</dcterms:modified>
</cp:coreProperties>
</file>