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6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311" r:id="rId19"/>
    <p:sldId id="269" r:id="rId20"/>
    <p:sldId id="284" r:id="rId21"/>
    <p:sldId id="285" r:id="rId22"/>
    <p:sldId id="286" r:id="rId23"/>
    <p:sldId id="28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2614591"/>
            <a:ext cx="9144000" cy="3785870"/>
          </a:xfrm>
        </p:spPr>
        <p:txBody>
          <a:bodyPr>
            <a:normAutofit/>
          </a:bodyPr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vi-VN" altLang="zh-CN" sz="54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Bài 2: Tia số. </a:t>
            </a:r>
          </a:p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vi-VN" altLang="zh-CN" sz="54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Số liền trước, số liền sau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567AD-988A-4DE5-A0BB-D973F51DED34}"/>
              </a:ext>
            </a:extLst>
          </p:cNvPr>
          <p:cNvSpPr txBox="1"/>
          <p:nvPr/>
        </p:nvSpPr>
        <p:spPr>
          <a:xfrm>
            <a:off x="3208175" y="615820"/>
            <a:ext cx="5775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C0000"/>
                </a:solidFill>
              </a:rPr>
              <a:t>UBND QUẬN DƯƠNG KINH</a:t>
            </a:r>
          </a:p>
          <a:p>
            <a:pPr algn="ctr"/>
            <a:r>
              <a:rPr lang="vi-VN" sz="2800" b="1" dirty="0">
                <a:solidFill>
                  <a:srgbClr val="CC0000"/>
                </a:solidFill>
              </a:rPr>
              <a:t>TRƯỜNG TIỂU HỌC ANH DŨNG</a:t>
            </a:r>
            <a:endParaRPr lang="en-US" sz="2800" b="1" dirty="0">
              <a:solidFill>
                <a:srgbClr val="CC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A326B-CB1E-7AFF-EBFD-315BBE9EE88F}"/>
              </a:ext>
            </a:extLst>
          </p:cNvPr>
          <p:cNvCxnSpPr/>
          <p:nvPr/>
        </p:nvCxnSpPr>
        <p:spPr>
          <a:xfrm>
            <a:off x="4565778" y="1569927"/>
            <a:ext cx="306044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41B4E4A-4ACD-9DDF-44EF-8F0B2EE6566F}"/>
              </a:ext>
            </a:extLst>
          </p:cNvPr>
          <p:cNvSpPr txBox="1"/>
          <p:nvPr/>
        </p:nvSpPr>
        <p:spPr>
          <a:xfrm>
            <a:off x="3208175" y="2000814"/>
            <a:ext cx="577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chemeClr val="accent5">
                    <a:lumMod val="50000"/>
                  </a:schemeClr>
                </a:solidFill>
              </a:rPr>
              <a:t>TOÁN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226</Words>
  <Application>Microsoft Office PowerPoint</Application>
  <PresentationFormat>Widescreen</PresentationFormat>
  <Paragraphs>98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 Nguyen</cp:lastModifiedBy>
  <cp:revision>11</cp:revision>
  <dcterms:created xsi:type="dcterms:W3CDTF">2021-05-04T09:55:00Z</dcterms:created>
  <dcterms:modified xsi:type="dcterms:W3CDTF">2025-04-04T05:53:50Z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