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4" r:id="rId3"/>
    <p:sldMasterId id="2147483687" r:id="rId4"/>
  </p:sldMasterIdLst>
  <p:notesMasterIdLst>
    <p:notesMasterId r:id="rId16"/>
  </p:notesMasterIdLst>
  <p:sldIdLst>
    <p:sldId id="261" r:id="rId5"/>
    <p:sldId id="257" r:id="rId6"/>
    <p:sldId id="258" r:id="rId7"/>
    <p:sldId id="259" r:id="rId8"/>
    <p:sldId id="260" r:id="rId9"/>
    <p:sldId id="262" r:id="rId10"/>
    <p:sldId id="263" r:id="rId11"/>
    <p:sldId id="264" r:id="rId12"/>
    <p:sldId id="265" r:id="rId13"/>
    <p:sldId id="266" r:id="rId14"/>
    <p:sldId id="278" r:id="rId1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jjgJnq80xKp7puYjuPb2kGnTZKP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360FA33-57D6-401D-BAEE-2535323BB522}">
  <a:tblStyle styleId="{1360FA33-57D6-401D-BAEE-2535323BB522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>
          <a:top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lef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3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505B4AE-86B5-416E-8D62-90FB1479FE5A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4E9"/>
          </a:solidFill>
        </a:fill>
      </a:tcStyle>
    </a:wholeTbl>
    <a:band1H>
      <a:tcTxStyle/>
      <a:tcStyle>
        <a:tcBdr/>
        <a:fill>
          <a:solidFill>
            <a:srgbClr val="FFE8C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FE8C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32" Type="http://customschemas.google.com/relationships/presentationmetadata" Target="meta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2" name="Google Shape;34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59656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2" name="Google Shape;35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6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6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3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3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260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1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1"/>
          <p:cNvSpPr txBox="1"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31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1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1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4"/>
          <p:cNvSpPr txBox="1"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4"/>
          <p:cNvSpPr txBox="1"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60"/>
              </a:spcBef>
              <a:spcAft>
                <a:spcPts val="0"/>
              </a:spcAft>
              <a:buClr>
                <a:srgbClr val="888888"/>
              </a:buClr>
              <a:buSzPts val="43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60"/>
              </a:spcBef>
              <a:spcAft>
                <a:spcPts val="0"/>
              </a:spcAft>
              <a:buClr>
                <a:srgbClr val="888888"/>
              </a:buClr>
              <a:buSzPts val="3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44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44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44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5"/>
          <p:cNvSpPr txBox="1"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45"/>
          <p:cNvSpPr txBox="1"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40"/>
              </a:spcBef>
              <a:spcAft>
                <a:spcPts val="0"/>
              </a:spcAft>
              <a:buClr>
                <a:srgbClr val="888888"/>
              </a:buClr>
              <a:buSzPts val="2700"/>
              <a:buNone/>
              <a:defRPr sz="27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 sz="22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8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45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45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5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6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46"/>
          <p:cNvSpPr txBox="1"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4pPr>
            <a:lvl5pPr marL="2286000" lvl="4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5pPr>
            <a:lvl6pPr marL="2743200" lvl="5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6pPr>
            <a:lvl7pPr marL="3200400" lvl="6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7pPr>
            <a:lvl8pPr marL="3657600" lvl="7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8pPr>
            <a:lvl9pPr marL="4114800" lvl="8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119" name="Google Shape;119;p46"/>
          <p:cNvSpPr txBox="1">
            <a:spLocks noGrp="1"/>
          </p:cNvSpPr>
          <p:nvPr>
            <p:ph type="body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–"/>
              <a:defRPr sz="2200"/>
            </a:lvl4pPr>
            <a:lvl5pPr marL="2286000" lvl="4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»"/>
              <a:defRPr sz="2200"/>
            </a:lvl5pPr>
            <a:lvl6pPr marL="2743200" lvl="5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6pPr>
            <a:lvl7pPr marL="3200400" lvl="6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7pPr>
            <a:lvl8pPr marL="3657600" lvl="7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8pPr>
            <a:lvl9pPr marL="4114800" lvl="8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9pPr>
          </a:lstStyle>
          <a:p>
            <a:endParaRPr/>
          </a:p>
        </p:txBody>
      </p:sp>
      <p:sp>
        <p:nvSpPr>
          <p:cNvPr id="120" name="Google Shape;120;p46"/>
          <p:cNvSpPr txBox="1">
            <a:spLocks noGrp="1"/>
          </p:cNvSpPr>
          <p:nvPr>
            <p:ph type="body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4pPr>
            <a:lvl5pPr marL="2286000" lvl="4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5pPr>
            <a:lvl6pPr marL="2743200" lvl="5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6pPr>
            <a:lvl7pPr marL="3200400" lvl="6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7pPr>
            <a:lvl8pPr marL="3657600" lvl="7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8pPr>
            <a:lvl9pPr marL="4114800" lvl="8" indent="-2286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121" name="Google Shape;121;p46"/>
          <p:cNvSpPr txBox="1">
            <a:spLocks noGrp="1"/>
          </p:cNvSpPr>
          <p:nvPr>
            <p:ph type="body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–"/>
              <a:defRPr sz="2200"/>
            </a:lvl4pPr>
            <a:lvl5pPr marL="2286000" lvl="4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»"/>
              <a:defRPr sz="2200"/>
            </a:lvl5pPr>
            <a:lvl6pPr marL="2743200" lvl="5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6pPr>
            <a:lvl7pPr marL="3200400" lvl="6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7pPr>
            <a:lvl8pPr marL="3657600" lvl="7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8pPr>
            <a:lvl9pPr marL="4114800" lvl="8" indent="-36830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2200"/>
            </a:lvl9pPr>
          </a:lstStyle>
          <a:p>
            <a:endParaRPr/>
          </a:p>
        </p:txBody>
      </p:sp>
      <p:sp>
        <p:nvSpPr>
          <p:cNvPr id="122" name="Google Shape;122;p46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46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46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7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47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47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7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8"/>
          <p:cNvSpPr/>
          <p:nvPr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BFBFBF"/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48"/>
          <p:cNvSpPr/>
          <p:nvPr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BFBFBF"/>
              </a:gs>
              <a:gs pos="100000">
                <a:schemeClr val="lt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48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48"/>
          <p:cNvSpPr txBox="1">
            <a:spLocks noGrp="1"/>
          </p:cNvSpPr>
          <p:nvPr>
            <p:ph type="sldNum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0" marR="0" lvl="1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0" marR="0" lvl="2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0" marR="0" lvl="3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0" marR="0" lvl="4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0" marR="0" lvl="5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0" marR="0" lvl="6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0" marR="0" lvl="7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0" marR="0" lvl="8" indent="0" algn="ctr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49"/>
          <p:cNvSpPr txBox="1"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sz="27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49"/>
          <p:cNvSpPr txBox="1">
            <a:spLocks noGrp="1"/>
          </p:cNvSpPr>
          <p:nvPr>
            <p:ph type="body"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501650" algn="l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Char char="•"/>
              <a:defRPr sz="4300"/>
            </a:lvl1pPr>
            <a:lvl2pPr marL="914400" lvl="1" indent="-469900" algn="l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Char char="–"/>
              <a:defRPr sz="3800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–"/>
              <a:defRPr sz="2700"/>
            </a:lvl4pPr>
            <a:lvl5pPr marL="2286000" lvl="4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»"/>
              <a:defRPr sz="2700"/>
            </a:lvl5pPr>
            <a:lvl6pPr marL="2743200" lvl="5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6pPr>
            <a:lvl7pPr marL="3200400" lvl="6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7pPr>
            <a:lvl8pPr marL="3657600" lvl="7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8pPr>
            <a:lvl9pPr marL="4114800" lvl="8" indent="-40005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9pPr>
          </a:lstStyle>
          <a:p>
            <a:endParaRPr/>
          </a:p>
        </p:txBody>
      </p:sp>
      <p:sp>
        <p:nvSpPr>
          <p:cNvPr id="138" name="Google Shape;138;p49"/>
          <p:cNvSpPr txBox="1">
            <a:spLocks noGrp="1"/>
          </p:cNvSpPr>
          <p:nvPr>
            <p:ph type="body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9" name="Google Shape;139;p49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49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49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0"/>
          <p:cNvSpPr txBox="1"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  <a:defRPr sz="27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50"/>
          <p:cNvSpPr>
            <a:spLocks noGrp="1"/>
          </p:cNvSpPr>
          <p:nvPr>
            <p:ph type="pic" idx="2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Google Shape;145;p50"/>
          <p:cNvSpPr txBox="1">
            <a:spLocks noGrp="1"/>
          </p:cNvSpPr>
          <p:nvPr>
            <p:ph type="body" idx="1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8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6" name="Google Shape;146;p50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0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0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5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5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1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51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6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51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51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51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2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52"/>
          <p:cNvSpPr txBox="1">
            <a:spLocks noGrp="1"/>
          </p:cNvSpPr>
          <p:nvPr>
            <p:ph type="body" idx="1"/>
          </p:nvPr>
        </p:nvSpPr>
        <p:spPr>
          <a:xfrm rot="5400000">
            <a:off x="1697040" y="-812798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52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52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52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>
  <p:cSld name="内容与标题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1" cy="685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5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73" name="Google Shape;173;p5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5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5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5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9" name="Google Shape;179;p5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5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5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6"/>
          <p:cNvSpPr txBox="1"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56"/>
          <p:cNvSpPr txBox="1"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5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5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5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57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1" name="Google Shape;191;p5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2" name="Google Shape;192;p5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5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5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58"/>
          <p:cNvSpPr txBox="1"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5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98" name="Google Shape;198;p5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9" name="Google Shape;199;p58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00" name="Google Shape;200;p58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1" name="Google Shape;201;p5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5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9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5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5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5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6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6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6" name="Google Shape;36;p36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37" name="Google Shape;37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6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6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6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61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6" name="Google Shape;216;p6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217" name="Google Shape;217;p6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6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6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2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6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3" name="Google Shape;223;p6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6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6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VERTICAL_TITLE_AND_VERTICAL_TEXT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6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6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6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6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6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>
  <p:cSld name="1_标题幻灯片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5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7" name="Google Shape;237;p65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8" name="Google Shape;238;p6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9" name="Google Shape;239;p6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0" name="Google Shape;240;p6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3" name="Google Shape;243;p6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4" name="Google Shape;244;p6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44" name="Google Shape;44;p37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45" name="Google Shape;45;p37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46" name="Google Shape;46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8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0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0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61" name="Google Shape;61;p40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2" name="Google Shape;62;p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1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1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41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9" name="Google Shape;69;p4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2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2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.jp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9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7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Calibri"/>
              <a:buNone/>
              <a:defRPr sz="5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27"/>
          <p:cNvSpPr txBox="1"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–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–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»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0050" algn="l" rtl="0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27"/>
          <p:cNvSpPr txBox="1">
            <a:spLocks noGrp="1"/>
          </p:cNvSpPr>
          <p:nvPr>
            <p:ph type="dt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27"/>
          <p:cNvSpPr txBox="1">
            <a:spLocks noGrp="1"/>
          </p:cNvSpPr>
          <p:nvPr>
            <p:ph type="ft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27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9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4" name="Google Shape;164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Google Shape;165;p2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6" name="Google Shape;166;p2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7" name="Google Shape;167;p2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gif"/><Relationship Id="rId10" Type="http://schemas.openxmlformats.org/officeDocument/2006/relationships/image" Target="../media/image1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8.jpg"/><Relationship Id="rId7" Type="http://schemas.openxmlformats.org/officeDocument/2006/relationships/image" Target="../media/image29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18.png"/><Relationship Id="rId5" Type="http://schemas.openxmlformats.org/officeDocument/2006/relationships/image" Target="../media/image22.gif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17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1.png"/><Relationship Id="rId3" Type="http://schemas.openxmlformats.org/officeDocument/2006/relationships/image" Target="../media/image32.jpg"/><Relationship Id="rId7" Type="http://schemas.openxmlformats.org/officeDocument/2006/relationships/image" Target="../media/image3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18.png"/><Relationship Id="rId5" Type="http://schemas.openxmlformats.org/officeDocument/2006/relationships/image" Target="../media/image22.gif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17.pn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5" y="1240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3396" y="4216123"/>
            <a:ext cx="3188719" cy="2671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04" y="1239"/>
            <a:ext cx="2100922" cy="2268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95101" y="1496717"/>
            <a:ext cx="1694696" cy="2161906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6"/>
          <p:cNvSpPr txBox="1"/>
          <p:nvPr/>
        </p:nvSpPr>
        <p:spPr>
          <a:xfrm>
            <a:off x="406935" y="2578608"/>
            <a:ext cx="11378129" cy="360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600"/>
              <a:buFont typeface="Calibri"/>
              <a:buNone/>
            </a:pPr>
            <a:r>
              <a:rPr lang="en-US" sz="6000" b="1" i="1" u="none" strike="noStrike" cap="none" dirty="0" err="1">
                <a:solidFill>
                  <a:srgbClr val="FF0000"/>
                </a:solidFill>
                <a:latin typeface="+mn-lt"/>
                <a:ea typeface="Calibri"/>
                <a:cs typeface="Calibri"/>
                <a:sym typeface="Calibri"/>
              </a:rPr>
              <a:t>Bài</a:t>
            </a:r>
            <a:r>
              <a:rPr lang="en-US" sz="6000" b="1" i="1" u="none" strike="noStrike" cap="none" dirty="0">
                <a:solidFill>
                  <a:srgbClr val="FF0000"/>
                </a:solidFill>
                <a:latin typeface="+mn-lt"/>
                <a:ea typeface="Calibri"/>
                <a:cs typeface="Calibri"/>
                <a:sym typeface="Calibri"/>
              </a:rPr>
              <a:t> 3:</a:t>
            </a:r>
            <a:r>
              <a:rPr lang="en-US" sz="6000" b="1" i="0" u="none" strike="noStrike" cap="none" dirty="0">
                <a:solidFill>
                  <a:srgbClr val="FF0000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endParaRPr sz="6000" b="1" i="0" u="none" strike="noStrike" cap="none" dirty="0">
              <a:solidFill>
                <a:srgbClr val="FF0000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600"/>
              <a:buFont typeface="Times New Roman"/>
              <a:buNone/>
            </a:pPr>
            <a:r>
              <a:rPr lang="en-US" sz="6000" b="1" i="0" u="none" strike="noStrike" cap="none" dirty="0">
                <a:solidFill>
                  <a:srgbClr val="FF0000"/>
                </a:solidFill>
                <a:latin typeface="+mn-lt"/>
                <a:ea typeface="Times New Roman"/>
                <a:cs typeface="Times New Roman"/>
                <a:sym typeface="Times New Roman"/>
              </a:rPr>
              <a:t>Các </a:t>
            </a:r>
            <a:r>
              <a:rPr lang="en-US" sz="6000" b="1" i="0" u="none" strike="noStrike" cap="none" dirty="0" err="1">
                <a:solidFill>
                  <a:srgbClr val="FF0000"/>
                </a:solidFill>
                <a:latin typeface="+mn-lt"/>
                <a:ea typeface="Times New Roman"/>
                <a:cs typeface="Times New Roman"/>
                <a:sym typeface="Times New Roman"/>
              </a:rPr>
              <a:t>thành</a:t>
            </a:r>
            <a:r>
              <a:rPr lang="en-US" sz="6000" b="1" i="0" u="none" strike="noStrike" cap="none" dirty="0">
                <a:solidFill>
                  <a:srgbClr val="FF0000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i="0" u="none" strike="noStrike" cap="none" dirty="0" err="1">
                <a:solidFill>
                  <a:srgbClr val="FF0000"/>
                </a:solidFill>
                <a:latin typeface="+mn-lt"/>
                <a:ea typeface="Times New Roman"/>
                <a:cs typeface="Times New Roman"/>
                <a:sym typeface="Times New Roman"/>
              </a:rPr>
              <a:t>phần</a:t>
            </a:r>
            <a:r>
              <a:rPr lang="en-US" sz="6000" b="1" i="0" u="none" strike="noStrike" cap="none" dirty="0">
                <a:solidFill>
                  <a:srgbClr val="FF0000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i="0" u="none" strike="noStrike" cap="none" dirty="0" err="1">
                <a:solidFill>
                  <a:srgbClr val="FF0000"/>
                </a:solidFill>
                <a:latin typeface="+mn-lt"/>
                <a:ea typeface="Times New Roman"/>
                <a:cs typeface="Times New Roman"/>
                <a:sym typeface="Times New Roman"/>
              </a:rPr>
              <a:t>của</a:t>
            </a:r>
            <a:r>
              <a:rPr lang="en-US" sz="6000" b="1" i="0" u="none" strike="noStrike" cap="none" dirty="0">
                <a:solidFill>
                  <a:srgbClr val="FF0000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endParaRPr lang="vi-VN" sz="6000" b="1" i="0" u="none" strike="noStrike" cap="none" dirty="0">
              <a:solidFill>
                <a:srgbClr val="FF0000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600"/>
              <a:buFont typeface="Times New Roman"/>
              <a:buNone/>
            </a:pPr>
            <a:r>
              <a:rPr lang="en-US" sz="6000" b="1" i="0" u="none" strike="noStrike" cap="none" dirty="0" err="1">
                <a:solidFill>
                  <a:srgbClr val="FF0000"/>
                </a:solidFill>
                <a:latin typeface="+mn-lt"/>
                <a:ea typeface="Times New Roman"/>
                <a:cs typeface="Times New Roman"/>
                <a:sym typeface="Times New Roman"/>
              </a:rPr>
              <a:t>phép</a:t>
            </a:r>
            <a:r>
              <a:rPr lang="en-US" sz="6000" b="1" i="0" u="none" strike="noStrike" cap="none" dirty="0">
                <a:solidFill>
                  <a:srgbClr val="FF0000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i="0" u="none" strike="noStrike" cap="none" dirty="0" err="1">
                <a:solidFill>
                  <a:srgbClr val="FF0000"/>
                </a:solidFill>
                <a:latin typeface="+mn-lt"/>
                <a:ea typeface="Times New Roman"/>
                <a:cs typeface="Times New Roman"/>
                <a:sym typeface="Times New Roman"/>
              </a:rPr>
              <a:t>cộng</a:t>
            </a:r>
            <a:r>
              <a:rPr lang="en-US" sz="6000" b="1" i="0" u="none" strike="noStrike" cap="none" dirty="0">
                <a:solidFill>
                  <a:srgbClr val="FF0000"/>
                </a:solidFill>
                <a:latin typeface="+mn-lt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6000" b="1" i="0" u="none" strike="noStrike" cap="none" dirty="0" err="1">
                <a:solidFill>
                  <a:srgbClr val="FF0000"/>
                </a:solidFill>
                <a:latin typeface="+mn-lt"/>
                <a:ea typeface="Times New Roman"/>
                <a:cs typeface="Times New Roman"/>
                <a:sym typeface="Times New Roman"/>
              </a:rPr>
              <a:t>phép</a:t>
            </a:r>
            <a:r>
              <a:rPr lang="en-US" sz="6000" b="1" i="0" u="none" strike="noStrike" cap="none" dirty="0">
                <a:solidFill>
                  <a:srgbClr val="FF0000"/>
                </a:solidFill>
                <a:latin typeface="+mn-lt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6000" b="1" i="0" u="none" strike="noStrike" cap="none" dirty="0" err="1">
                <a:solidFill>
                  <a:srgbClr val="FF0000"/>
                </a:solidFill>
                <a:latin typeface="+mn-lt"/>
                <a:ea typeface="Times New Roman"/>
                <a:cs typeface="Times New Roman"/>
                <a:sym typeface="Times New Roman"/>
              </a:rPr>
              <a:t>trừ</a:t>
            </a:r>
            <a:endParaRPr lang="vi-VN" sz="6000" b="1" i="0" u="none" strike="noStrike" cap="none" dirty="0">
              <a:solidFill>
                <a:srgbClr val="FF0000"/>
              </a:solidFill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600"/>
              <a:buFont typeface="Times New Roman"/>
              <a:buNone/>
            </a:pPr>
            <a:r>
              <a:rPr lang="vi-VN" sz="4000" b="1" i="0" u="none" strike="noStrike" cap="none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Times New Roman"/>
                <a:cs typeface="Times New Roman"/>
                <a:sym typeface="Times New Roman"/>
              </a:rPr>
              <a:t>(Tiết 1)</a:t>
            </a:r>
            <a:endParaRPr sz="4000" b="1" i="0" u="none" strike="noStrike" cap="none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Google Shape;349;p6">
            <a:extLst>
              <a:ext uri="{FF2B5EF4-FFF2-40B4-BE49-F238E27FC236}">
                <a16:creationId xmlns:a16="http://schemas.microsoft.com/office/drawing/2014/main" id="{415786E2-49B6-56C9-B453-7FEEE11E588A}"/>
              </a:ext>
            </a:extLst>
          </p:cNvPr>
          <p:cNvSpPr txBox="1"/>
          <p:nvPr/>
        </p:nvSpPr>
        <p:spPr>
          <a:xfrm>
            <a:off x="610049" y="177430"/>
            <a:ext cx="11378129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600"/>
              <a:buFont typeface="Calibri"/>
              <a:buNone/>
            </a:pPr>
            <a:r>
              <a:rPr lang="vi-VN" sz="3200" u="none" strike="noStrike" cap="none" dirty="0">
                <a:solidFill>
                  <a:schemeClr val="bg2">
                    <a:lumMod val="50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UBND QUẬN DƯƠNG KINH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600"/>
              <a:buFont typeface="Calibri"/>
              <a:buNone/>
            </a:pPr>
            <a:r>
              <a:rPr lang="vi-VN" sz="3200" dirty="0">
                <a:solidFill>
                  <a:schemeClr val="bg2">
                    <a:lumMod val="50000"/>
                  </a:schemeClr>
                </a:solidFill>
                <a:latin typeface="+mn-lt"/>
                <a:ea typeface="Calibri"/>
                <a:cs typeface="Calibri"/>
                <a:sym typeface="Calibri"/>
              </a:rPr>
              <a:t>TRƯỜNG TIỂU HỌC ANH DŨNG</a:t>
            </a:r>
            <a:endParaRPr sz="3200" u="none" strike="noStrike" cap="none" dirty="0">
              <a:solidFill>
                <a:schemeClr val="bg2">
                  <a:lumMod val="50000"/>
                </a:schemeClr>
              </a:solidFill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4031409-37E0-2FD4-AB22-1654B37B19F0}"/>
              </a:ext>
            </a:extLst>
          </p:cNvPr>
          <p:cNvCxnSpPr/>
          <p:nvPr/>
        </p:nvCxnSpPr>
        <p:spPr>
          <a:xfrm>
            <a:off x="4494893" y="1254186"/>
            <a:ext cx="360843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Google Shape;349;p6">
            <a:extLst>
              <a:ext uri="{FF2B5EF4-FFF2-40B4-BE49-F238E27FC236}">
                <a16:creationId xmlns:a16="http://schemas.microsoft.com/office/drawing/2014/main" id="{C62D10D6-5AE7-B410-02EC-E27511086A96}"/>
              </a:ext>
            </a:extLst>
          </p:cNvPr>
          <p:cNvSpPr txBox="1"/>
          <p:nvPr/>
        </p:nvSpPr>
        <p:spPr>
          <a:xfrm>
            <a:off x="406935" y="1860397"/>
            <a:ext cx="1137812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600"/>
              <a:buFont typeface="Calibri"/>
              <a:buNone/>
            </a:pPr>
            <a:r>
              <a:rPr lang="vi-VN" sz="4000" b="1" u="none" strike="noStrike" cap="none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/>
                <a:cs typeface="Calibri"/>
                <a:sym typeface="Calibri"/>
              </a:rPr>
              <a:t>TOÁN</a:t>
            </a:r>
            <a:endParaRPr sz="4000" b="1" u="none" strike="noStrike" cap="none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4176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367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1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Calibri"/>
              <a:buNone/>
            </a:pPr>
            <a:endParaRPr/>
          </a:p>
        </p:txBody>
      </p:sp>
      <p:sp>
        <p:nvSpPr>
          <p:cNvPr id="409" name="Google Shape;409;p11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10</a:t>
            </a:fld>
            <a:endParaRPr>
              <a:solidFill>
                <a:srgbClr val="888888"/>
              </a:solidFill>
            </a:endParaRPr>
          </a:p>
        </p:txBody>
      </p:sp>
      <p:sp>
        <p:nvSpPr>
          <p:cNvPr id="410" name="Google Shape;410;p11"/>
          <p:cNvSpPr/>
          <p:nvPr/>
        </p:nvSpPr>
        <p:spPr>
          <a:xfrm>
            <a:off x="386715" y="88265"/>
            <a:ext cx="11007725" cy="9779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2. Từ các số hạng và tổng, em hãy lập các phép cộng thích hợp.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1" name="Google Shape;411;p1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341120" y="1417955"/>
            <a:ext cx="9098915" cy="2435860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11"/>
          <p:cNvSpPr/>
          <p:nvPr/>
        </p:nvSpPr>
        <p:spPr>
          <a:xfrm>
            <a:off x="3589655" y="4189095"/>
            <a:ext cx="4573957" cy="208915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  <a:path w="120000" h="120000" fill="none" extrusionOk="0">
                <a:moveTo>
                  <a:pt x="-10000" y="22500"/>
                </a:moveTo>
                <a:lnTo>
                  <a:pt x="-46000" y="135000"/>
                </a:lnTo>
              </a:path>
            </a:pathLst>
          </a:custGeom>
          <a:solidFill>
            <a:schemeClr val="accent4"/>
          </a:solidFill>
          <a:ln w="25400" cap="flat" cmpd="sng">
            <a:solidFill>
              <a:srgbClr val="5631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32 + 4 = 36</a:t>
            </a:r>
            <a:endParaRPr sz="4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23 + 21 = 44</a:t>
            </a:r>
            <a:endParaRPr sz="4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Google Shape;565;p23"/>
          <p:cNvPicPr preferRelativeResize="0"/>
          <p:nvPr/>
        </p:nvPicPr>
        <p:blipFill rotWithShape="1">
          <a:blip r:embed="rId3">
            <a:alphaModFix/>
          </a:blip>
          <a:srcRect t="3561" b="1205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23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FFFFFF"/>
                </a:solidFill>
                <a:highlight>
                  <a:srgbClr val="800080"/>
                </a:highlight>
                <a:latin typeface="Arial"/>
                <a:ea typeface="Arial"/>
                <a:cs typeface="Arial"/>
                <a:sym typeface="Arial"/>
              </a:rPr>
              <a:t>CHÀO TẠM BIỆT </a:t>
            </a:r>
            <a:endParaRPr sz="6000" b="1" i="0" u="none" strike="noStrike" cap="none">
              <a:solidFill>
                <a:srgbClr val="FFFFFF"/>
              </a:solidFill>
              <a:highlight>
                <a:srgbClr val="800080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2" descr="C:\Users\ADMIN\Desktop\Bach tuyet\54774f4bc8287c7337fadd5fbb419da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" descr="C:\Users\ADMIN\Desktop\Bach tuyet\Snow_white_transparent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78400" y="2722179"/>
            <a:ext cx="1243539" cy="2680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" descr="C:\Users\ADMIN\Desktop\Bach tuyet\43ebd44d263606f876d42fd2f199ea61 (4)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338519">
            <a:off x="10592437" y="4662277"/>
            <a:ext cx="1880249" cy="2689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" descr="C:\Users\ADMIN\Desktop\Bach tuyet\43ebd44d263606f876d42fd2f199ea61 (7)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7148075" y="4667665"/>
            <a:ext cx="1913197" cy="25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" descr="C:\Users\ADMIN\Desktop\Bach tuyet\RjAwOTQ4MTUyNEI3QjJCRTc2RjA6ZDA1ZjJmYTY2MjBkNDYzY2ZlZDNiOTA1Y2YxYTk1NzA6Ojo6OjA=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006265">
            <a:off x="9011" y="4789835"/>
            <a:ext cx="2123621" cy="2411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" descr="C:\Users\ADMIN\Desktop\Bach tuyet\43ebd44d263606f876d42fd2f199ea61 (2)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427022">
            <a:off x="7736843" y="4957294"/>
            <a:ext cx="1831975" cy="2476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" descr="C:\Users\ADMIN\Desktop\Bach tuyet\43ebd44d263606f876d42fd2f199ea61 (3)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082524" y="5232399"/>
            <a:ext cx="2212453" cy="203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" descr="C:\Users\ADMIN\Desktop\Bach tuyet\43ebd44d263606f876d42fd2f199ea61 (5)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608799">
            <a:off x="1408602" y="4577567"/>
            <a:ext cx="1656967" cy="264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" descr="C:\Users\ADMIN\Desktop\Bach tuyet\43ebd44d263606f876d42fd2f199ea61 (8)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448800" y="4363395"/>
            <a:ext cx="2111365" cy="2902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" descr="C:\Users\ADMIN\Desktop\Bach tuyet\511929473-photo-clip-tre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775200" y="-2947963"/>
            <a:ext cx="9770739" cy="103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" descr="C:\Users\ADMIN\Desktop\Bach tuyet\511929473-photo-clip-tre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1219199" y="-2825162"/>
            <a:ext cx="6078553" cy="103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" descr="C:\Users\ADMIN\Desktop\Tai nguyen thiet ke tro choi\Bảng gỗ\wooden-blank-sign-clipart-1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784883" y="-1955800"/>
            <a:ext cx="9187917" cy="407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CHƠI TRỐN TÌM </a:t>
            </a:r>
            <a:endParaRPr sz="3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CÙNG BẠCH TUYẾT VÀ 7 CHÚ LÙN</a:t>
            </a:r>
            <a:endParaRPr sz="32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1" name="Google Shape;271;p2" descr="C:\Users\ADMIN\Desktop\Tai nguyen thiet ke tro choi\Angry birds epic birds\1505573783630 (2)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600170" y="5901542"/>
            <a:ext cx="1426197" cy="780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" descr="C:\Users\ADMIN\Desktop\Bach tuyet\ 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12192000" cy="6861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" descr="C:\Users\ADMIN\Desktop\Bach tuyet\Bambi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44661" flipH="1">
            <a:off x="7779459" y="3997351"/>
            <a:ext cx="13208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" descr="C:\Users\ADMIN\Desktop\Bach tuyet\esquilo001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128333" flipH="1">
            <a:off x="5085415" y="4860489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" descr="C:\Users\ADMIN\Desktop\Bach tuyet\767e08fbae2de8679fbba6d8cecba19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247476" flipH="1">
            <a:off x="2470377" y="4994982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" descr="C:\Users\ADMIN\Desktop\Bach tuyet\Doc23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827354">
            <a:off x="10020325" y="4028629"/>
            <a:ext cx="1543159" cy="228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" descr="C:\Users\ADMIN\Desktop\Bach tuyet\arbre-majestueux-42629281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4077" y="-273843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" descr="C:\Users\ADMIN\Desktop\Bach tuyet\arbre-majestueux-42629281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89600" y="-680243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" descr="C:\Users\ADMIN\Desktop\Bach tuyet\511929473-photo-clip-tre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224665" y="-929641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" descr="C:\Users\ADMIN\Desktop\Bach tuyet\511929473-photo-clip-tre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963580" y="-536546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" descr="C:\Users\ADMIN\Desktop\Bach tuyet\Snow_white_transparent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85359" y="3430814"/>
            <a:ext cx="1825347" cy="393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" descr="C:\Users\ADMIN\Desktop\Tai nguyen thiet ke tro choi\Bảng gỗ\wooden-blank-sign-clipart-1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336800" y="-1955800"/>
            <a:ext cx="7921939" cy="407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"/>
          <p:cNvSpPr/>
          <p:nvPr/>
        </p:nvSpPr>
        <p:spPr>
          <a:xfrm>
            <a:off x="406400" y="2147892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A.52</a:t>
            </a:r>
            <a:endParaRPr sz="48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3"/>
          <p:cNvSpPr/>
          <p:nvPr/>
        </p:nvSpPr>
        <p:spPr>
          <a:xfrm>
            <a:off x="3454400" y="2181624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B.57</a:t>
            </a:r>
            <a:endParaRPr sz="5335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3"/>
          <p:cNvSpPr/>
          <p:nvPr/>
        </p:nvSpPr>
        <p:spPr>
          <a:xfrm>
            <a:off x="6591755" y="2181624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C.54</a:t>
            </a:r>
            <a:endParaRPr sz="5335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3"/>
          <p:cNvSpPr/>
          <p:nvPr/>
        </p:nvSpPr>
        <p:spPr>
          <a:xfrm>
            <a:off x="9347200" y="2147892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D. 56</a:t>
            </a:r>
            <a:endParaRPr sz="48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3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Số liền sau của 55 là?</a:t>
            </a:r>
            <a:endParaRPr sz="3734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3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ĐÚNG RỒI</a:t>
            </a:r>
            <a:endParaRPr sz="3200" b="1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3" name="Google Shape;293;p3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272119" y="76200"/>
            <a:ext cx="1617133" cy="687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4" descr="C:\Users\ADMIN\Desktop\Bach tuyet\54774f4bc8287c7337fadd5fbb419da6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" descr="C:\Users\ADMIN\Desktop\Bach tuyet\Bambi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44661" flipH="1">
            <a:off x="3835675" y="4063363"/>
            <a:ext cx="13208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" descr="C:\Users\ADMIN\Desktop\Bach tuyet\esquilo001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128333" flipH="1">
            <a:off x="10368615" y="4415267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" descr="C:\Users\ADMIN\Desktop\Bach tuyet\767e08fbae2de8679fbba6d8cecba19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247476" flipH="1">
            <a:off x="8504048" y="4385149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" descr="C:\Users\ADMIN\Desktop\Bach tuyet\43ebd44d263606f876d42fd2f199ea61 (7)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116409" flipH="1">
            <a:off x="5873242" y="3818719"/>
            <a:ext cx="1789713" cy="2413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" descr="C:\Users\ADMIN\Desktop\Bach tuyet\arbre-majestueux-42629281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25600" y="-657027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" descr="C:\Users\ADMIN\Desktop\Bach tuyet\511929473-photo-clip-tre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039375" y="-1222614"/>
            <a:ext cx="7213600" cy="8309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" descr="C:\Users\ADMIN\Desktop\Bach tuyet\511929473-photo-clip-tre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657600" y="-624841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" descr="C:\Users\ADMIN\Desktop\Bach tuyet\arbre-majestueux-42629281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096000" y="-657029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" descr="C:\Users\ADMIN\Desktop\Tai nguyen thiet ke tro choi\Bảng gỗ\wooden-blank-sign-clipart-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235200" y="-1955800"/>
            <a:ext cx="7921939" cy="4079875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"/>
          <p:cNvSpPr txBox="1"/>
          <p:nvPr/>
        </p:nvSpPr>
        <p:spPr>
          <a:xfrm>
            <a:off x="3474388" y="860862"/>
            <a:ext cx="5892800" cy="666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Số liền trước của 70 là?</a:t>
            </a:r>
            <a:endParaRPr sz="3734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9" name="Google Shape;309;p4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270067" y="550174"/>
            <a:ext cx="1617133" cy="687477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4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ĐÚNG RỒI</a:t>
            </a:r>
            <a:endParaRPr sz="3200" b="1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4"/>
          <p:cNvSpPr/>
          <p:nvPr/>
        </p:nvSpPr>
        <p:spPr>
          <a:xfrm>
            <a:off x="660400" y="2070094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A.67</a:t>
            </a:r>
            <a:endParaRPr sz="48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4"/>
          <p:cNvSpPr/>
          <p:nvPr/>
        </p:nvSpPr>
        <p:spPr>
          <a:xfrm>
            <a:off x="3708400" y="2103826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B.69</a:t>
            </a:r>
            <a:endParaRPr sz="5335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4"/>
          <p:cNvSpPr/>
          <p:nvPr/>
        </p:nvSpPr>
        <p:spPr>
          <a:xfrm>
            <a:off x="6845755" y="2103826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C.68</a:t>
            </a:r>
            <a:endParaRPr sz="5335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4"/>
          <p:cNvSpPr/>
          <p:nvPr/>
        </p:nvSpPr>
        <p:spPr>
          <a:xfrm>
            <a:off x="9601200" y="2070094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D.71</a:t>
            </a:r>
            <a:endParaRPr sz="5335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5" name="Google Shape;315;p4" descr="C:\Users\ADMIN\Desktop\Bach tuyet\Blanca_Nieves.8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-227371" y="3455232"/>
            <a:ext cx="2287981" cy="3969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" descr="C:\Users\ADMIN\Desktop\Tai nguyen thiet ke tro choi\Bảng gỗ\Picture1 (2).png">
            <a:hlinkClick r:id="" action="ppaction://hlinkshowjump?jump=previousslide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203201" y="506323"/>
            <a:ext cx="1646767" cy="687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5" descr="C:\Users\ADMIN\Desktop\Bach tuyet\b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5" descr="C:\Users\ADMIN\Desktop\Bach tuyet\Bambi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44661" flipH="1">
            <a:off x="9728476" y="3974979"/>
            <a:ext cx="13208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5" descr="C:\Users\ADMIN\Desktop\Bach tuyet\esquilo001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128333" flipH="1">
            <a:off x="7340875" y="4702316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5" descr="C:\Users\ADMIN\Desktop\Bach tuyet\767e08fbae2de8679fbba6d8cecba19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247476" flipH="1">
            <a:off x="4768623" y="4677444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5" descr="C:\Users\ADMIN\Desktop\Bach tuyet\43ebd44d263606f876d42fd2f199ea61 (2)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188953">
            <a:off x="2218663" y="3854845"/>
            <a:ext cx="2076448" cy="2807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5" descr="C:\Users\ADMIN\Desktop\Bach tuyet\arbre-majestueux-42629281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2075" y="-351157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5" descr="C:\Users\ADMIN\Desktop\Bach tuyet\511929473-photo-clip-tre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442475" y="-802641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5" descr="C:\Users\ADMIN\Desktop\Bach tuyet\511929473-photo-clip-tree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489200" y="-657027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5" descr="C:\Users\ADMIN\Desktop\Bach tuyet\arbre-majestueux-42629281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78400" y="-454422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5" descr="C:\Users\ADMIN\Desktop\Tai nguyen thiet ke tro choi\Bảng gỗ\wooden-blank-sign-clipart-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099076" y="-1808483"/>
            <a:ext cx="7921939" cy="4079875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5"/>
          <p:cNvSpPr txBox="1"/>
          <p:nvPr/>
        </p:nvSpPr>
        <p:spPr>
          <a:xfrm>
            <a:off x="3338264" y="1008179"/>
            <a:ext cx="5892800" cy="666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3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66 - 6 =</a:t>
            </a:r>
            <a:endParaRPr sz="3734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2" name="Google Shape;332;p5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198375" y="381000"/>
            <a:ext cx="1617133" cy="687477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5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ĐÚNG RỒI</a:t>
            </a:r>
            <a:endParaRPr sz="3200" b="1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5"/>
          <p:cNvSpPr/>
          <p:nvPr/>
        </p:nvSpPr>
        <p:spPr>
          <a:xfrm>
            <a:off x="482875" y="2384824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A.60</a:t>
            </a:r>
            <a:endParaRPr sz="48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5"/>
          <p:cNvSpPr/>
          <p:nvPr/>
        </p:nvSpPr>
        <p:spPr>
          <a:xfrm>
            <a:off x="3530875" y="2418556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B.61</a:t>
            </a:r>
            <a:endParaRPr sz="5335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5"/>
          <p:cNvSpPr/>
          <p:nvPr/>
        </p:nvSpPr>
        <p:spPr>
          <a:xfrm>
            <a:off x="6668229" y="2418556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C.62</a:t>
            </a:r>
            <a:endParaRPr sz="5335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5"/>
          <p:cNvSpPr/>
          <p:nvPr/>
        </p:nvSpPr>
        <p:spPr>
          <a:xfrm>
            <a:off x="9423675" y="2384824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D.63</a:t>
            </a:r>
            <a:endParaRPr sz="5335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8" name="Google Shape;338;p5" descr="C:\Users\ADMIN\Desktop\Tai nguyen thiet ke tro choi\Bảng gỗ\Picture1 (2).png">
            <a:hlinkClick r:id="" action="ppaction://hlinkshowjump?jump=previousslide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flipH="1">
            <a:off x="385234" y="303123"/>
            <a:ext cx="1646767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5" descr="C:\Users\ADMIN\Desktop\Bach tuyet\43ebd44d263606f876d42fd2f199ea61 (6).jp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flipH="1">
            <a:off x="-327773" y="3239816"/>
            <a:ext cx="3072777" cy="4421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614362"/>
            <a:ext cx="9144000" cy="7150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6850" y="1509713"/>
            <a:ext cx="7942501" cy="3981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84132" y="995364"/>
            <a:ext cx="1911029" cy="2062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76053" y="905902"/>
            <a:ext cx="1482494" cy="1830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27021" y="4215766"/>
            <a:ext cx="6151721" cy="15106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0" name="Google Shape;360;p7"/>
          <p:cNvGrpSpPr/>
          <p:nvPr/>
        </p:nvGrpSpPr>
        <p:grpSpPr>
          <a:xfrm rot="6329695" flipH="1">
            <a:off x="7886001" y="2918102"/>
            <a:ext cx="1267341" cy="865607"/>
            <a:chOff x="9015984" y="2528554"/>
            <a:chExt cx="2157344" cy="1473489"/>
          </a:xfrm>
        </p:grpSpPr>
        <p:sp>
          <p:nvSpPr>
            <p:cNvPr id="361" name="Google Shape;361;p7"/>
            <p:cNvSpPr/>
            <p:nvPr/>
          </p:nvSpPr>
          <p:spPr>
            <a:xfrm>
              <a:off x="10132784" y="3116474"/>
              <a:ext cx="831450" cy="526422"/>
            </a:xfrm>
            <a:custGeom>
              <a:avLst/>
              <a:gdLst/>
              <a:ahLst/>
              <a:cxnLst/>
              <a:rect l="l" t="t" r="r" b="b"/>
              <a:pathLst>
                <a:path w="143" h="90" extrusionOk="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FA08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7"/>
            <p:cNvSpPr/>
            <p:nvPr/>
          </p:nvSpPr>
          <p:spPr>
            <a:xfrm>
              <a:off x="9933530" y="2779466"/>
              <a:ext cx="954446" cy="787173"/>
            </a:xfrm>
            <a:custGeom>
              <a:avLst/>
              <a:gdLst/>
              <a:ahLst/>
              <a:cxnLst/>
              <a:rect l="l" t="t" r="r" b="b"/>
              <a:pathLst>
                <a:path w="164" h="135" extrusionOk="0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FA08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7"/>
            <p:cNvSpPr/>
            <p:nvPr/>
          </p:nvSpPr>
          <p:spPr>
            <a:xfrm>
              <a:off x="9618662" y="2570374"/>
              <a:ext cx="1129101" cy="656798"/>
            </a:xfrm>
            <a:custGeom>
              <a:avLst/>
              <a:gdLst/>
              <a:ahLst/>
              <a:cxnLst/>
              <a:rect l="l" t="t" r="r" b="b"/>
              <a:pathLst>
                <a:path w="194" h="113" extrusionOk="0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FA08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7"/>
            <p:cNvSpPr/>
            <p:nvPr/>
          </p:nvSpPr>
          <p:spPr>
            <a:xfrm>
              <a:off x="9200477" y="3094334"/>
              <a:ext cx="996266" cy="797012"/>
            </a:xfrm>
            <a:custGeom>
              <a:avLst/>
              <a:gdLst/>
              <a:ahLst/>
              <a:cxnLst/>
              <a:rect l="l" t="t" r="r" b="b"/>
              <a:pathLst>
                <a:path w="171" h="137" extrusionOk="0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FA08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7"/>
            <p:cNvSpPr/>
            <p:nvPr/>
          </p:nvSpPr>
          <p:spPr>
            <a:xfrm>
              <a:off x="9033203" y="3758510"/>
              <a:ext cx="265671" cy="221392"/>
            </a:xfrm>
            <a:custGeom>
              <a:avLst/>
              <a:gdLst/>
              <a:ahLst/>
              <a:cxnLst/>
              <a:rect l="l" t="t" r="r" b="b"/>
              <a:pathLst>
                <a:path w="46" h="38" extrusionOk="0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FA08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7"/>
            <p:cNvSpPr/>
            <p:nvPr/>
          </p:nvSpPr>
          <p:spPr>
            <a:xfrm>
              <a:off x="9945831" y="3030377"/>
              <a:ext cx="1227497" cy="890489"/>
            </a:xfrm>
            <a:custGeom>
              <a:avLst/>
              <a:gdLst/>
              <a:ahLst/>
              <a:cxnLst/>
              <a:rect l="l" t="t" r="r" b="b"/>
              <a:pathLst>
                <a:path w="211" h="153" extrusionOk="0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FA08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7"/>
            <p:cNvSpPr/>
            <p:nvPr/>
          </p:nvSpPr>
          <p:spPr>
            <a:xfrm>
              <a:off x="10747762" y="2720427"/>
              <a:ext cx="297650" cy="396047"/>
            </a:xfrm>
            <a:custGeom>
              <a:avLst/>
              <a:gdLst/>
              <a:ahLst/>
              <a:cxnLst/>
              <a:rect l="l" t="t" r="r" b="b"/>
              <a:pathLst>
                <a:path w="51" h="68" extrusionOk="0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FA08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7"/>
            <p:cNvSpPr/>
            <p:nvPr/>
          </p:nvSpPr>
          <p:spPr>
            <a:xfrm>
              <a:off x="10696104" y="2528554"/>
              <a:ext cx="157435" cy="250912"/>
            </a:xfrm>
            <a:custGeom>
              <a:avLst/>
              <a:gdLst/>
              <a:ahLst/>
              <a:cxnLst/>
              <a:rect l="l" t="t" r="r" b="b"/>
              <a:pathLst>
                <a:path w="27" h="43" extrusionOk="0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FA08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7"/>
            <p:cNvSpPr/>
            <p:nvPr/>
          </p:nvSpPr>
          <p:spPr>
            <a:xfrm>
              <a:off x="9298873" y="3642896"/>
              <a:ext cx="897869" cy="337009"/>
            </a:xfrm>
            <a:custGeom>
              <a:avLst/>
              <a:gdLst/>
              <a:ahLst/>
              <a:cxnLst/>
              <a:rect l="l" t="t" r="r" b="b"/>
              <a:pathLst>
                <a:path w="154" h="58" extrusionOk="0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FA08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7"/>
            <p:cNvSpPr/>
            <p:nvPr/>
          </p:nvSpPr>
          <p:spPr>
            <a:xfrm>
              <a:off x="9015984" y="3891346"/>
              <a:ext cx="302571" cy="110697"/>
            </a:xfrm>
            <a:custGeom>
              <a:avLst/>
              <a:gdLst/>
              <a:ahLst/>
              <a:cxnLst/>
              <a:rect l="l" t="t" r="r" b="b"/>
              <a:pathLst>
                <a:path w="52" h="19" extrusionOk="0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5FA08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1" name="Google Shape;371;p7"/>
          <p:cNvSpPr txBox="1"/>
          <p:nvPr/>
        </p:nvSpPr>
        <p:spPr>
          <a:xfrm>
            <a:off x="3432167" y="2577417"/>
            <a:ext cx="4693090" cy="1305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4472C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Tiết 1</a:t>
            </a:r>
            <a:endParaRPr sz="7200" b="1">
              <a:solidFill>
                <a:srgbClr val="4472C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wedge/>
      </p:transition>
    </mc:Choice>
    <mc:Fallback xmlns="">
      <p:transition spd="slow" advClick="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50449" y="320511"/>
            <a:ext cx="10727704" cy="6070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9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Calibri"/>
              <a:buNone/>
            </a:pPr>
            <a:endParaRPr/>
          </a:p>
        </p:txBody>
      </p:sp>
      <p:sp>
        <p:nvSpPr>
          <p:cNvPr id="382" name="Google Shape;382;p9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8</a:t>
            </a:fld>
            <a:endParaRPr>
              <a:solidFill>
                <a:srgbClr val="888888"/>
              </a:solidFill>
            </a:endParaRPr>
          </a:p>
        </p:txBody>
      </p:sp>
      <p:pic>
        <p:nvPicPr>
          <p:cNvPr id="383" name="Google Shape;383;p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27000"/>
            <a:ext cx="2374900" cy="100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7242" y="1783083"/>
            <a:ext cx="11434712" cy="3029808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9"/>
          <p:cNvSpPr/>
          <p:nvPr/>
        </p:nvSpPr>
        <p:spPr>
          <a:xfrm>
            <a:off x="7050398" y="3972556"/>
            <a:ext cx="791210" cy="49720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25400" cap="flat" cmpd="sng">
            <a:solidFill>
              <a:srgbClr val="0082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19</a:t>
            </a:r>
            <a:endParaRPr sz="36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9"/>
          <p:cNvSpPr/>
          <p:nvPr/>
        </p:nvSpPr>
        <p:spPr>
          <a:xfrm>
            <a:off x="8737601" y="3978801"/>
            <a:ext cx="791210" cy="49720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25400" cap="flat" cmpd="sng">
            <a:solidFill>
              <a:srgbClr val="0082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50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9"/>
          <p:cNvSpPr/>
          <p:nvPr/>
        </p:nvSpPr>
        <p:spPr>
          <a:xfrm>
            <a:off x="10218132" y="3972556"/>
            <a:ext cx="791210" cy="497205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25400" cap="flat" cmpd="sng">
            <a:solidFill>
              <a:srgbClr val="0082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99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0"/>
          <p:cNvSpPr txBox="1"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0"/>
              <a:buFont typeface="Calibri"/>
              <a:buNone/>
            </a:pPr>
            <a:endParaRPr/>
          </a:p>
        </p:txBody>
      </p:sp>
      <p:sp>
        <p:nvSpPr>
          <p:cNvPr id="393" name="Google Shape;393;p10"/>
          <p:cNvSpPr txBox="1">
            <a:spLocks noGrp="1"/>
          </p:cNvSpPr>
          <p:nvPr>
            <p:ph type="sldNum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9</a:t>
            </a:fld>
            <a:endParaRPr>
              <a:solidFill>
                <a:srgbClr val="888888"/>
              </a:solidFill>
            </a:endParaRPr>
          </a:p>
        </p:txBody>
      </p:sp>
      <p:sp>
        <p:nvSpPr>
          <p:cNvPr id="394" name="Google Shape;394;p10"/>
          <p:cNvSpPr/>
          <p:nvPr/>
        </p:nvSpPr>
        <p:spPr>
          <a:xfrm>
            <a:off x="295910" y="98425"/>
            <a:ext cx="8766175" cy="977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25400" cap="flat" cmpd="sng">
            <a:solidFill>
              <a:srgbClr val="9040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1. Đặt tính rồi tính tổng, biết các số hạng là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5" name="Google Shape;395;p1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893060" y="1304290"/>
            <a:ext cx="5055870" cy="1180465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10"/>
          <p:cNvSpPr txBox="1"/>
          <p:nvPr/>
        </p:nvSpPr>
        <p:spPr>
          <a:xfrm>
            <a:off x="1592463" y="2890173"/>
            <a:ext cx="227203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42</a:t>
            </a:r>
            <a:endParaRPr sz="4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35</a:t>
            </a:r>
            <a:endParaRPr sz="4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77</a:t>
            </a:r>
            <a:endParaRPr sz="4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7" name="Google Shape;397;p10"/>
          <p:cNvSpPr txBox="1"/>
          <p:nvPr/>
        </p:nvSpPr>
        <p:spPr>
          <a:xfrm>
            <a:off x="1211052" y="3275965"/>
            <a:ext cx="334645" cy="76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endParaRPr sz="4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10"/>
          <p:cNvSpPr txBox="1"/>
          <p:nvPr/>
        </p:nvSpPr>
        <p:spPr>
          <a:xfrm>
            <a:off x="4195650" y="2890173"/>
            <a:ext cx="227203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60</a:t>
            </a:r>
            <a:endParaRPr sz="4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17</a:t>
            </a:r>
            <a:endParaRPr sz="4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77</a:t>
            </a:r>
            <a:endParaRPr sz="4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9" name="Google Shape;399;p10"/>
          <p:cNvSpPr txBox="1"/>
          <p:nvPr/>
        </p:nvSpPr>
        <p:spPr>
          <a:xfrm>
            <a:off x="3793002" y="3301503"/>
            <a:ext cx="334645" cy="76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endParaRPr sz="4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10"/>
          <p:cNvSpPr txBox="1"/>
          <p:nvPr/>
        </p:nvSpPr>
        <p:spPr>
          <a:xfrm>
            <a:off x="6881951" y="2890173"/>
            <a:ext cx="227203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81</a:t>
            </a:r>
            <a:endParaRPr sz="4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16</a:t>
            </a:r>
            <a:endParaRPr sz="4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97</a:t>
            </a:r>
            <a:endParaRPr sz="4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1" name="Google Shape;401;p10"/>
          <p:cNvSpPr txBox="1"/>
          <p:nvPr/>
        </p:nvSpPr>
        <p:spPr>
          <a:xfrm>
            <a:off x="6468238" y="3275965"/>
            <a:ext cx="334645" cy="76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endParaRPr sz="4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10"/>
          <p:cNvSpPr txBox="1"/>
          <p:nvPr/>
        </p:nvSpPr>
        <p:spPr>
          <a:xfrm>
            <a:off x="9534185" y="2890173"/>
            <a:ext cx="227203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24</a:t>
            </a:r>
            <a:endParaRPr sz="4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52</a:t>
            </a:r>
            <a:endParaRPr sz="4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76</a:t>
            </a:r>
            <a:endParaRPr sz="4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3" name="Google Shape;403;p10"/>
          <p:cNvSpPr txBox="1"/>
          <p:nvPr/>
        </p:nvSpPr>
        <p:spPr>
          <a:xfrm>
            <a:off x="9120472" y="3266152"/>
            <a:ext cx="334645" cy="768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endParaRPr sz="4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1E1D89D-F77C-4CE9-9923-01E55EE64236}"/>
              </a:ext>
            </a:extLst>
          </p:cNvPr>
          <p:cNvCxnSpPr>
            <a:cxnSpLocks/>
          </p:cNvCxnSpPr>
          <p:nvPr/>
        </p:nvCxnSpPr>
        <p:spPr>
          <a:xfrm flipH="1">
            <a:off x="6549012" y="4432170"/>
            <a:ext cx="112867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D53082C-BE3C-472D-914C-391AF35C1E7D}"/>
              </a:ext>
            </a:extLst>
          </p:cNvPr>
          <p:cNvCxnSpPr>
            <a:cxnSpLocks/>
          </p:cNvCxnSpPr>
          <p:nvPr/>
        </p:nvCxnSpPr>
        <p:spPr>
          <a:xfrm flipH="1">
            <a:off x="1304238" y="4421175"/>
            <a:ext cx="112867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16CB81B-D395-43E1-B4A2-9B32B8EF5164}"/>
              </a:ext>
            </a:extLst>
          </p:cNvPr>
          <p:cNvCxnSpPr>
            <a:cxnSpLocks/>
          </p:cNvCxnSpPr>
          <p:nvPr/>
        </p:nvCxnSpPr>
        <p:spPr>
          <a:xfrm flipH="1">
            <a:off x="3865051" y="4424315"/>
            <a:ext cx="112867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3691D1B-3D95-427B-ABDF-38A9E9A58BC9}"/>
              </a:ext>
            </a:extLst>
          </p:cNvPr>
          <p:cNvCxnSpPr>
            <a:cxnSpLocks/>
          </p:cNvCxnSpPr>
          <p:nvPr/>
        </p:nvCxnSpPr>
        <p:spPr>
          <a:xfrm flipH="1">
            <a:off x="9202953" y="4386609"/>
            <a:ext cx="112867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166</Words>
  <Application>Microsoft Office PowerPoint</Application>
  <PresentationFormat>Widescreen</PresentationFormat>
  <Paragraphs>57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Questrial</vt:lpstr>
      <vt:lpstr>Times New Roman</vt:lpstr>
      <vt:lpstr>2_Office Theme</vt:lpstr>
      <vt:lpstr>3_Office Theme</vt:lpstr>
      <vt:lpstr>1_Office 主题​​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Hang Nguyen</cp:lastModifiedBy>
  <cp:revision>9</cp:revision>
  <dcterms:created xsi:type="dcterms:W3CDTF">2021-05-04T10:26:00Z</dcterms:created>
  <dcterms:modified xsi:type="dcterms:W3CDTF">2025-04-04T05:58:52Z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