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  <p:sldMasterId id="2147483674" r:id="rId3"/>
    <p:sldMasterId id="2147483687" r:id="rId4"/>
  </p:sldMasterIdLst>
  <p:notesMasterIdLst>
    <p:notesMasterId r:id="rId13"/>
  </p:notesMasterIdLst>
  <p:sldIdLst>
    <p:sldId id="261" r:id="rId5"/>
    <p:sldId id="267" r:id="rId6"/>
    <p:sldId id="268" r:id="rId7"/>
    <p:sldId id="269" r:id="rId8"/>
    <p:sldId id="270" r:id="rId9"/>
    <p:sldId id="271" r:id="rId10"/>
    <p:sldId id="272" r:id="rId11"/>
    <p:sldId id="278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jjgJnq80xKp7puYjuPb2kGnTZK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360FA33-57D6-401D-BAEE-2535323BB522}">
  <a:tblStyle styleId="{1360FA33-57D6-401D-BAEE-2535323BB52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lastCol>
    <a:firstCol>
      <a:tcTxStyle b="on" i="off"/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firstCol>
    <a:lastRow>
      <a:tcTxStyle b="on" i="off"/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3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505B4AE-86B5-416E-8D62-90FB1479FE5A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4E9"/>
          </a:solidFill>
        </a:fill>
      </a:tcStyle>
    </a:wholeTbl>
    <a:band1H>
      <a:tcTxStyle/>
      <a:tcStyle>
        <a:tcBdr/>
        <a:fill>
          <a:solidFill>
            <a:srgbClr val="FFE8C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FE8C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32" Type="http://customschemas.google.com/relationships/presentationmetadata" Target="metadata"/><Relationship Id="rId5" Type="http://schemas.openxmlformats.org/officeDocument/2006/relationships/slide" Target="slides/slide1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2" name="Google Shape;34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5965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5" name="Google Shape;41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5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5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5260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4"/>
          <p:cNvSpPr txBox="1"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44"/>
          <p:cNvSpPr txBox="1"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60"/>
              </a:spcBef>
              <a:spcAft>
                <a:spcPts val="0"/>
              </a:spcAft>
              <a:buClr>
                <a:srgbClr val="888888"/>
              </a:buClr>
              <a:buSzPts val="43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44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44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44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5"/>
          <p:cNvSpPr txBox="1"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45"/>
          <p:cNvSpPr txBox="1"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 sz="27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45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45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45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6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46"/>
          <p:cNvSpPr txBox="1"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4pPr>
            <a:lvl5pPr marL="2286000" lvl="4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5pPr>
            <a:lvl6pPr marL="2743200" lvl="5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6pPr>
            <a:lvl7pPr marL="3200400" lvl="6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7pPr>
            <a:lvl8pPr marL="3657600" lvl="7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8pPr>
            <a:lvl9pPr marL="4114800" lvl="8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119" name="Google Shape;119;p46"/>
          <p:cNvSpPr txBox="1">
            <a:spLocks noGrp="1"/>
          </p:cNvSpPr>
          <p:nvPr>
            <p:ph type="body" idx="2"/>
          </p:nvPr>
        </p:nvSpPr>
        <p:spPr>
          <a:xfrm>
            <a:off x="609601" y="2174877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4pPr>
            <a:lvl5pPr marL="2286000" lvl="4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/>
            </a:lvl5pPr>
            <a:lvl6pPr marL="2743200" lvl="5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6pPr>
            <a:lvl7pPr marL="3200400" lvl="6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7pPr>
            <a:lvl8pPr marL="3657600" lvl="7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8pPr>
            <a:lvl9pPr marL="4114800" lvl="8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9pPr>
          </a:lstStyle>
          <a:p>
            <a:endParaRPr/>
          </a:p>
        </p:txBody>
      </p:sp>
      <p:sp>
        <p:nvSpPr>
          <p:cNvPr id="120" name="Google Shape;120;p46"/>
          <p:cNvSpPr txBox="1">
            <a:spLocks noGrp="1"/>
          </p:cNvSpPr>
          <p:nvPr>
            <p:ph type="body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4pPr>
            <a:lvl5pPr marL="2286000" lvl="4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5pPr>
            <a:lvl6pPr marL="2743200" lvl="5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6pPr>
            <a:lvl7pPr marL="3200400" lvl="6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7pPr>
            <a:lvl8pPr marL="3657600" lvl="7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8pPr>
            <a:lvl9pPr marL="4114800" lvl="8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121" name="Google Shape;121;p46"/>
          <p:cNvSpPr txBox="1">
            <a:spLocks noGrp="1"/>
          </p:cNvSpPr>
          <p:nvPr>
            <p:ph type="body" idx="4"/>
          </p:nvPr>
        </p:nvSpPr>
        <p:spPr>
          <a:xfrm>
            <a:off x="6193373" y="2174877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4pPr>
            <a:lvl5pPr marL="2286000" lvl="4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/>
            </a:lvl5pPr>
            <a:lvl6pPr marL="2743200" lvl="5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6pPr>
            <a:lvl7pPr marL="3200400" lvl="6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7pPr>
            <a:lvl8pPr marL="3657600" lvl="7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8pPr>
            <a:lvl9pPr marL="4114800" lvl="8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9pPr>
          </a:lstStyle>
          <a:p>
            <a:endParaRPr/>
          </a:p>
        </p:txBody>
      </p:sp>
      <p:sp>
        <p:nvSpPr>
          <p:cNvPr id="122" name="Google Shape;122;p46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46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46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7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47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47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47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8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BFBF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8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BFBF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8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48"/>
          <p:cNvSpPr txBox="1">
            <a:spLocks noGrp="1"/>
          </p:cNvSpPr>
          <p:nvPr>
            <p:ph type="sldNum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9"/>
          <p:cNvSpPr txBox="1"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49"/>
          <p:cNvSpPr txBox="1">
            <a:spLocks noGrp="1"/>
          </p:cNvSpPr>
          <p:nvPr>
            <p:ph type="body" idx="1"/>
          </p:nvPr>
        </p:nvSpPr>
        <p:spPr>
          <a:xfrm>
            <a:off x="4766734" y="273054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50165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Char char="•"/>
              <a:defRPr sz="4300"/>
            </a:lvl1pPr>
            <a:lvl2pPr marL="914400" lvl="1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–"/>
              <a:defRPr sz="3800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4pPr>
            <a:lvl5pPr marL="2286000" lvl="4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»"/>
              <a:defRPr sz="2700"/>
            </a:lvl5pPr>
            <a:lvl6pPr marL="2743200" lvl="5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6pPr>
            <a:lvl7pPr marL="3200400" lvl="6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7pPr>
            <a:lvl8pPr marL="3657600" lvl="7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8pPr>
            <a:lvl9pPr marL="4114800" lvl="8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9pPr>
          </a:lstStyle>
          <a:p>
            <a:endParaRPr/>
          </a:p>
        </p:txBody>
      </p:sp>
      <p:sp>
        <p:nvSpPr>
          <p:cNvPr id="138" name="Google Shape;138;p49"/>
          <p:cNvSpPr txBox="1">
            <a:spLocks noGrp="1"/>
          </p:cNvSpPr>
          <p:nvPr>
            <p:ph type="body" idx="2"/>
          </p:nvPr>
        </p:nvSpPr>
        <p:spPr>
          <a:xfrm>
            <a:off x="609603" y="1435105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9" name="Google Shape;139;p49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49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49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0"/>
          <p:cNvSpPr txBox="1"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50"/>
          <p:cNvSpPr>
            <a:spLocks noGrp="1"/>
          </p:cNvSpPr>
          <p:nvPr>
            <p:ph type="pic" idx="2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Google Shape;145;p50"/>
          <p:cNvSpPr txBox="1">
            <a:spLocks noGrp="1"/>
          </p:cNvSpPr>
          <p:nvPr>
            <p:ph type="body" idx="1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6" name="Google Shape;146;p50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50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0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1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51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6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51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51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51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6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6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36" name="Google Shape;36;p36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37" name="Google Shape;37;p3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2"/>
          <p:cNvSpPr txBox="1">
            <a:spLocks noGrp="1"/>
          </p:cNvSpPr>
          <p:nvPr>
            <p:ph type="title"/>
          </p:nvPr>
        </p:nvSpPr>
        <p:spPr>
          <a:xfrm rot="5400000">
            <a:off x="7285038" y="1828803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52"/>
          <p:cNvSpPr txBox="1">
            <a:spLocks noGrp="1"/>
          </p:cNvSpPr>
          <p:nvPr>
            <p:ph type="body" idx="1"/>
          </p:nvPr>
        </p:nvSpPr>
        <p:spPr>
          <a:xfrm rot="5400000">
            <a:off x="1697040" y="-812798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52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2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52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>
  <p:cSld name="内容与标题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1" cy="685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5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3" name="Google Shape;173;p5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5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5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5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5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5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5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56"/>
          <p:cNvSpPr txBox="1"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56"/>
          <p:cNvSpPr txBox="1"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5" name="Google Shape;185;p5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5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5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57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5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5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5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5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5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58"/>
          <p:cNvSpPr txBox="1"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5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98" name="Google Shape;198;p5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9" name="Google Shape;199;p58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00" name="Google Shape;200;p58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5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5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5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9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5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5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5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6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6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7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7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43" name="Google Shape;43;p37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44" name="Google Shape;44;p37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45" name="Google Shape;45;p37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46" name="Google Shape;46;p3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61"/>
          <p:cNvSpPr>
            <a:spLocks noGrp="1"/>
          </p:cNvSpPr>
          <p:nvPr>
            <p:ph type="pic" idx="2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6" name="Google Shape;216;p6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217" name="Google Shape;217;p6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6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6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62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6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3" name="Google Shape;223;p6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6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6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VERTICAL_TITLE_AND_VERTICAL_TEXT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63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63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9" name="Google Shape;229;p6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6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6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标题幻灯片">
  <p:cSld name="1_标题幻灯片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5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7" name="Google Shape;237;p65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8" name="Google Shape;238;p65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9" name="Google Shape;239;p65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0" name="Google Shape;240;p6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3" name="Google Shape;243;p66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4" name="Google Shape;244;p66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8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0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0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61" name="Google Shape;61;p40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2" name="Google Shape;62;p4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1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1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41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9" name="Google Shape;69;p4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2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2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3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3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.jp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9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7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27"/>
          <p:cNvSpPr txBox="1"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27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27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27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9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4" name="Google Shape;164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Google Shape;165;p2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" name="Google Shape;166;p2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Google Shape;167;p2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</p:sldLayoutIdLst>
  <p:transition spd="slow">
    <p:random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5" y="1240"/>
            <a:ext cx="12187592" cy="6855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3396" y="4216123"/>
            <a:ext cx="3188719" cy="2671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04" y="1239"/>
            <a:ext cx="2100922" cy="2268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95101" y="1496717"/>
            <a:ext cx="1694696" cy="2161906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6"/>
          <p:cNvSpPr txBox="1"/>
          <p:nvPr/>
        </p:nvSpPr>
        <p:spPr>
          <a:xfrm>
            <a:off x="406935" y="2578608"/>
            <a:ext cx="11378129" cy="3600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600"/>
              <a:buFont typeface="Calibri"/>
              <a:buNone/>
            </a:pPr>
            <a:r>
              <a:rPr lang="en-US" sz="6000" b="1" i="1" u="none" strike="noStrike" cap="none" dirty="0" err="1">
                <a:solidFill>
                  <a:srgbClr val="FF0000"/>
                </a:solidFill>
                <a:latin typeface="+mn-lt"/>
                <a:ea typeface="Calibri"/>
                <a:cs typeface="Calibri"/>
                <a:sym typeface="Calibri"/>
              </a:rPr>
              <a:t>Bài</a:t>
            </a:r>
            <a:r>
              <a:rPr lang="en-US" sz="6000" b="1" i="1" u="none" strike="noStrike" cap="none" dirty="0">
                <a:solidFill>
                  <a:srgbClr val="FF0000"/>
                </a:solidFill>
                <a:latin typeface="+mn-lt"/>
                <a:ea typeface="Calibri"/>
                <a:cs typeface="Calibri"/>
                <a:sym typeface="Calibri"/>
              </a:rPr>
              <a:t> 3:</a:t>
            </a:r>
            <a:r>
              <a:rPr lang="en-US" sz="6000" b="1" i="0" u="none" strike="noStrike" cap="none" dirty="0">
                <a:solidFill>
                  <a:srgbClr val="FF0000"/>
                </a:solidFill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endParaRPr sz="6000" b="1" i="0" u="none" strike="noStrike" cap="none" dirty="0">
              <a:solidFill>
                <a:srgbClr val="FF0000"/>
              </a:solidFill>
              <a:latin typeface="+mn-lt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600"/>
              <a:buFont typeface="Times New Roman"/>
              <a:buNone/>
            </a:pPr>
            <a:r>
              <a:rPr lang="en-US" sz="6000" b="1" i="0" u="none" strike="noStrike" cap="none" dirty="0">
                <a:solidFill>
                  <a:srgbClr val="FF0000"/>
                </a:solidFill>
                <a:latin typeface="+mn-lt"/>
                <a:ea typeface="Times New Roman"/>
                <a:cs typeface="Times New Roman"/>
                <a:sym typeface="Times New Roman"/>
              </a:rPr>
              <a:t>Các </a:t>
            </a:r>
            <a:r>
              <a:rPr lang="en-US" sz="6000" b="1" i="0" u="none" strike="noStrike" cap="none" dirty="0" err="1">
                <a:solidFill>
                  <a:srgbClr val="FF0000"/>
                </a:solidFill>
                <a:latin typeface="+mn-lt"/>
                <a:ea typeface="Times New Roman"/>
                <a:cs typeface="Times New Roman"/>
                <a:sym typeface="Times New Roman"/>
              </a:rPr>
              <a:t>thành</a:t>
            </a:r>
            <a:r>
              <a:rPr lang="en-US" sz="6000" b="1" i="0" u="none" strike="noStrike" cap="none" dirty="0">
                <a:solidFill>
                  <a:srgbClr val="FF0000"/>
                </a:solidFill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6000" b="1" i="0" u="none" strike="noStrike" cap="none" dirty="0" err="1">
                <a:solidFill>
                  <a:srgbClr val="FF0000"/>
                </a:solidFill>
                <a:latin typeface="+mn-lt"/>
                <a:ea typeface="Times New Roman"/>
                <a:cs typeface="Times New Roman"/>
                <a:sym typeface="Times New Roman"/>
              </a:rPr>
              <a:t>phần</a:t>
            </a:r>
            <a:r>
              <a:rPr lang="en-US" sz="6000" b="1" i="0" u="none" strike="noStrike" cap="none" dirty="0">
                <a:solidFill>
                  <a:srgbClr val="FF0000"/>
                </a:solidFill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6000" b="1" i="0" u="none" strike="noStrike" cap="none" dirty="0" err="1">
                <a:solidFill>
                  <a:srgbClr val="FF0000"/>
                </a:solidFill>
                <a:latin typeface="+mn-lt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6000" b="1" i="0" u="none" strike="noStrike" cap="none" dirty="0">
                <a:solidFill>
                  <a:srgbClr val="FF0000"/>
                </a:solidFill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endParaRPr lang="vi-VN" sz="6000" b="1" i="0" u="none" strike="noStrike" cap="none" dirty="0">
              <a:solidFill>
                <a:srgbClr val="FF0000"/>
              </a:solidFill>
              <a:latin typeface="+mn-lt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600"/>
              <a:buFont typeface="Times New Roman"/>
              <a:buNone/>
            </a:pPr>
            <a:r>
              <a:rPr lang="en-US" sz="6000" b="1" i="0" u="none" strike="noStrike" cap="none" dirty="0" err="1">
                <a:solidFill>
                  <a:srgbClr val="FF0000"/>
                </a:solidFill>
                <a:latin typeface="+mn-lt"/>
                <a:ea typeface="Times New Roman"/>
                <a:cs typeface="Times New Roman"/>
                <a:sym typeface="Times New Roman"/>
              </a:rPr>
              <a:t>phép</a:t>
            </a:r>
            <a:r>
              <a:rPr lang="en-US" sz="6000" b="1" i="0" u="none" strike="noStrike" cap="none" dirty="0">
                <a:solidFill>
                  <a:srgbClr val="FF0000"/>
                </a:solidFill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6000" b="1" i="0" u="none" strike="noStrike" cap="none" dirty="0" err="1">
                <a:solidFill>
                  <a:srgbClr val="FF0000"/>
                </a:solidFill>
                <a:latin typeface="+mn-lt"/>
                <a:ea typeface="Times New Roman"/>
                <a:cs typeface="Times New Roman"/>
                <a:sym typeface="Times New Roman"/>
              </a:rPr>
              <a:t>cộng</a:t>
            </a:r>
            <a:r>
              <a:rPr lang="en-US" sz="6000" b="1" i="0" u="none" strike="noStrike" cap="none" dirty="0">
                <a:solidFill>
                  <a:srgbClr val="FF0000"/>
                </a:solidFill>
                <a:latin typeface="+mn-lt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6000" b="1" i="0" u="none" strike="noStrike" cap="none" dirty="0" err="1">
                <a:solidFill>
                  <a:srgbClr val="FF0000"/>
                </a:solidFill>
                <a:latin typeface="+mn-lt"/>
                <a:ea typeface="Times New Roman"/>
                <a:cs typeface="Times New Roman"/>
                <a:sym typeface="Times New Roman"/>
              </a:rPr>
              <a:t>phép</a:t>
            </a:r>
            <a:r>
              <a:rPr lang="en-US" sz="6000" b="1" i="0" u="none" strike="noStrike" cap="none" dirty="0">
                <a:solidFill>
                  <a:srgbClr val="FF0000"/>
                </a:solidFill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6000" b="1" i="0" u="none" strike="noStrike" cap="none" dirty="0" err="1">
                <a:solidFill>
                  <a:srgbClr val="FF0000"/>
                </a:solidFill>
                <a:latin typeface="+mn-lt"/>
                <a:ea typeface="Times New Roman"/>
                <a:cs typeface="Times New Roman"/>
                <a:sym typeface="Times New Roman"/>
              </a:rPr>
              <a:t>trừ</a:t>
            </a:r>
            <a:endParaRPr lang="vi-VN" sz="6000" b="1" i="0" u="none" strike="noStrike" cap="none" dirty="0">
              <a:solidFill>
                <a:srgbClr val="FF0000"/>
              </a:solidFill>
              <a:latin typeface="+mn-lt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600"/>
              <a:buFont typeface="Times New Roman"/>
              <a:buNone/>
            </a:pPr>
            <a:r>
              <a:rPr lang="vi-VN" sz="4000" b="1" i="0" u="none" strike="noStrike" cap="none" dirty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(Tiết 2)</a:t>
            </a:r>
            <a:endParaRPr sz="4000" b="1" i="0" u="none" strike="noStrike" cap="none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Google Shape;349;p6">
            <a:extLst>
              <a:ext uri="{FF2B5EF4-FFF2-40B4-BE49-F238E27FC236}">
                <a16:creationId xmlns:a16="http://schemas.microsoft.com/office/drawing/2014/main" id="{415786E2-49B6-56C9-B453-7FEEE11E588A}"/>
              </a:ext>
            </a:extLst>
          </p:cNvPr>
          <p:cNvSpPr txBox="1"/>
          <p:nvPr/>
        </p:nvSpPr>
        <p:spPr>
          <a:xfrm>
            <a:off x="610049" y="177430"/>
            <a:ext cx="11378129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600"/>
              <a:buFont typeface="Calibri"/>
              <a:buNone/>
            </a:pPr>
            <a:r>
              <a:rPr lang="vi-VN" sz="3200" u="none" strike="noStrike" cap="none" dirty="0">
                <a:solidFill>
                  <a:schemeClr val="bg2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UBND QUẬN DƯƠNG KINH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600"/>
              <a:buFont typeface="Calibri"/>
              <a:buNone/>
            </a:pPr>
            <a:r>
              <a:rPr lang="vi-VN" sz="3200" dirty="0">
                <a:solidFill>
                  <a:schemeClr val="bg2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TRƯỜNG TIỂU HỌC ANH DŨNG</a:t>
            </a:r>
            <a:endParaRPr sz="3200" u="none" strike="noStrike" cap="none" dirty="0">
              <a:solidFill>
                <a:schemeClr val="bg2">
                  <a:lumMod val="50000"/>
                </a:schemeClr>
              </a:solidFill>
              <a:latin typeface="+mn-lt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4031409-37E0-2FD4-AB22-1654B37B19F0}"/>
              </a:ext>
            </a:extLst>
          </p:cNvPr>
          <p:cNvCxnSpPr/>
          <p:nvPr/>
        </p:nvCxnSpPr>
        <p:spPr>
          <a:xfrm>
            <a:off x="4494893" y="1254186"/>
            <a:ext cx="360843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Google Shape;349;p6">
            <a:extLst>
              <a:ext uri="{FF2B5EF4-FFF2-40B4-BE49-F238E27FC236}">
                <a16:creationId xmlns:a16="http://schemas.microsoft.com/office/drawing/2014/main" id="{C62D10D6-5AE7-B410-02EC-E27511086A96}"/>
              </a:ext>
            </a:extLst>
          </p:cNvPr>
          <p:cNvSpPr txBox="1"/>
          <p:nvPr/>
        </p:nvSpPr>
        <p:spPr>
          <a:xfrm>
            <a:off x="406935" y="1860397"/>
            <a:ext cx="1137812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600"/>
              <a:buFont typeface="Calibri"/>
              <a:buNone/>
            </a:pPr>
            <a:r>
              <a:rPr lang="vi-VN" sz="4000" b="1" u="none" strike="noStrike" cap="none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Calibri"/>
                <a:sym typeface="Calibri"/>
              </a:rPr>
              <a:t>TOÁN</a:t>
            </a:r>
            <a:endParaRPr sz="4000" b="1" u="none" strike="noStrike" cap="none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4176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367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Google Shape;41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614362"/>
            <a:ext cx="9144000" cy="7150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96850" y="1509713"/>
            <a:ext cx="7942501" cy="3981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84132" y="995364"/>
            <a:ext cx="1911029" cy="2062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76053" y="905902"/>
            <a:ext cx="1482494" cy="1830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827021" y="4215766"/>
            <a:ext cx="6151721" cy="15106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3" name="Google Shape;423;p12"/>
          <p:cNvGrpSpPr/>
          <p:nvPr/>
        </p:nvGrpSpPr>
        <p:grpSpPr>
          <a:xfrm rot="6329695" flipH="1">
            <a:off x="7886001" y="2918102"/>
            <a:ext cx="1267341" cy="865607"/>
            <a:chOff x="9015984" y="2528554"/>
            <a:chExt cx="2157344" cy="1473489"/>
          </a:xfrm>
        </p:grpSpPr>
        <p:sp>
          <p:nvSpPr>
            <p:cNvPr id="424" name="Google Shape;424;p12"/>
            <p:cNvSpPr/>
            <p:nvPr/>
          </p:nvSpPr>
          <p:spPr>
            <a:xfrm>
              <a:off x="10132784" y="3116474"/>
              <a:ext cx="831450" cy="526422"/>
            </a:xfrm>
            <a:custGeom>
              <a:avLst/>
              <a:gdLst/>
              <a:ahLst/>
              <a:cxnLst/>
              <a:rect l="l" t="t" r="r" b="b"/>
              <a:pathLst>
                <a:path w="143" h="90" extrusionOk="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5FA08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12"/>
            <p:cNvSpPr/>
            <p:nvPr/>
          </p:nvSpPr>
          <p:spPr>
            <a:xfrm>
              <a:off x="9933530" y="2779466"/>
              <a:ext cx="954446" cy="787173"/>
            </a:xfrm>
            <a:custGeom>
              <a:avLst/>
              <a:gdLst/>
              <a:ahLst/>
              <a:cxnLst/>
              <a:rect l="l" t="t" r="r" b="b"/>
              <a:pathLst>
                <a:path w="164" h="135" extrusionOk="0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5FA08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2"/>
            <p:cNvSpPr/>
            <p:nvPr/>
          </p:nvSpPr>
          <p:spPr>
            <a:xfrm>
              <a:off x="9618662" y="2570374"/>
              <a:ext cx="1129101" cy="656798"/>
            </a:xfrm>
            <a:custGeom>
              <a:avLst/>
              <a:gdLst/>
              <a:ahLst/>
              <a:cxnLst/>
              <a:rect l="l" t="t" r="r" b="b"/>
              <a:pathLst>
                <a:path w="194" h="113" extrusionOk="0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5FA08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12"/>
            <p:cNvSpPr/>
            <p:nvPr/>
          </p:nvSpPr>
          <p:spPr>
            <a:xfrm>
              <a:off x="9200477" y="3094334"/>
              <a:ext cx="996266" cy="797012"/>
            </a:xfrm>
            <a:custGeom>
              <a:avLst/>
              <a:gdLst/>
              <a:ahLst/>
              <a:cxnLst/>
              <a:rect l="l" t="t" r="r" b="b"/>
              <a:pathLst>
                <a:path w="171" h="137" extrusionOk="0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5FA08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12"/>
            <p:cNvSpPr/>
            <p:nvPr/>
          </p:nvSpPr>
          <p:spPr>
            <a:xfrm>
              <a:off x="9033203" y="3758510"/>
              <a:ext cx="265671" cy="221392"/>
            </a:xfrm>
            <a:custGeom>
              <a:avLst/>
              <a:gdLst/>
              <a:ahLst/>
              <a:cxnLst/>
              <a:rect l="l" t="t" r="r" b="b"/>
              <a:pathLst>
                <a:path w="46" h="38" extrusionOk="0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5FA08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2"/>
            <p:cNvSpPr/>
            <p:nvPr/>
          </p:nvSpPr>
          <p:spPr>
            <a:xfrm>
              <a:off x="9945831" y="3030377"/>
              <a:ext cx="1227497" cy="890489"/>
            </a:xfrm>
            <a:custGeom>
              <a:avLst/>
              <a:gdLst/>
              <a:ahLst/>
              <a:cxnLst/>
              <a:rect l="l" t="t" r="r" b="b"/>
              <a:pathLst>
                <a:path w="211" h="153" extrusionOk="0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5FA08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2"/>
            <p:cNvSpPr/>
            <p:nvPr/>
          </p:nvSpPr>
          <p:spPr>
            <a:xfrm>
              <a:off x="10747762" y="2720427"/>
              <a:ext cx="297650" cy="396047"/>
            </a:xfrm>
            <a:custGeom>
              <a:avLst/>
              <a:gdLst/>
              <a:ahLst/>
              <a:cxnLst/>
              <a:rect l="l" t="t" r="r" b="b"/>
              <a:pathLst>
                <a:path w="51" h="68" extrusionOk="0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5FA08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2"/>
            <p:cNvSpPr/>
            <p:nvPr/>
          </p:nvSpPr>
          <p:spPr>
            <a:xfrm>
              <a:off x="10696104" y="2528554"/>
              <a:ext cx="157435" cy="250912"/>
            </a:xfrm>
            <a:custGeom>
              <a:avLst/>
              <a:gdLst/>
              <a:ahLst/>
              <a:cxnLst/>
              <a:rect l="l" t="t" r="r" b="b"/>
              <a:pathLst>
                <a:path w="27" h="43" extrusionOk="0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5FA08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2"/>
            <p:cNvSpPr/>
            <p:nvPr/>
          </p:nvSpPr>
          <p:spPr>
            <a:xfrm>
              <a:off x="9298873" y="3642896"/>
              <a:ext cx="897869" cy="337009"/>
            </a:xfrm>
            <a:custGeom>
              <a:avLst/>
              <a:gdLst/>
              <a:ahLst/>
              <a:cxnLst/>
              <a:rect l="l" t="t" r="r" b="b"/>
              <a:pathLst>
                <a:path w="154" h="58" extrusionOk="0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5FA08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12"/>
            <p:cNvSpPr/>
            <p:nvPr/>
          </p:nvSpPr>
          <p:spPr>
            <a:xfrm>
              <a:off x="9015984" y="3891346"/>
              <a:ext cx="302571" cy="110697"/>
            </a:xfrm>
            <a:custGeom>
              <a:avLst/>
              <a:gdLst/>
              <a:ahLst/>
              <a:cxnLst/>
              <a:rect l="l" t="t" r="r" b="b"/>
              <a:pathLst>
                <a:path w="52" h="19" extrusionOk="0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5FA08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4" name="Google Shape;434;p12"/>
          <p:cNvSpPr txBox="1"/>
          <p:nvPr/>
        </p:nvSpPr>
        <p:spPr>
          <a:xfrm>
            <a:off x="3432167" y="2598372"/>
            <a:ext cx="4693090" cy="1204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6600"/>
              <a:buFont typeface="Times New Roman"/>
              <a:buNone/>
            </a:pPr>
            <a:r>
              <a:rPr lang="en-US" sz="6600" b="1" i="0" u="none" strike="noStrike" cap="none">
                <a:solidFill>
                  <a:srgbClr val="4472C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 2</a:t>
            </a:r>
            <a:endParaRPr sz="6600" b="1" i="0" u="none" strike="noStrike" cap="none">
              <a:solidFill>
                <a:srgbClr val="4472C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3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</a:pPr>
            <a:endParaRPr/>
          </a:p>
        </p:txBody>
      </p:sp>
      <p:pic>
        <p:nvPicPr>
          <p:cNvPr id="440" name="Google Shape;440;p1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8435" y="85090"/>
            <a:ext cx="1688072" cy="982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8391" y="1031744"/>
            <a:ext cx="10275217" cy="2935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93290" y="4194928"/>
            <a:ext cx="7287895" cy="238843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E9CAEF8-6C8D-4E1D-9AC0-366BEDDC076C}"/>
              </a:ext>
            </a:extLst>
          </p:cNvPr>
          <p:cNvSpPr/>
          <p:nvPr/>
        </p:nvSpPr>
        <p:spPr>
          <a:xfrm>
            <a:off x="2469823" y="5354425"/>
            <a:ext cx="2102177" cy="5844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/>
              <a:t>Số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A395A5-6957-4DF8-B4DA-CD071BC7D0BC}"/>
              </a:ext>
            </a:extLst>
          </p:cNvPr>
          <p:cNvSpPr txBox="1"/>
          <p:nvPr/>
        </p:nvSpPr>
        <p:spPr>
          <a:xfrm>
            <a:off x="2592370" y="5389144"/>
            <a:ext cx="1857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latin typeface="+mj-lt"/>
              </a:rPr>
              <a:t>Số bị trừ</a:t>
            </a:r>
            <a:endParaRPr lang="en-US" sz="2800" dirty="0">
              <a:latin typeface="+mj-lt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0A217E9-D7E9-42BD-A17C-3A45920BEDBB}"/>
              </a:ext>
            </a:extLst>
          </p:cNvPr>
          <p:cNvSpPr/>
          <p:nvPr/>
        </p:nvSpPr>
        <p:spPr>
          <a:xfrm>
            <a:off x="4848533" y="5354425"/>
            <a:ext cx="2183863" cy="5844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/>
              <a:t>Số</a:t>
            </a:r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4EEA778-B8C4-4EE3-8C76-654FA48B5AA6}"/>
              </a:ext>
            </a:extLst>
          </p:cNvPr>
          <p:cNvSpPr/>
          <p:nvPr/>
        </p:nvSpPr>
        <p:spPr>
          <a:xfrm>
            <a:off x="7308930" y="5354425"/>
            <a:ext cx="2099022" cy="5844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/>
              <a:t>Số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53474B-BECF-49EB-A723-1CBBCA5DBDB8}"/>
              </a:ext>
            </a:extLst>
          </p:cNvPr>
          <p:cNvSpPr txBox="1"/>
          <p:nvPr/>
        </p:nvSpPr>
        <p:spPr>
          <a:xfrm>
            <a:off x="5062194" y="5389144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latin typeface="+mj-lt"/>
              </a:rPr>
              <a:t>Số trừ</a:t>
            </a:r>
            <a:endParaRPr lang="en-US" sz="280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2E8F0F-8B12-4C9D-A51F-26F5A19AF1DA}"/>
              </a:ext>
            </a:extLst>
          </p:cNvPr>
          <p:cNvSpPr txBox="1"/>
          <p:nvPr/>
        </p:nvSpPr>
        <p:spPr>
          <a:xfrm>
            <a:off x="7538309" y="5389144"/>
            <a:ext cx="164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latin typeface="+mj-lt"/>
              </a:rPr>
              <a:t>Hiệu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14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</a:pPr>
            <a:endParaRPr/>
          </a:p>
        </p:txBody>
      </p:sp>
      <p:sp>
        <p:nvSpPr>
          <p:cNvPr id="448" name="Google Shape;448;p14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t>4</a:t>
            </a:fld>
            <a:endParaRPr>
              <a:solidFill>
                <a:srgbClr val="888888"/>
              </a:solidFill>
            </a:endParaRPr>
          </a:p>
        </p:txBody>
      </p:sp>
      <p:pic>
        <p:nvPicPr>
          <p:cNvPr id="449" name="Google Shape;449;p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83820"/>
            <a:ext cx="2293620" cy="1066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50" name="Google Shape;450;p14"/>
          <p:cNvGraphicFramePr/>
          <p:nvPr/>
        </p:nvGraphicFramePr>
        <p:xfrm>
          <a:off x="925830" y="2312035"/>
          <a:ext cx="4272275" cy="2632050"/>
        </p:xfrm>
        <a:graphic>
          <a:graphicData uri="http://schemas.openxmlformats.org/drawingml/2006/table">
            <a:tbl>
              <a:tblPr firstRow="1">
                <a:gradFill>
                  <a:gsLst>
                    <a:gs pos="0">
                      <a:srgbClr val="90F9FF"/>
                    </a:gs>
                    <a:gs pos="35000">
                      <a:srgbClr val="B1F7FF"/>
                    </a:gs>
                    <a:gs pos="100000">
                      <a:srgbClr val="E0FCFF"/>
                    </a:gs>
                  </a:gsLst>
                  <a:lin ang="16200000" scaled="0"/>
                </a:gradFill>
                <a:tableStyleId>{1360FA33-57D6-401D-BAEE-2535323BB522}</a:tableStyleId>
              </a:tblPr>
              <a:tblGrid>
                <a:gridCol w="288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5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1975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alibri"/>
                        <a:buNone/>
                      </a:pPr>
                      <a:r>
                        <a:rPr lang="en-US" sz="3600" u="none" strike="noStrike" cap="none"/>
                        <a:t>86 - 32 = 54</a:t>
                      </a:r>
                      <a:endParaRPr sz="3600" u="none" strike="noStrike" cap="none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5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alibri"/>
                        <a:buNone/>
                      </a:pPr>
                      <a:r>
                        <a:rPr lang="en-US" sz="3600" u="none" strike="noStrike" cap="none"/>
                        <a:t>Số bị trừ</a:t>
                      </a:r>
                      <a:endParaRPr sz="36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alibri"/>
                        <a:buNone/>
                      </a:pPr>
                      <a:r>
                        <a:rPr lang="en-US" sz="3600" u="none" strike="noStrike" cap="none"/>
                        <a:t>?</a:t>
                      </a:r>
                      <a:endParaRPr sz="36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2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alibri"/>
                        <a:buNone/>
                      </a:pPr>
                      <a:r>
                        <a:rPr lang="en-US" sz="3600" u="none" strike="noStrike" cap="none"/>
                        <a:t>Số trừ</a:t>
                      </a:r>
                      <a:endParaRPr sz="36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alibri"/>
                        <a:buNone/>
                      </a:pPr>
                      <a:r>
                        <a:rPr lang="en-US" sz="3600" u="none" strike="noStrike" cap="none"/>
                        <a:t>?</a:t>
                      </a:r>
                      <a:endParaRPr sz="36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1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alibri"/>
                        <a:buNone/>
                      </a:pPr>
                      <a:r>
                        <a:rPr lang="en-US" sz="3600" u="none" strike="noStrike" cap="none"/>
                        <a:t>Hiệu</a:t>
                      </a:r>
                      <a:endParaRPr sz="36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alibri"/>
                        <a:buNone/>
                      </a:pPr>
                      <a:r>
                        <a:rPr lang="en-US" sz="3600" u="none" strike="noStrike" cap="none"/>
                        <a:t>?</a:t>
                      </a:r>
                      <a:endParaRPr sz="36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51" name="Google Shape;451;p14"/>
          <p:cNvSpPr/>
          <p:nvPr/>
        </p:nvSpPr>
        <p:spPr>
          <a:xfrm>
            <a:off x="3853815" y="3018790"/>
            <a:ext cx="1227455" cy="577850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0082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86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14"/>
          <p:cNvSpPr/>
          <p:nvPr/>
        </p:nvSpPr>
        <p:spPr>
          <a:xfrm>
            <a:off x="3884295" y="3688715"/>
            <a:ext cx="1227455" cy="577850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0082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32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14"/>
          <p:cNvSpPr/>
          <p:nvPr/>
        </p:nvSpPr>
        <p:spPr>
          <a:xfrm>
            <a:off x="3853815" y="4366260"/>
            <a:ext cx="1227455" cy="577850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0082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54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54" name="Google Shape;454;p14"/>
          <p:cNvGraphicFramePr/>
          <p:nvPr/>
        </p:nvGraphicFramePr>
        <p:xfrm>
          <a:off x="6362700" y="2312035"/>
          <a:ext cx="4272275" cy="2632050"/>
        </p:xfrm>
        <a:graphic>
          <a:graphicData uri="http://schemas.openxmlformats.org/drawingml/2006/table">
            <a:tbl>
              <a:tblPr firstRow="1">
                <a:noFill/>
                <a:tableStyleId>{1360FA33-57D6-401D-BAEE-2535323BB522}</a:tableStyleId>
              </a:tblPr>
              <a:tblGrid>
                <a:gridCol w="288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5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1975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alibri"/>
                        <a:buNone/>
                      </a:pPr>
                      <a:r>
                        <a:rPr lang="en-US" sz="3600" u="none" strike="noStrike" cap="none"/>
                        <a:t>47 - 20 = 27</a:t>
                      </a:r>
                      <a:endParaRPr sz="3600" u="none" strike="noStrike" cap="none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5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alibri"/>
                        <a:buNone/>
                      </a:pPr>
                      <a:r>
                        <a:rPr lang="en-US" sz="3600" u="none" strike="noStrike" cap="none"/>
                        <a:t>Số bị trừ</a:t>
                      </a:r>
                      <a:endParaRPr sz="36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alibri"/>
                        <a:buNone/>
                      </a:pPr>
                      <a:r>
                        <a:rPr lang="en-US" sz="3600" u="none" strike="noStrike" cap="none"/>
                        <a:t>?</a:t>
                      </a:r>
                      <a:endParaRPr sz="36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2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alibri"/>
                        <a:buNone/>
                      </a:pPr>
                      <a:r>
                        <a:rPr lang="en-US" sz="3600" u="none" strike="noStrike" cap="none"/>
                        <a:t>Số trừ</a:t>
                      </a:r>
                      <a:endParaRPr sz="36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alibri"/>
                        <a:buNone/>
                      </a:pPr>
                      <a:r>
                        <a:rPr lang="en-US" sz="3600" u="none" strike="noStrike" cap="none"/>
                        <a:t>?</a:t>
                      </a:r>
                      <a:endParaRPr sz="36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1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alibri"/>
                        <a:buNone/>
                      </a:pPr>
                      <a:r>
                        <a:rPr lang="en-US" sz="3600" u="none" strike="noStrike" cap="none"/>
                        <a:t>Hiệu</a:t>
                      </a:r>
                      <a:endParaRPr sz="36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alibri"/>
                        <a:buNone/>
                      </a:pPr>
                      <a:r>
                        <a:rPr lang="en-US" sz="3600" u="none" strike="noStrike" cap="none"/>
                        <a:t>?</a:t>
                      </a:r>
                      <a:endParaRPr sz="36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55" name="Google Shape;455;p14"/>
          <p:cNvSpPr/>
          <p:nvPr/>
        </p:nvSpPr>
        <p:spPr>
          <a:xfrm>
            <a:off x="9290050" y="3018790"/>
            <a:ext cx="1176655" cy="577850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0082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47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14"/>
          <p:cNvSpPr/>
          <p:nvPr/>
        </p:nvSpPr>
        <p:spPr>
          <a:xfrm>
            <a:off x="9340850" y="3688715"/>
            <a:ext cx="1176655" cy="577850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0082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14"/>
          <p:cNvSpPr/>
          <p:nvPr/>
        </p:nvSpPr>
        <p:spPr>
          <a:xfrm>
            <a:off x="9351010" y="4366260"/>
            <a:ext cx="1176655" cy="577850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0082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27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5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</a:pPr>
            <a:endParaRPr/>
          </a:p>
        </p:txBody>
      </p:sp>
      <p:sp>
        <p:nvSpPr>
          <p:cNvPr id="463" name="Google Shape;463;p15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t>5</a:t>
            </a:fld>
            <a:endParaRPr>
              <a:solidFill>
                <a:srgbClr val="888888"/>
              </a:solidFill>
            </a:endParaRPr>
          </a:p>
        </p:txBody>
      </p:sp>
      <p:pic>
        <p:nvPicPr>
          <p:cNvPr id="464" name="Google Shape;464;p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06375" y="0"/>
            <a:ext cx="1432560" cy="69342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65" name="Google Shape;465;p15"/>
          <p:cNvGraphicFramePr/>
          <p:nvPr>
            <p:extLst>
              <p:ext uri="{D42A27DB-BD31-4B8C-83A1-F6EECF244321}">
                <p14:modId xmlns:p14="http://schemas.microsoft.com/office/powerpoint/2010/main" val="291625590"/>
              </p:ext>
            </p:extLst>
          </p:nvPr>
        </p:nvGraphicFramePr>
        <p:xfrm>
          <a:off x="1572260" y="1701165"/>
          <a:ext cx="9231025" cy="2103150"/>
        </p:xfrm>
        <a:graphic>
          <a:graphicData uri="http://schemas.openxmlformats.org/drawingml/2006/table">
            <a:tbl>
              <a:tblPr firstRow="1" bandRow="1">
                <a:noFill/>
                <a:tableStyleId>{D505B4AE-86B5-416E-8D62-90FB1479FE5A}</a:tableStyleId>
              </a:tblPr>
              <a:tblGrid>
                <a:gridCol w="2406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6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6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6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6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1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Calibri"/>
                        <a:buNone/>
                      </a:pPr>
                      <a:r>
                        <a:rPr lang="en-US" sz="4000" u="none" strike="noStrike" cap="none"/>
                        <a:t>Số bị trừ</a:t>
                      </a:r>
                      <a:endParaRPr sz="4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Calibri"/>
                        <a:buNone/>
                      </a:pPr>
                      <a:r>
                        <a:rPr lang="en-US" sz="4000" u="none" strike="noStrike" cap="none" dirty="0"/>
                        <a:t>57</a:t>
                      </a:r>
                      <a:endParaRPr sz="40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Calibri"/>
                        <a:buNone/>
                      </a:pPr>
                      <a:r>
                        <a:rPr lang="en-US" sz="4000" u="none" strike="noStrike" cap="none" dirty="0"/>
                        <a:t>68</a:t>
                      </a:r>
                      <a:endParaRPr sz="40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Calibri"/>
                        <a:buNone/>
                      </a:pPr>
                      <a:r>
                        <a:rPr lang="en-US" sz="4000" u="none" strike="noStrike" cap="none" dirty="0"/>
                        <a:t>90</a:t>
                      </a:r>
                      <a:endParaRPr sz="40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Calibri"/>
                        <a:buNone/>
                      </a:pPr>
                      <a:r>
                        <a:rPr lang="en-US" sz="4000" u="none" strike="noStrike" cap="none" dirty="0"/>
                        <a:t>73</a:t>
                      </a:r>
                      <a:endParaRPr sz="40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Calibri"/>
                        <a:buNone/>
                      </a:pPr>
                      <a:r>
                        <a:rPr lang="en-US" sz="4000" u="none" strike="noStrike" cap="none"/>
                        <a:t>Số trừ</a:t>
                      </a:r>
                      <a:endParaRPr sz="4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Calibri"/>
                        <a:buNone/>
                      </a:pPr>
                      <a:r>
                        <a:rPr lang="en-US" sz="4000" u="none" strike="noStrike" cap="none" dirty="0"/>
                        <a:t>24</a:t>
                      </a:r>
                      <a:endParaRPr sz="40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Calibri"/>
                        <a:buNone/>
                      </a:pPr>
                      <a:r>
                        <a:rPr lang="en-US" sz="4000" u="none" strike="noStrike" cap="none" dirty="0"/>
                        <a:t>45</a:t>
                      </a:r>
                      <a:endParaRPr sz="40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Calibri"/>
                        <a:buNone/>
                      </a:pPr>
                      <a:r>
                        <a:rPr lang="en-US" sz="4000" u="none" strike="noStrike" cap="none" dirty="0"/>
                        <a:t>40</a:t>
                      </a:r>
                      <a:endParaRPr sz="40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Calibri"/>
                        <a:buNone/>
                      </a:pPr>
                      <a:r>
                        <a:rPr lang="en-US" sz="4000" u="none" strike="noStrike" cap="none" dirty="0"/>
                        <a:t>31</a:t>
                      </a:r>
                      <a:endParaRPr sz="40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Calibri"/>
                        <a:buNone/>
                      </a:pPr>
                      <a:r>
                        <a:rPr lang="en-US" sz="4000" u="none" strike="noStrike" cap="none"/>
                        <a:t>Hiệu</a:t>
                      </a:r>
                      <a:endParaRPr sz="4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Calibri"/>
                        <a:buNone/>
                      </a:pPr>
                      <a:r>
                        <a:rPr lang="en-US" sz="4000" u="none" strike="noStrike" cap="none" dirty="0"/>
                        <a:t>33</a:t>
                      </a:r>
                      <a:endParaRPr sz="40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Calibri"/>
                        <a:buNone/>
                      </a:pPr>
                      <a:r>
                        <a:rPr lang="en-US" sz="4000" u="none" strike="noStrike" cap="none" dirty="0"/>
                        <a:t>?</a:t>
                      </a:r>
                      <a:endParaRPr sz="40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Calibri"/>
                        <a:buNone/>
                      </a:pPr>
                      <a:r>
                        <a:rPr lang="en-US" sz="4000" u="none" strike="noStrike" cap="none" dirty="0"/>
                        <a:t>?</a:t>
                      </a:r>
                      <a:endParaRPr sz="40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Calibri"/>
                        <a:buNone/>
                      </a:pPr>
                      <a:r>
                        <a:rPr lang="en-US" sz="4000" u="none" strike="noStrike" cap="none" dirty="0"/>
                        <a:t>?</a:t>
                      </a:r>
                      <a:endParaRPr sz="40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66" name="Google Shape;466;p15"/>
          <p:cNvSpPr/>
          <p:nvPr/>
        </p:nvSpPr>
        <p:spPr>
          <a:xfrm>
            <a:off x="6002203" y="3170555"/>
            <a:ext cx="1085215" cy="516890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rgbClr val="AF54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23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15"/>
          <p:cNvSpPr/>
          <p:nvPr/>
        </p:nvSpPr>
        <p:spPr>
          <a:xfrm>
            <a:off x="7721997" y="3170555"/>
            <a:ext cx="1076325" cy="516890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rgbClr val="AF54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50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15"/>
          <p:cNvSpPr/>
          <p:nvPr/>
        </p:nvSpPr>
        <p:spPr>
          <a:xfrm>
            <a:off x="9432902" y="3170555"/>
            <a:ext cx="1085215" cy="516890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rgbClr val="AF54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42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16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</a:pPr>
            <a:endParaRPr/>
          </a:p>
        </p:txBody>
      </p:sp>
      <p:sp>
        <p:nvSpPr>
          <p:cNvPr id="474" name="Google Shape;474;p16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t>6</a:t>
            </a:fld>
            <a:endParaRPr>
              <a:solidFill>
                <a:srgbClr val="888888"/>
              </a:solidFill>
            </a:endParaRPr>
          </a:p>
        </p:txBody>
      </p:sp>
      <p:pic>
        <p:nvPicPr>
          <p:cNvPr id="475" name="Google Shape;475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98450" y="274955"/>
            <a:ext cx="5577206" cy="2792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1" y="274954"/>
            <a:ext cx="5577206" cy="2741927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16"/>
          <p:cNvSpPr txBox="1"/>
          <p:nvPr/>
        </p:nvSpPr>
        <p:spPr>
          <a:xfrm>
            <a:off x="1125220" y="3225800"/>
            <a:ext cx="2272030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49</a:t>
            </a:r>
            <a:endParaRPr sz="4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</a:t>
            </a:r>
            <a:endParaRPr sz="4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33</a:t>
            </a:r>
            <a:endParaRPr sz="4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8" name="Google Shape;478;p16"/>
          <p:cNvSpPr txBox="1"/>
          <p:nvPr/>
        </p:nvSpPr>
        <p:spPr>
          <a:xfrm>
            <a:off x="729932" y="3519694"/>
            <a:ext cx="263525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16"/>
          <p:cNvSpPr txBox="1"/>
          <p:nvPr/>
        </p:nvSpPr>
        <p:spPr>
          <a:xfrm>
            <a:off x="4888230" y="3287395"/>
            <a:ext cx="2272030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85</a:t>
            </a:r>
            <a:endParaRPr sz="4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52</a:t>
            </a:r>
            <a:endParaRPr sz="4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33</a:t>
            </a:r>
            <a:endParaRPr sz="4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0" name="Google Shape;480;p16"/>
          <p:cNvSpPr txBox="1"/>
          <p:nvPr/>
        </p:nvSpPr>
        <p:spPr>
          <a:xfrm>
            <a:off x="4562278" y="3631454"/>
            <a:ext cx="198257" cy="783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16"/>
          <p:cNvSpPr txBox="1"/>
          <p:nvPr/>
        </p:nvSpPr>
        <p:spPr>
          <a:xfrm>
            <a:off x="8164195" y="3286760"/>
            <a:ext cx="2272030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76</a:t>
            </a:r>
            <a:endParaRPr sz="4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34</a:t>
            </a:r>
            <a:endParaRPr sz="4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42</a:t>
            </a:r>
            <a:endParaRPr sz="4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2" name="Google Shape;482;p16"/>
          <p:cNvSpPr txBox="1"/>
          <p:nvPr/>
        </p:nvSpPr>
        <p:spPr>
          <a:xfrm>
            <a:off x="7900670" y="3667799"/>
            <a:ext cx="263525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88BE217-BD9D-427A-9DC3-2C26BF192CF2}"/>
              </a:ext>
            </a:extLst>
          </p:cNvPr>
          <p:cNvCxnSpPr>
            <a:cxnSpLocks/>
          </p:cNvCxnSpPr>
          <p:nvPr/>
        </p:nvCxnSpPr>
        <p:spPr>
          <a:xfrm flipH="1">
            <a:off x="729933" y="4619161"/>
            <a:ext cx="1174281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0EE54A8-6509-486D-8AF5-600A3C1E299A}"/>
              </a:ext>
            </a:extLst>
          </p:cNvPr>
          <p:cNvCxnSpPr>
            <a:cxnSpLocks/>
          </p:cNvCxnSpPr>
          <p:nvPr/>
        </p:nvCxnSpPr>
        <p:spPr>
          <a:xfrm flipH="1">
            <a:off x="4508557" y="4714974"/>
            <a:ext cx="112867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16AF93F-02FE-4D41-A2AB-F90F18F47496}"/>
              </a:ext>
            </a:extLst>
          </p:cNvPr>
          <p:cNvCxnSpPr>
            <a:cxnSpLocks/>
          </p:cNvCxnSpPr>
          <p:nvPr/>
        </p:nvCxnSpPr>
        <p:spPr>
          <a:xfrm flipH="1">
            <a:off x="7828363" y="4714974"/>
            <a:ext cx="112867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7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</a:pPr>
            <a:endParaRPr/>
          </a:p>
        </p:txBody>
      </p:sp>
      <p:sp>
        <p:nvSpPr>
          <p:cNvPr id="488" name="Google Shape;488;p17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t>7</a:t>
            </a:fld>
            <a:endParaRPr>
              <a:solidFill>
                <a:srgbClr val="888888"/>
              </a:solidFill>
            </a:endParaRPr>
          </a:p>
        </p:txBody>
      </p:sp>
      <p:pic>
        <p:nvPicPr>
          <p:cNvPr id="489" name="Google Shape;489;p17" descr="Captur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4139" y="274639"/>
            <a:ext cx="11478259" cy="2083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96066" y="3082565"/>
            <a:ext cx="6344239" cy="2711175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p17"/>
          <p:cNvSpPr/>
          <p:nvPr/>
        </p:nvSpPr>
        <p:spPr>
          <a:xfrm>
            <a:off x="3450648" y="3326756"/>
            <a:ext cx="961095" cy="943586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5400" cap="flat" cmpd="sng">
            <a:solidFill>
              <a:srgbClr val="AF54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endParaRPr sz="4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17"/>
          <p:cNvSpPr/>
          <p:nvPr/>
        </p:nvSpPr>
        <p:spPr>
          <a:xfrm>
            <a:off x="5476011" y="3326756"/>
            <a:ext cx="961094" cy="943586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5400" cap="flat" cmpd="sng">
            <a:solidFill>
              <a:srgbClr val="AF54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17"/>
          <p:cNvSpPr/>
          <p:nvPr/>
        </p:nvSpPr>
        <p:spPr>
          <a:xfrm>
            <a:off x="7501372" y="3326756"/>
            <a:ext cx="961093" cy="943586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5400" cap="flat" cmpd="sng">
            <a:solidFill>
              <a:srgbClr val="AF54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endParaRPr sz="4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17"/>
          <p:cNvSpPr/>
          <p:nvPr/>
        </p:nvSpPr>
        <p:spPr>
          <a:xfrm>
            <a:off x="6663368" y="4703975"/>
            <a:ext cx="727245" cy="657376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5400" cap="flat" cmpd="sng">
            <a:solidFill>
              <a:srgbClr val="AF54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5" name="Google Shape;565;p23"/>
          <p:cNvPicPr preferRelativeResize="0"/>
          <p:nvPr/>
        </p:nvPicPr>
        <p:blipFill rotWithShape="1">
          <a:blip r:embed="rId3">
            <a:alphaModFix/>
          </a:blip>
          <a:srcRect t="3561" b="12057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Google Shape;566;p23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rgbClr val="FFFFFF"/>
                </a:solidFill>
                <a:highlight>
                  <a:srgbClr val="800080"/>
                </a:highlight>
                <a:latin typeface="Arial"/>
                <a:ea typeface="Arial"/>
                <a:cs typeface="Arial"/>
                <a:sym typeface="Arial"/>
              </a:rPr>
              <a:t>CHÀO TẠM BIỆT </a:t>
            </a:r>
            <a:endParaRPr sz="6000" b="1" i="0" u="none" strike="noStrike" cap="none">
              <a:solidFill>
                <a:srgbClr val="FFFFFF"/>
              </a:solidFill>
              <a:highlight>
                <a:srgbClr val="800080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117</Words>
  <Application>Microsoft Office PowerPoint</Application>
  <PresentationFormat>Widescreen</PresentationFormat>
  <Paragraphs>75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Questrial</vt:lpstr>
      <vt:lpstr>Times New Roman</vt:lpstr>
      <vt:lpstr>2_Office Theme</vt:lpstr>
      <vt:lpstr>3_Office Theme</vt:lpstr>
      <vt:lpstr>1_Office 主题​​</vt:lpstr>
      <vt:lpstr>4_Office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Hang Nguyen</cp:lastModifiedBy>
  <cp:revision>9</cp:revision>
  <dcterms:created xsi:type="dcterms:W3CDTF">2021-05-04T10:26:00Z</dcterms:created>
  <dcterms:modified xsi:type="dcterms:W3CDTF">2025-04-04T05:59:26Z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