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2"/>
  </p:notesMasterIdLst>
  <p:sldIdLst>
    <p:sldId id="261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jgJnq80xKp7puYjuPb2kGnTZK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60FA33-57D6-401D-BAEE-2535323BB522}">
  <a:tblStyle styleId="{1360FA33-57D6-401D-BAEE-2535323BB52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505B4AE-86B5-416E-8D62-90FB1479FE5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9"/>
          </a:solidFill>
        </a:fill>
      </a:tcStyle>
    </a:wholeTbl>
    <a:band1H>
      <a:tcTxStyle/>
      <a:tcStyle>
        <a:tcBdr/>
        <a:fill>
          <a:solidFill>
            <a:srgbClr val="FFE8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customschemas.google.com/relationships/presentationmetadata" Target="metadata"/><Relationship Id="rId5" Type="http://schemas.openxmlformats.org/officeDocument/2006/relationships/slide" Target="slides/slid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96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26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4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4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5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6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1" name="Google Shape;121;p46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2" name="Google Shape;122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8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8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8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9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9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38" name="Google Shape;138;p49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9" name="Google Shape;139;p4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0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0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50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6" name="Google Shape;146;p5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2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2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5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1" cy="68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5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6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5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8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8" name="Google Shape;198;p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5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0" name="Google Shape;200;p5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5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6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61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17" name="Google Shape;217;p6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6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6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6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6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6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6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6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6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6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6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6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6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5" y="1240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396" y="4216123"/>
            <a:ext cx="3188719" cy="267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4" y="1239"/>
            <a:ext cx="2100922" cy="22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95101" y="14967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"/>
          <p:cNvSpPr txBox="1"/>
          <p:nvPr/>
        </p:nvSpPr>
        <p:spPr>
          <a:xfrm>
            <a:off x="406935" y="2578608"/>
            <a:ext cx="11378129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lang="en-US" sz="6000" b="1" i="1" u="none" strike="noStrike" cap="none" dirty="0" err="1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Bài</a:t>
            </a:r>
            <a:r>
              <a:rPr lang="en-US" sz="6000" b="1" i="1" u="none" strike="noStrike" cap="none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 3: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endParaRPr sz="6000" b="1" i="0" u="none" strike="noStrike" cap="none" dirty="0">
              <a:solidFill>
                <a:srgbClr val="FF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Times New Roman"/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Các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endParaRPr lang="vi-VN" sz="6000" b="1" i="0" u="none" strike="noStrike" cap="none" dirty="0">
              <a:solidFill>
                <a:srgbClr val="FF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Times New Roman"/>
              <a:buNone/>
            </a:pP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cộng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trừ</a:t>
            </a:r>
            <a:endParaRPr lang="vi-VN" sz="6000" b="1" i="0" u="none" strike="noStrike" cap="none" dirty="0">
              <a:solidFill>
                <a:srgbClr val="FF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Times New Roman"/>
              <a:buNone/>
            </a:pPr>
            <a:r>
              <a:rPr lang="vi-VN" sz="4000" b="1" i="0" u="none" strike="noStrike" cap="none" dirty="0">
                <a:solidFill>
                  <a:schemeClr val="accent4">
                    <a:lumMod val="75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(Tiết 3)</a:t>
            </a:r>
            <a:endParaRPr sz="4000" b="1" i="0" u="none" strike="noStrike" cap="none" dirty="0">
              <a:solidFill>
                <a:schemeClr val="accent4">
                  <a:lumMod val="75000"/>
                </a:schemeClr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349;p6">
            <a:extLst>
              <a:ext uri="{FF2B5EF4-FFF2-40B4-BE49-F238E27FC236}">
                <a16:creationId xmlns:a16="http://schemas.microsoft.com/office/drawing/2014/main" id="{415786E2-49B6-56C9-B453-7FEEE11E588A}"/>
              </a:ext>
            </a:extLst>
          </p:cNvPr>
          <p:cNvSpPr txBox="1"/>
          <p:nvPr/>
        </p:nvSpPr>
        <p:spPr>
          <a:xfrm>
            <a:off x="610049" y="177430"/>
            <a:ext cx="1137812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lang="vi-VN" sz="3200" u="none" strike="noStrike" cap="none" dirty="0">
                <a:solidFill>
                  <a:schemeClr val="bg2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UBND QUẬN DƯƠNG KINH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lang="vi-VN" sz="32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TRƯỜNG TIỂU HỌC ANH DŨNG</a:t>
            </a:r>
            <a:endParaRPr sz="3200" u="none" strike="noStrike" cap="none" dirty="0">
              <a:solidFill>
                <a:schemeClr val="bg2">
                  <a:lumMod val="50000"/>
                </a:schemeClr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031409-37E0-2FD4-AB22-1654B37B19F0}"/>
              </a:ext>
            </a:extLst>
          </p:cNvPr>
          <p:cNvCxnSpPr/>
          <p:nvPr/>
        </p:nvCxnSpPr>
        <p:spPr>
          <a:xfrm>
            <a:off x="4494893" y="1254186"/>
            <a:ext cx="36084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Google Shape;349;p6">
            <a:extLst>
              <a:ext uri="{FF2B5EF4-FFF2-40B4-BE49-F238E27FC236}">
                <a16:creationId xmlns:a16="http://schemas.microsoft.com/office/drawing/2014/main" id="{C62D10D6-5AE7-B410-02EC-E27511086A96}"/>
              </a:ext>
            </a:extLst>
          </p:cNvPr>
          <p:cNvSpPr txBox="1"/>
          <p:nvPr/>
        </p:nvSpPr>
        <p:spPr>
          <a:xfrm>
            <a:off x="406935" y="1860397"/>
            <a:ext cx="1137812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lang="vi-VN" sz="4000" b="1" u="none" strike="noStrike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TOÁN</a:t>
            </a:r>
            <a:endParaRPr sz="4000" b="1" u="none" strike="noStrike" cap="none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17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67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614362"/>
            <a:ext cx="9144000" cy="715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6850" y="1509713"/>
            <a:ext cx="7942501" cy="398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4132" y="995364"/>
            <a:ext cx="1911029" cy="20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6053" y="905902"/>
            <a:ext cx="1482494" cy="183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7021" y="4215766"/>
            <a:ext cx="6151721" cy="1510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5" name="Google Shape;505;p18"/>
          <p:cNvGrpSpPr/>
          <p:nvPr/>
        </p:nvGrpSpPr>
        <p:grpSpPr>
          <a:xfrm rot="6329695" flipH="1">
            <a:off x="7886001" y="2918102"/>
            <a:ext cx="1267341" cy="865607"/>
            <a:chOff x="9015984" y="2528554"/>
            <a:chExt cx="2157344" cy="1473489"/>
          </a:xfrm>
        </p:grpSpPr>
        <p:sp>
          <p:nvSpPr>
            <p:cNvPr id="506" name="Google Shape;506;p18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/>
              <a:rect l="l" t="t" r="r" b="b"/>
              <a:pathLst>
                <a:path w="143" h="90" extrusionOk="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/>
              <a:rect l="l" t="t" r="r" b="b"/>
              <a:pathLst>
                <a:path w="164" h="135" extrusionOk="0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/>
              <a:rect l="l" t="t" r="r" b="b"/>
              <a:pathLst>
                <a:path w="194" h="113" extrusionOk="0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/>
              <a:rect l="l" t="t" r="r" b="b"/>
              <a:pathLst>
                <a:path w="171" h="137" extrusionOk="0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/>
              <a:rect l="l" t="t" r="r" b="b"/>
              <a:pathLst>
                <a:path w="211" h="153" extrusionOk="0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/>
              <a:rect l="l" t="t" r="r" b="b"/>
              <a:pathLst>
                <a:path w="27" h="43" extrusionOk="0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/>
              <a:rect l="l" t="t" r="r" b="b"/>
              <a:pathLst>
                <a:path w="154" h="58" extrusionOk="0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/>
              <a:rect l="l" t="t" r="r" b="b"/>
              <a:pathLst>
                <a:path w="52" h="19" extrusionOk="0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6" name="Google Shape;516;p18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</a:t>
            </a:r>
            <a:endParaRPr sz="7200" b="1">
              <a:solidFill>
                <a:srgbClr val="4472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6215" y="154940"/>
            <a:ext cx="232410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054" y="155575"/>
            <a:ext cx="8842342" cy="2785588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19"/>
          <p:cNvSpPr/>
          <p:nvPr/>
        </p:nvSpPr>
        <p:spPr>
          <a:xfrm>
            <a:off x="3591613" y="3541877"/>
            <a:ext cx="5608948" cy="25572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64 = 60 + 4</a:t>
            </a:r>
            <a:endParaRPr sz="5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87 = 80 + 7</a:t>
            </a:r>
            <a:endParaRPr sz="5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46 = 40 + 6</a:t>
            </a: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endParaRPr/>
          </a:p>
        </p:txBody>
      </p:sp>
      <p:sp>
        <p:nvSpPr>
          <p:cNvPr id="529" name="Google Shape;529;p2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4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530" name="Google Shape;530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295" y="76200"/>
            <a:ext cx="18288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780" y="2061210"/>
            <a:ext cx="4671695" cy="324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2511" y="358775"/>
            <a:ext cx="6946429" cy="171831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0"/>
          <p:cNvSpPr/>
          <p:nvPr/>
        </p:nvSpPr>
        <p:spPr>
          <a:xfrm>
            <a:off x="7055485" y="1298575"/>
            <a:ext cx="993775" cy="55753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0"/>
          <p:cNvSpPr/>
          <p:nvPr/>
        </p:nvSpPr>
        <p:spPr>
          <a:xfrm>
            <a:off x="8796168" y="1298575"/>
            <a:ext cx="993775" cy="5575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8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0"/>
          <p:cNvSpPr/>
          <p:nvPr/>
        </p:nvSpPr>
        <p:spPr>
          <a:xfrm>
            <a:off x="10465193" y="1293272"/>
            <a:ext cx="993775" cy="55753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008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Google Shape;536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5561814" y="2295526"/>
            <a:ext cx="6162191" cy="103251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0"/>
          <p:cNvSpPr/>
          <p:nvPr/>
        </p:nvSpPr>
        <p:spPr>
          <a:xfrm>
            <a:off x="6490970" y="3529965"/>
            <a:ext cx="4787265" cy="69977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 + 8 = 19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76315" y="4519295"/>
            <a:ext cx="5394325" cy="7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0"/>
          <p:cNvSpPr/>
          <p:nvPr/>
        </p:nvSpPr>
        <p:spPr>
          <a:xfrm>
            <a:off x="6551930" y="5548630"/>
            <a:ext cx="4787265" cy="69977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 + 8 = 18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endParaRPr/>
          </a:p>
        </p:txBody>
      </p:sp>
      <p:sp>
        <p:nvSpPr>
          <p:cNvPr id="545" name="Google Shape;545;p2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5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546" name="Google Shape;546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"/>
            <a:ext cx="4206240" cy="71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3295" y="382905"/>
            <a:ext cx="6078855" cy="241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255" y="1101089"/>
            <a:ext cx="4579194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1" descr="Captur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429260" y="2793365"/>
            <a:ext cx="5517515" cy="145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3714" y="4409440"/>
            <a:ext cx="4501345" cy="177419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21"/>
          <p:cNvSpPr/>
          <p:nvPr/>
        </p:nvSpPr>
        <p:spPr>
          <a:xfrm>
            <a:off x="5946775" y="4382802"/>
            <a:ext cx="4501345" cy="177418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41 - 30 = 11 </a:t>
            </a:r>
            <a:endParaRPr sz="4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endParaRPr/>
          </a:p>
        </p:txBody>
      </p:sp>
      <p:sp>
        <p:nvSpPr>
          <p:cNvPr id="557" name="Google Shape;557;p22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</a:pPr>
            <a:endParaRPr dirty="0"/>
          </a:p>
        </p:txBody>
      </p:sp>
      <p:sp>
        <p:nvSpPr>
          <p:cNvPr id="558" name="Google Shape;558;p2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6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559" name="Google Shape;559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0962" y="275590"/>
            <a:ext cx="10237508" cy="3080352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2"/>
          <p:cNvSpPr/>
          <p:nvPr/>
        </p:nvSpPr>
        <p:spPr>
          <a:xfrm>
            <a:off x="4006393" y="3956050"/>
            <a:ext cx="5250730" cy="217011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45 - 2 = 43</a:t>
            </a:r>
            <a:endParaRPr sz="5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54 - 32 = 22</a:t>
            </a:r>
            <a:endParaRPr sz="5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23"/>
          <p:cNvPicPr preferRelativeResize="0"/>
          <p:nvPr/>
        </p:nvPicPr>
        <p:blipFill rotWithShape="1">
          <a:blip r:embed="rId3">
            <a:alphaModFix/>
          </a:blip>
          <a:srcRect t="3561" b="1205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3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CHÀO TẠM BIỆT </a:t>
            </a:r>
            <a:endParaRPr sz="6000" b="1" i="0" u="none" strike="noStrike" cap="none">
              <a:solidFill>
                <a:srgbClr val="FFFFFF"/>
              </a:solidFill>
              <a:highlight>
                <a:srgbClr val="8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79</Words>
  <Application>Microsoft Office PowerPoint</Application>
  <PresentationFormat>Widescreen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Questrial</vt:lpstr>
      <vt:lpstr>Times New Roman</vt:lpstr>
      <vt:lpstr>2_Office Theme</vt:lpstr>
      <vt:lpstr>3_Office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Hang Nguyen</cp:lastModifiedBy>
  <cp:revision>9</cp:revision>
  <dcterms:created xsi:type="dcterms:W3CDTF">2021-05-04T10:26:00Z</dcterms:created>
  <dcterms:modified xsi:type="dcterms:W3CDTF">2025-04-04T05:59:53Z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