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1" r:id="rId3"/>
  </p:sldMasterIdLst>
  <p:notesMasterIdLst>
    <p:notesMasterId r:id="rId17"/>
  </p:notesMasterIdLst>
  <p:sldIdLst>
    <p:sldId id="288" r:id="rId4"/>
    <p:sldId id="291" r:id="rId5"/>
    <p:sldId id="259" r:id="rId6"/>
    <p:sldId id="278" r:id="rId7"/>
    <p:sldId id="281" r:id="rId8"/>
    <p:sldId id="340" r:id="rId9"/>
    <p:sldId id="341" r:id="rId10"/>
    <p:sldId id="377" r:id="rId11"/>
    <p:sldId id="374" r:id="rId12"/>
    <p:sldId id="375" r:id="rId13"/>
    <p:sldId id="376" r:id="rId14"/>
    <p:sldId id="331" r:id="rId15"/>
    <p:sldId id="312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5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54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3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77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177800" y="558800"/>
            <a:ext cx="8813800" cy="4406900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77800" y="15869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0602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76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312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08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450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30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071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7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237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6447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232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45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1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724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92024" y="1297849"/>
            <a:ext cx="6446100" cy="3248580"/>
            <a:chOff x="1821600" y="726520"/>
            <a:chExt cx="5874600" cy="290306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00" y="726520"/>
              <a:ext cx="5874600" cy="2903060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396633" y="1409700"/>
              <a:ext cx="1915744" cy="1155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24" y="3391859"/>
            <a:ext cx="1016529" cy="143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14" y="1304093"/>
            <a:ext cx="1134121" cy="1383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2771" y="2598264"/>
            <a:ext cx="3983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BÀI 10: KHỦNG LONG</a:t>
            </a:r>
            <a:endParaRPr lang="vi-V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(Tiết 3 + 4)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4415" y="2099949"/>
            <a:ext cx="592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E873A"/>
                </a:solidFill>
                <a:latin typeface="Times New Roman" panose="02020603050405020304" pitchFamily="18" charset="0"/>
                <a:ea typeface="方正少儿_GBK" panose="03000509000000000000" pitchFamily="65" charset="-122"/>
                <a:cs typeface="Times New Roman" panose="02020603050405020304" pitchFamily="18" charset="0"/>
              </a:rPr>
              <a:t>TIẾNG VIỆT</a:t>
            </a:r>
            <a:endParaRPr lang="zh-CN" altLang="en-US" sz="2000" b="1" dirty="0">
              <a:solidFill>
                <a:srgbClr val="0E873A"/>
              </a:solidFill>
              <a:latin typeface="Times New Roman" panose="02020603050405020304" pitchFamily="18" charset="0"/>
              <a:ea typeface="方正少儿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730" y="97688"/>
            <a:ext cx="7302540" cy="729754"/>
          </a:xfrm>
          <a:prstGeom prst="rect">
            <a:avLst/>
          </a:prstGeom>
          <a:noFill/>
        </p:spPr>
        <p:txBody>
          <a:bodyPr wrap="square" lIns="82616" tIns="41308" rIns="82616" bIns="41308" rtlCol="0">
            <a:spAutoFit/>
          </a:bodyPr>
          <a:lstStyle/>
          <a:p>
            <a:pPr algn="ctr" defTabSz="825822">
              <a:defRPr/>
            </a:pPr>
            <a:r>
              <a:rPr lang="vi-VN" sz="2100" b="1" dirty="0">
                <a:ln w="3175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UBND QUẬN DƯƠNG KINH</a:t>
            </a:r>
          </a:p>
          <a:p>
            <a:pPr algn="ctr" defTabSz="825822">
              <a:defRPr/>
            </a:pPr>
            <a:r>
              <a:rPr lang="vi-VN" sz="2100" b="1" dirty="0">
                <a:ln w="3175"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TRƯỜNG TIỂU HỌC ANH DŨNG</a:t>
            </a:r>
            <a:endParaRPr lang="en-US" sz="2100" b="1" dirty="0">
              <a:ln w="3175">
                <a:solidFill>
                  <a:prstClr val="white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ED4CD0-3EEB-67BE-0F20-D7A73739386D}"/>
              </a:ext>
            </a:extLst>
          </p:cNvPr>
          <p:cNvCxnSpPr/>
          <p:nvPr/>
        </p:nvCxnSpPr>
        <p:spPr>
          <a:xfrm>
            <a:off x="3523785" y="821197"/>
            <a:ext cx="23417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6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83402" y="551504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rừng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34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34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34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4381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34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4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kì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0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20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20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20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vi-VN" sz="1600" dirty="0">
                <a:solidFill>
                  <a:srgbClr val="000000"/>
                </a:solidFill>
                <a:latin typeface="UTM Avo" panose="02040603050506020204" pitchFamily="18" charset="0"/>
              </a:rPr>
              <a:t> 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20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leo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20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5782" y="551504"/>
            <a:ext cx="7972424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dáu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than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thay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 ô </a:t>
            </a:r>
            <a:r>
              <a:rPr lang="en-US" sz="2600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600" dirty="0">
                <a:latin typeface="UTM Avo" panose="02040603050506020204" pitchFamily="18" charset="0"/>
              </a:rPr>
              <a:t>Con </a:t>
            </a:r>
            <a:r>
              <a:rPr lang="en-US" sz="2600" dirty="0" err="1">
                <a:latin typeface="UTM Avo" panose="02040603050506020204" pitchFamily="18" charset="0"/>
              </a:rPr>
              <a:t>gì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có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cái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vòi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rất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dài</a:t>
            </a:r>
            <a:r>
              <a:rPr lang="en-US" sz="2600" dirty="0">
                <a:latin typeface="UTM Avo" panose="02040603050506020204" pitchFamily="18" charset="0"/>
              </a:rPr>
              <a:t>   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600" dirty="0">
                <a:latin typeface="UTM Avo" panose="02040603050506020204" pitchFamily="18" charset="0"/>
              </a:rPr>
              <a:t>Con </a:t>
            </a:r>
            <a:r>
              <a:rPr lang="en-US" sz="2600" dirty="0" err="1">
                <a:latin typeface="UTM Avo" panose="02040603050506020204" pitchFamily="18" charset="0"/>
              </a:rPr>
              <a:t>mèo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trèo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cây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cau</a:t>
            </a:r>
            <a:r>
              <a:rPr lang="en-US" sz="2600" dirty="0">
                <a:latin typeface="UTM Avo" panose="02040603050506020204" pitchFamily="18" charset="0"/>
              </a:rPr>
              <a:t>  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600" dirty="0">
                <a:latin typeface="UTM Avo" panose="02040603050506020204" pitchFamily="18" charset="0"/>
              </a:rPr>
              <a:t>Con </a:t>
            </a:r>
            <a:r>
              <a:rPr lang="en-US" sz="2600" dirty="0" err="1">
                <a:latin typeface="UTM Avo" panose="02040603050506020204" pitchFamily="18" charset="0"/>
              </a:rPr>
              <a:t>gì</a:t>
            </a:r>
            <a:r>
              <a:rPr lang="en-US" sz="2600" dirty="0">
                <a:latin typeface="UTM Avo" panose="02040603050506020204" pitchFamily="18" charset="0"/>
              </a:rPr>
              <a:t> phi </a:t>
            </a:r>
            <a:r>
              <a:rPr lang="en-US" sz="2600" dirty="0" err="1">
                <a:latin typeface="UTM Avo" panose="02040603050506020204" pitchFamily="18" charset="0"/>
              </a:rPr>
              <a:t>nhanh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như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gió</a:t>
            </a:r>
            <a:r>
              <a:rPr lang="en-US" sz="2600" dirty="0">
                <a:latin typeface="UTM Avo" panose="02040603050506020204" pitchFamily="18" charset="0"/>
              </a:rPr>
              <a:t>  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600" dirty="0" err="1">
                <a:latin typeface="UTM Avo" panose="02040603050506020204" pitchFamily="18" charset="0"/>
              </a:rPr>
              <a:t>Ôi</a:t>
            </a:r>
            <a:r>
              <a:rPr lang="en-US" sz="2600" dirty="0">
                <a:latin typeface="UTM Avo" panose="02040603050506020204" pitchFamily="18" charset="0"/>
              </a:rPr>
              <a:t> con </a:t>
            </a:r>
            <a:r>
              <a:rPr lang="en-US" sz="2600" dirty="0" err="1">
                <a:latin typeface="UTM Avo" panose="02040603050506020204" pitchFamily="18" charset="0"/>
              </a:rPr>
              <a:t>công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đẹp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quá</a:t>
            </a:r>
            <a:r>
              <a:rPr lang="en-US" sz="2600" dirty="0">
                <a:latin typeface="UTM Avo" panose="02040603050506020204" pitchFamily="18" charset="0"/>
              </a:rPr>
              <a:t>  </a:t>
            </a:r>
            <a:r>
              <a:rPr lang="en-US" sz="2600" b="1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27026" y="1911469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761041" y="2571750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24516" y="3063412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25977" y="3723490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" y="536714"/>
            <a:ext cx="7593564" cy="453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309428" y="2047461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3122835" y="1452871"/>
            <a:ext cx="3053393" cy="1527389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3332123" y="1710670"/>
            <a:ext cx="2583533" cy="25835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67628" tIns="35243" rIns="67628" bIns="35243" anchor="ctr"/>
          <a:lstStyle/>
          <a:p>
            <a:pPr algn="ctr" latinLnBrk="1"/>
            <a:endParaRPr lang="zh-CN" altLang="en-US" sz="975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98" y="1800739"/>
            <a:ext cx="2359039" cy="235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188843" y="178904"/>
            <a:ext cx="8766314" cy="368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574252" y="2654831"/>
            <a:ext cx="4075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843" y="63327"/>
            <a:ext cx="1848491" cy="14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3" y="977061"/>
            <a:ext cx="6852614" cy="4269179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3756478" y="1952618"/>
            <a:ext cx="189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</a:t>
            </a:r>
          </a:p>
          <a:p>
            <a:pPr algn="ctr" defTabSz="9144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KHỞI ĐỘNG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7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377269" y="606287"/>
            <a:ext cx="633273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888BCB-98A8-4972-B00C-ACC00545E4C3}"/>
              </a:ext>
            </a:extLst>
          </p:cNvPr>
          <p:cNvSpPr txBox="1"/>
          <p:nvPr/>
        </p:nvSpPr>
        <p:spPr>
          <a:xfrm>
            <a:off x="3706299" y="1900257"/>
            <a:ext cx="2361695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latin typeface="UVN Ly Do" panose="03020702040505070503" pitchFamily="66" charset="0"/>
                <a:ea typeface="小考拉体" panose="02000503000000000000" pitchFamily="2" charset="-122"/>
              </a:rPr>
              <a:t>TIẾT 3</a:t>
            </a:r>
            <a:endParaRPr lang="zh-CN" altLang="en-US" sz="5400" b="1" dirty="0">
              <a:ln w="1270">
                <a:solidFill>
                  <a:srgbClr val="7C3C2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UVN Ly Do" panose="03020702040505070503" pitchFamily="66" charset="0"/>
              <a:ea typeface="小考拉体" panose="02000503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E0F44D9-F013-433A-82ED-568645F72B13}"/>
              </a:ext>
            </a:extLst>
          </p:cNvPr>
          <p:cNvSpPr/>
          <p:nvPr/>
        </p:nvSpPr>
        <p:spPr>
          <a:xfrm rot="289861">
            <a:off x="2753149" y="1652114"/>
            <a:ext cx="758118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8625" b="1" dirty="0">
              <a:ln w="1270">
                <a:solidFill>
                  <a:srgbClr val="7C3C21"/>
                </a:solidFill>
              </a:ln>
              <a:solidFill>
                <a:srgbClr val="FBD705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6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13" y="53263"/>
            <a:ext cx="1207226" cy="6749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A50045-DB5F-49E2-BB0A-E7E1BEC7CF1F}"/>
              </a:ext>
            </a:extLst>
          </p:cNvPr>
          <p:cNvSpPr/>
          <p:nvPr/>
        </p:nvSpPr>
        <p:spPr>
          <a:xfrm>
            <a:off x="714376" y="1164432"/>
            <a:ext cx="7993856" cy="2936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Chân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thẳng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khỏe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Vì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thế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chúng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thể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khắp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vùng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rộng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lớn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để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kiếm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ăn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Khủng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long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khả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năng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săn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mồi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tốt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nhờ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mắt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tinh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tường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cùng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mũi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và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 tai </a:t>
            </a:r>
            <a:r>
              <a:rPr lang="en-US" sz="3600" dirty="0" err="1">
                <a:solidFill>
                  <a:prstClr val="white"/>
                </a:solidFill>
                <a:latin typeface="Calibri"/>
              </a:rPr>
              <a:t>thính</a:t>
            </a:r>
            <a:r>
              <a:rPr lang="en-US" sz="3600" dirty="0">
                <a:solidFill>
                  <a:prstClr val="white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872423" y="3228981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b.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Mẹ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tôi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thức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………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dậy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sớm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để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làm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mọi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việc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533400" y="1002658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2.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uya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uyu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thay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cho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ô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vuông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C42C38-1624-4295-BE29-F3C1504A8E1A}"/>
              </a:ext>
            </a:extLst>
          </p:cNvPr>
          <p:cNvSpPr/>
          <p:nvPr/>
        </p:nvSpPr>
        <p:spPr>
          <a:xfrm>
            <a:off x="872423" y="2429011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a.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Đường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lên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núi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quanh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co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khúc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B0F0"/>
                </a:solidFill>
                <a:latin typeface="HP001 4 hàng" pitchFamily="34" charset="0"/>
              </a:rPr>
              <a:t>kh</a:t>
            </a:r>
            <a:r>
              <a:rPr lang="en-US" sz="3500" b="1" dirty="0">
                <a:solidFill>
                  <a:srgbClr val="00B0F0"/>
                </a:solidFill>
                <a:latin typeface="HP001 4 hàng" pitchFamily="34" charset="0"/>
              </a:rPr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312829" y="1013724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A.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iêu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ươu</a:t>
            </a:r>
            <a:endParaRPr lang="en-US" sz="35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362835" y="281140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F68CE-57F3-4A7E-964D-F99BDA37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77" y="2266150"/>
            <a:ext cx="7267598" cy="15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312829" y="1013725"/>
            <a:ext cx="8046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B.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Nhìn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hình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từ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ngữ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chứa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uôc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uôt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để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gọi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tên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loài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vật</a:t>
            </a:r>
            <a:endParaRPr lang="en-US" sz="3500" b="1" dirty="0">
              <a:solidFill>
                <a:srgbClr val="0070C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4F1A-D0EE-4043-AE58-3F94C6919891}"/>
              </a:ext>
            </a:extLst>
          </p:cNvPr>
          <p:cNvSpPr/>
          <p:nvPr/>
        </p:nvSpPr>
        <p:spPr>
          <a:xfrm>
            <a:off x="362835" y="281140"/>
            <a:ext cx="8046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3.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Chọn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a </a:t>
            </a:r>
            <a:r>
              <a:rPr lang="en-US" sz="3500" b="1" dirty="0" err="1">
                <a:solidFill>
                  <a:srgbClr val="0070C0"/>
                </a:solidFill>
                <a:latin typeface="HP001 4 hàng" pitchFamily="34" charset="0"/>
              </a:rPr>
              <a:t>hoặc</a:t>
            </a:r>
            <a:r>
              <a:rPr lang="en-US" sz="3500" b="1" dirty="0">
                <a:solidFill>
                  <a:srgbClr val="0070C0"/>
                </a:solidFill>
                <a:latin typeface="HP001 4 hàng" pitchFamily="34" charset="0"/>
              </a:rPr>
              <a:t>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AC77E-D8B7-4489-A226-49C8CCF6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6" y="2571750"/>
            <a:ext cx="7243434" cy="1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283002" y="477432"/>
            <a:ext cx="6332730" cy="4075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89" y="3258572"/>
            <a:ext cx="1203581" cy="1169291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2222608" y="1585416"/>
            <a:ext cx="4707465" cy="1419619"/>
            <a:chOff x="5485073" y="3053035"/>
            <a:chExt cx="5820575" cy="189282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5485073" y="3452628"/>
              <a:ext cx="582057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5400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53035"/>
              <a:ext cx="937380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625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563454"/>
            <a:ext cx="7953374" cy="4230002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4771" y="150520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ẩn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353" y="3171303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550476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104" y="4241492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7788" y="2079788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3264" y="1542488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238" y="2988190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302</Words>
  <Application>Microsoft Office PowerPoint</Application>
  <PresentationFormat>On-screen Show (16:9)</PresentationFormat>
  <Paragraphs>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微软雅黑 Light</vt:lpstr>
      <vt:lpstr>Arial</vt:lpstr>
      <vt:lpstr>Calibri</vt:lpstr>
      <vt:lpstr>Calibri Light</vt:lpstr>
      <vt:lpstr>HP001 4 hàng</vt:lpstr>
      <vt:lpstr>Times New Roman</vt:lpstr>
      <vt:lpstr>UTM Avo</vt:lpstr>
      <vt:lpstr>UVN Ly Do</vt:lpstr>
      <vt:lpstr>小考拉体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Hang Nguyen</cp:lastModifiedBy>
  <cp:revision>145</cp:revision>
  <dcterms:created xsi:type="dcterms:W3CDTF">2017-03-04T06:55:50Z</dcterms:created>
  <dcterms:modified xsi:type="dcterms:W3CDTF">2025-04-03T17:27:49Z</dcterms:modified>
</cp:coreProperties>
</file>