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1" r:id="rId3"/>
  </p:sldMasterIdLst>
  <p:notesMasterIdLst>
    <p:notesMasterId r:id="rId16"/>
  </p:notesMasterIdLst>
  <p:sldIdLst>
    <p:sldId id="288" r:id="rId4"/>
    <p:sldId id="378" r:id="rId5"/>
    <p:sldId id="379" r:id="rId6"/>
    <p:sldId id="380" r:id="rId7"/>
    <p:sldId id="384" r:id="rId8"/>
    <p:sldId id="385" r:id="rId9"/>
    <p:sldId id="386" r:id="rId10"/>
    <p:sldId id="387" r:id="rId11"/>
    <p:sldId id="381" r:id="rId12"/>
    <p:sldId id="382" r:id="rId13"/>
    <p:sldId id="331" r:id="rId14"/>
    <p:sldId id="312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6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0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7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77800" y="558800"/>
            <a:ext cx="8813800" cy="440690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77800" y="1586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0602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92024" y="1297849"/>
            <a:ext cx="6446100" cy="324858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24" y="3391859"/>
            <a:ext cx="1016529" cy="143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14" y="1304093"/>
            <a:ext cx="1134121" cy="1383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2771" y="2598264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10: KHỦNG LONG</a:t>
            </a:r>
            <a:endParaRPr lang="vi-V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(Tiết 5 + 6)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4415" y="2099949"/>
            <a:ext cx="592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</a:t>
            </a:r>
            <a:endParaRPr lang="zh-CN" altLang="en-US" sz="2000" b="1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0730" y="97688"/>
            <a:ext cx="7302540" cy="729754"/>
          </a:xfrm>
          <a:prstGeom prst="rect">
            <a:avLst/>
          </a:prstGeom>
          <a:noFill/>
        </p:spPr>
        <p:txBody>
          <a:bodyPr wrap="square" lIns="82616" tIns="41308" rIns="82616" bIns="41308" rtlCol="0">
            <a:spAutoFit/>
          </a:bodyPr>
          <a:lstStyle/>
          <a:p>
            <a:pPr algn="ctr" defTabSz="825822">
              <a:defRPr/>
            </a:pPr>
            <a:r>
              <a:rPr lang="vi-VN" sz="2100" b="1" dirty="0">
                <a:ln w="3175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UBND QUẬN DƯƠNG KINH</a:t>
            </a:r>
          </a:p>
          <a:p>
            <a:pPr algn="ctr" defTabSz="825822">
              <a:defRPr/>
            </a:pPr>
            <a:r>
              <a:rPr lang="vi-VN" sz="2100" b="1" dirty="0">
                <a:ln w="3175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TRƯỜNG TIỂU HỌC ANH DŨNG</a:t>
            </a:r>
            <a:endParaRPr lang="en-US" sz="2100" b="1" dirty="0">
              <a:ln w="3175">
                <a:solidFill>
                  <a:prstClr val="white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D4CD0-3EEB-67BE-0F20-D7A73739386D}"/>
              </a:ext>
            </a:extLst>
          </p:cNvPr>
          <p:cNvCxnSpPr/>
          <p:nvPr/>
        </p:nvCxnSpPr>
        <p:spPr>
          <a:xfrm>
            <a:off x="3523785" y="821197"/>
            <a:ext cx="23417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6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dã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tử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</a:p>
          <a:p>
            <a:pPr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laoif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1818969" y="2102172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3" y="536714"/>
            <a:ext cx="7593564" cy="453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309428" y="2047461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3122835" y="1452871"/>
            <a:ext cx="3053393" cy="152738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3332123" y="1710670"/>
            <a:ext cx="2583533" cy="25835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67628" tIns="35243" rIns="67628" bIns="35243" anchor="ctr"/>
          <a:lstStyle/>
          <a:p>
            <a:pPr algn="ctr" latinLnBrk="1"/>
            <a:endParaRPr lang="zh-CN" altLang="en-US" sz="975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98" y="1800739"/>
            <a:ext cx="2359039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188843" y="178904"/>
            <a:ext cx="8766314" cy="368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574252" y="2654831"/>
            <a:ext cx="4075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3" y="63327"/>
            <a:ext cx="1848491" cy="1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283002" y="477432"/>
            <a:ext cx="633273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2222608" y="1585416"/>
            <a:ext cx="4707465" cy="1419619"/>
            <a:chOff x="5485073" y="3053035"/>
            <a:chExt cx="5820575" cy="189282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485073" y="3452628"/>
              <a:ext cx="582057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5</a:t>
              </a:r>
              <a:endParaRPr kumimoji="0" lang="zh-CN" altLang="en-US" sz="5400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53035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625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770" y="137875"/>
            <a:ext cx="762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1039393" y="661095"/>
            <a:ext cx="3081993" cy="20955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5131735" y="661094"/>
            <a:ext cx="3230254" cy="20955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3256167" y="2815838"/>
            <a:ext cx="3230254" cy="2095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15934" y="2159095"/>
            <a:ext cx="941694" cy="4759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hươu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77143" y="2173449"/>
            <a:ext cx="786607" cy="4759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sóc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56719" y="2945802"/>
            <a:ext cx="880288" cy="4494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công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31" y="219888"/>
            <a:ext cx="7815263" cy="470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3 – 5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một con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yêu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2400" b="1" u="sng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</a:rPr>
              <a:t>ảnh</a:t>
            </a:r>
            <a:r>
              <a:rPr lang="en-US" sz="2800" dirty="0">
                <a:latin typeface="UTM Avo" panose="02040603050506020204" pitchFamily="18" charset="0"/>
              </a:rPr>
              <a:t>) ở </a:t>
            </a:r>
            <a:r>
              <a:rPr lang="en-US" sz="2800" dirty="0" err="1">
                <a:latin typeface="UTM Avo" panose="02040603050506020204" pitchFamily="18" charset="0"/>
              </a:rPr>
              <a:t>đâu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r>
              <a:rPr lang="vi-VN" sz="2800" dirty="0"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UTM Avo" panose="02040603050506020204" pitchFamily="18" charset="0"/>
              </a:rPr>
              <a:t>(tranh thêu, ảnh chụp, ảnh ở bảo tàng...)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</a:rPr>
              <a:t>ảnh</a:t>
            </a:r>
            <a:r>
              <a:rPr lang="en-US" sz="2800" dirty="0">
                <a:latin typeface="UTM Avo" panose="02040603050506020204" pitchFamily="18" charset="0"/>
              </a:rPr>
              <a:t>)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latin typeface="UTM Avo" panose="02040603050506020204" pitchFamily="18" charset="0"/>
              </a:rPr>
              <a:t>vật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? Con </a:t>
            </a:r>
            <a:r>
              <a:rPr lang="en-US" sz="2800" dirty="0" err="1">
                <a:latin typeface="UTM Avo" panose="02040603050506020204" pitchFamily="18" charset="0"/>
              </a:rPr>
              <a:t>vật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vi-VN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endParaRPr lang="vi-VN" sz="2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vi-VN" sz="2800" dirty="0">
                <a:latin typeface="UTM Avo" panose="02040603050506020204" pitchFamily="18" charset="0"/>
              </a:rPr>
              <a:t>bật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</a:rPr>
              <a:t>ảnh</a:t>
            </a:r>
            <a:r>
              <a:rPr lang="en-US" sz="2800" dirty="0">
                <a:latin typeface="UTM Avo" panose="02040603050506020204" pitchFamily="18" charset="0"/>
              </a:rPr>
              <a:t>) </a:t>
            </a:r>
            <a:r>
              <a:rPr lang="en-US" sz="2800" dirty="0" err="1">
                <a:latin typeface="UTM Avo" panose="02040603050506020204" pitchFamily="18" charset="0"/>
              </a:rPr>
              <a:t>đó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A582004-2206-4241-ACF3-697DB12E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47"/>
            <a:ext cx="9144000" cy="47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FEFC8DA-A5DB-4163-B553-CFDAEB5A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, timeline&#10;&#10;Description automatically generated">
            <a:extLst>
              <a:ext uri="{FF2B5EF4-FFF2-40B4-BE49-F238E27FC236}">
                <a16:creationId xmlns:a16="http://schemas.microsoft.com/office/drawing/2014/main" id="{E04A762E-6CED-460D-9D3E-137024873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4" b="814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5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ird, gallinaceous bird, chicken&#10;&#10;Description automatically generated">
            <a:extLst>
              <a:ext uri="{FF2B5EF4-FFF2-40B4-BE49-F238E27FC236}">
                <a16:creationId xmlns:a16="http://schemas.microsoft.com/office/drawing/2014/main" id="{03AE507A-F8AA-4C3D-A7B4-BDC5B6738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68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283002" y="477432"/>
            <a:ext cx="633273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2222608" y="1585416"/>
            <a:ext cx="4707465" cy="1419619"/>
            <a:chOff x="5485073" y="3053035"/>
            <a:chExt cx="5820575" cy="189282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485073" y="3452628"/>
              <a:ext cx="582057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6</a:t>
              </a:r>
              <a:endParaRPr kumimoji="0" lang="zh-CN" altLang="en-US" sz="5400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53035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625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177</Words>
  <Application>Microsoft Office PowerPoint</Application>
  <PresentationFormat>On-screen Show (16:9)</PresentationFormat>
  <Paragraphs>26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微软雅黑 Light</vt:lpstr>
      <vt:lpstr>Arial</vt:lpstr>
      <vt:lpstr>Calibri</vt:lpstr>
      <vt:lpstr>Calibri Light</vt:lpstr>
      <vt:lpstr>Times New Roman</vt:lpstr>
      <vt:lpstr>UTM Avo</vt:lpstr>
      <vt:lpstr>UVN Ly Do</vt:lpstr>
      <vt:lpstr>小考拉体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Hang Nguyen</cp:lastModifiedBy>
  <cp:revision>145</cp:revision>
  <dcterms:created xsi:type="dcterms:W3CDTF">2017-03-04T06:55:50Z</dcterms:created>
  <dcterms:modified xsi:type="dcterms:W3CDTF">2025-04-03T17:28:14Z</dcterms:modified>
</cp:coreProperties>
</file>