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26"/>
  </p:notesMasterIdLst>
  <p:sldIdLst>
    <p:sldId id="519" r:id="rId4"/>
    <p:sldId id="522" r:id="rId5"/>
    <p:sldId id="540" r:id="rId6"/>
    <p:sldId id="263" r:id="rId7"/>
    <p:sldId id="523" r:id="rId8"/>
    <p:sldId id="526" r:id="rId9"/>
    <p:sldId id="525" r:id="rId10"/>
    <p:sldId id="527" r:id="rId11"/>
    <p:sldId id="265" r:id="rId12"/>
    <p:sldId id="277" r:id="rId13"/>
    <p:sldId id="288" r:id="rId14"/>
    <p:sldId id="285" r:id="rId15"/>
    <p:sldId id="260" r:id="rId16"/>
    <p:sldId id="326" r:id="rId17"/>
    <p:sldId id="528" r:id="rId18"/>
    <p:sldId id="296" r:id="rId19"/>
    <p:sldId id="529" r:id="rId20"/>
    <p:sldId id="531" r:id="rId21"/>
    <p:sldId id="300" r:id="rId22"/>
    <p:sldId id="532" r:id="rId23"/>
    <p:sldId id="476" r:id="rId24"/>
    <p:sldId id="54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CCECFF"/>
    <a:srgbClr val="00FFFF"/>
    <a:srgbClr val="D583BA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773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5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  <p:sldLayoutId id="2147483712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8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wma"/><Relationship Id="rId7" Type="http://schemas.openxmlformats.org/officeDocument/2006/relationships/slideLayout" Target="../slideLayouts/slideLayout1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wma"/><Relationship Id="rId5" Type="http://schemas.microsoft.com/office/2007/relationships/media" Target="../media/media6.wma"/><Relationship Id="rId10" Type="http://schemas.openxmlformats.org/officeDocument/2006/relationships/image" Target="../media/image17.png"/><Relationship Id="rId4" Type="http://schemas.openxmlformats.org/officeDocument/2006/relationships/audio" Target="../media/media5.wma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5">
            <a:extLst>
              <a:ext uri="{FF2B5EF4-FFF2-40B4-BE49-F238E27FC236}">
                <a16:creationId xmlns:a16="http://schemas.microsoft.com/office/drawing/2014/main" id="{FFCE2733-9D26-4ECD-A649-B3252E89DC75}"/>
              </a:ext>
            </a:extLst>
          </p:cNvPr>
          <p:cNvSpPr/>
          <p:nvPr/>
        </p:nvSpPr>
        <p:spPr>
          <a:xfrm>
            <a:off x="2537927" y="2108718"/>
            <a:ext cx="7576457" cy="313508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992B5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351960" y="3326489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C440FF-EE5A-F94D-C8F3-0098C7F140F7}"/>
              </a:ext>
            </a:extLst>
          </p:cNvPr>
          <p:cNvSpPr txBox="1"/>
          <p:nvPr/>
        </p:nvSpPr>
        <p:spPr>
          <a:xfrm>
            <a:off x="351960" y="191403"/>
            <a:ext cx="11948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43841B-3F39-E8B3-2680-786F22512515}"/>
              </a:ext>
            </a:extLst>
          </p:cNvPr>
          <p:cNvCxnSpPr/>
          <p:nvPr/>
        </p:nvCxnSpPr>
        <p:spPr>
          <a:xfrm>
            <a:off x="4991878" y="1129004"/>
            <a:ext cx="31910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9655864-B595-431D-9A76-452572753F58}"/>
              </a:ext>
            </a:extLst>
          </p:cNvPr>
          <p:cNvSpPr txBox="1"/>
          <p:nvPr/>
        </p:nvSpPr>
        <p:spPr>
          <a:xfrm>
            <a:off x="121805" y="2755044"/>
            <a:ext cx="1194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7DE3B-A543-4B70-3D6B-494444059B7C}"/>
              </a:ext>
            </a:extLst>
          </p:cNvPr>
          <p:cNvSpPr txBox="1"/>
          <p:nvPr/>
        </p:nvSpPr>
        <p:spPr>
          <a:xfrm>
            <a:off x="121805" y="4034375"/>
            <a:ext cx="1194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1 + 2)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85769" y="243902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18094" y="313000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50419" y="3823890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6203407" y="3122023"/>
            <a:ext cx="719909" cy="18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901532" y="376931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33386" y="4540045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45521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523392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6204" y="5213424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63361" y="5236670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110787" y="589908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2367276" y="3411107"/>
            <a:ext cx="744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1: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Hươu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gì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dê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Hươu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trả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lời</a:t>
            </a:r>
            <a:r>
              <a:rPr lang="en-US" sz="3600" i="1" dirty="0">
                <a:solidFill>
                  <a:srgbClr val="009900"/>
                </a:solidFill>
              </a:rPr>
              <a:t> “</a:t>
            </a:r>
            <a:r>
              <a:rPr lang="en-US" sz="3600" i="1" dirty="0" err="1">
                <a:solidFill>
                  <a:srgbClr val="009900"/>
                </a:solidFill>
              </a:rPr>
              <a:t>không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biết</a:t>
            </a:r>
            <a:r>
              <a:rPr lang="en-US" sz="3600" i="1" dirty="0">
                <a:solidFill>
                  <a:srgbClr val="009900"/>
                </a:solidFill>
              </a:rPr>
              <a:t>”. </a:t>
            </a:r>
            <a:r>
              <a:rPr lang="en-US" sz="3600" i="1" dirty="0" err="1">
                <a:solidFill>
                  <a:srgbClr val="009900"/>
                </a:solidFill>
              </a:rPr>
              <a:t>Rồi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lắc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đầu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bỏ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90551" y="29024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/>
        </p:blipFill>
        <p:spPr>
          <a:xfrm>
            <a:off x="787790" y="459319"/>
            <a:ext cx="10493009" cy="60350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356983">
            <a:off x="6706468" y="271044"/>
            <a:ext cx="5001847" cy="242452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nào sau đây đúng với thái độ của hà mã </a:t>
            </a:r>
            <a:r>
              <a:rPr lang="vi-VN" sz="32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3489659" y="3843514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 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/>
              <a:t>.</a:t>
            </a:r>
          </a:p>
        </p:txBody>
      </p:sp>
      <p:sp>
        <p:nvSpPr>
          <p:cNvPr id="18" name="Flowchart: Terminator 17"/>
          <p:cNvSpPr/>
          <p:nvPr/>
        </p:nvSpPr>
        <p:spPr>
          <a:xfrm>
            <a:off x="3489659" y="4592376"/>
            <a:ext cx="72439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  <p:sp>
        <p:nvSpPr>
          <p:cNvPr id="19" name="Flowchart: Terminator 18"/>
          <p:cNvSpPr/>
          <p:nvPr/>
        </p:nvSpPr>
        <p:spPr>
          <a:xfrm>
            <a:off x="3489659" y="5323509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08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43775" y="2620441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990726" y="4219441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01118" y="3381119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20501" y="3738669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97672" y="355786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2" y="-703384"/>
            <a:ext cx="5563553" cy="6799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871" y="26965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422031"/>
            <a:ext cx="6049108" cy="59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86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161028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phải (...).</a:t>
            </a: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phải (...).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8572" y="1538123"/>
            <a:ext cx="11161028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-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ạ?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oviemakeronline.com.7d4f0559-12ca-4cd2-b654-e4b20909242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114032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07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8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652207" y="173131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148896" y="5886809"/>
            <a:ext cx="12192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12317506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5" y="448235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18" y="448235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611906"/>
            <a:ext cx="11421036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481" y="5342965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056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" y="1415999"/>
            <a:ext cx="11546541" cy="471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06" b="95797" l="5702" r="97775">
                        <a14:foregroundMark x1="18637" y1="18039" x2="13769" y2="60946"/>
                        <a14:foregroundMark x1="11266" y1="33275" x2="22949" y2="59720"/>
                        <a14:foregroundMark x1="84145" y1="60245" x2="90125" y2="88616"/>
                        <a14:foregroundMark x1="91516" y1="90543" x2="92907" y2="94046"/>
                        <a14:foregroundMark x1="86231" y1="90193" x2="83866" y2="94746"/>
                        <a14:backgroundMark x1="11683" y1="11208" x2="7789" y2="34676"/>
                        <a14:backgroundMark x1="96523" y1="81086" x2="96523" y2="98949"/>
                        <a14:backgroundMark x1="88734" y1="90193" x2="88039" y2="96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635" y="-373130"/>
            <a:ext cx="6744565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3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35" y="1524000"/>
            <a:ext cx="10022541" cy="4016189"/>
          </a:xfrm>
          <a:prstGeom prst="rect">
            <a:avLst/>
          </a:prstGeom>
        </p:spPr>
      </p:pic>
      <p:pic>
        <p:nvPicPr>
          <p:cNvPr id="6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287000" y="-1290917"/>
            <a:ext cx="1098176" cy="10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30" y="376519"/>
            <a:ext cx="11528611" cy="6113928"/>
          </a:xfrm>
          <a:prstGeom prst="rect">
            <a:avLst/>
          </a:prstGeom>
        </p:spPr>
      </p:pic>
      <p:pic>
        <p:nvPicPr>
          <p:cNvPr id="10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7035" y="-1097445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5859" y="-1086421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730" y="387543"/>
            <a:ext cx="11528611" cy="6102903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6730" y="-1069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34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8865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36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5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</TotalTime>
  <Words>729</Words>
  <Application>Microsoft Office PowerPoint</Application>
  <PresentationFormat>Widescreen</PresentationFormat>
  <Paragraphs>80</Paragraphs>
  <Slides>22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Microsoft YaHei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Hang Nguyen</cp:lastModifiedBy>
  <cp:revision>120</cp:revision>
  <dcterms:created xsi:type="dcterms:W3CDTF">2021-06-19T10:18:58Z</dcterms:created>
  <dcterms:modified xsi:type="dcterms:W3CDTF">2025-04-03T18:42:05Z</dcterms:modified>
</cp:coreProperties>
</file>