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20"/>
  </p:notesMasterIdLst>
  <p:sldIdLst>
    <p:sldId id="542" r:id="rId5"/>
    <p:sldId id="522" r:id="rId6"/>
    <p:sldId id="540" r:id="rId7"/>
    <p:sldId id="520" r:id="rId8"/>
    <p:sldId id="327" r:id="rId9"/>
    <p:sldId id="533" r:id="rId10"/>
    <p:sldId id="485" r:id="rId11"/>
    <p:sldId id="536" r:id="rId12"/>
    <p:sldId id="537" r:id="rId13"/>
    <p:sldId id="328" r:id="rId14"/>
    <p:sldId id="521" r:id="rId15"/>
    <p:sldId id="538" r:id="rId16"/>
    <p:sldId id="539" r:id="rId17"/>
    <p:sldId id="476" r:id="rId18"/>
    <p:sldId id="5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D4FB-7222-4F90-B90C-DD2B368D57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8031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DB31-52F3-4012-ADA9-B382A68D26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218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02EE-C6C4-4E71-AB49-03FEB2A621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857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E28D-9E3A-4E75-8BB4-A628FE3E26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B954C-4E85-427A-982A-924234619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4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514B-CF1A-448F-A675-53BD5B3C9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33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A4B6-6CE7-4D37-89B8-ED2D903F57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6832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D209-E85B-49AE-92FF-D7297709FA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19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CB8-0473-4A23-814A-E90E5D4597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939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28F0-9036-48E5-80E2-39AD52A5A9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498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9B8BB-8311-4A38-97B8-155C5E4E5E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3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9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33DAB-06FF-4F3F-BAAB-00B03E174E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5">
            <a:extLst>
              <a:ext uri="{FF2B5EF4-FFF2-40B4-BE49-F238E27FC236}">
                <a16:creationId xmlns:a16="http://schemas.microsoft.com/office/drawing/2014/main" id="{FFCE2733-9D26-4ECD-A649-B3252E89DC75}"/>
              </a:ext>
            </a:extLst>
          </p:cNvPr>
          <p:cNvSpPr/>
          <p:nvPr/>
        </p:nvSpPr>
        <p:spPr>
          <a:xfrm>
            <a:off x="2537927" y="2108718"/>
            <a:ext cx="7576457" cy="31350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992B5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51960" y="3326489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 ƠN ANH HÀ MÃ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440FF-EE5A-F94D-C8F3-0098C7F140F7}"/>
              </a:ext>
            </a:extLst>
          </p:cNvPr>
          <p:cNvSpPr txBox="1"/>
          <p:nvPr/>
        </p:nvSpPr>
        <p:spPr>
          <a:xfrm>
            <a:off x="351960" y="191403"/>
            <a:ext cx="1194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43841B-3F39-E8B3-2680-786F22512515}"/>
              </a:ext>
            </a:extLst>
          </p:cNvPr>
          <p:cNvCxnSpPr/>
          <p:nvPr/>
        </p:nvCxnSpPr>
        <p:spPr>
          <a:xfrm>
            <a:off x="4991878" y="1129004"/>
            <a:ext cx="3191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655864-B595-431D-9A76-452572753F58}"/>
              </a:ext>
            </a:extLst>
          </p:cNvPr>
          <p:cNvSpPr txBox="1"/>
          <p:nvPr/>
        </p:nvSpPr>
        <p:spPr>
          <a:xfrm>
            <a:off x="121805" y="2755044"/>
            <a:ext cx="119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7DE3B-A543-4B70-3D6B-494444059B7C}"/>
              </a:ext>
            </a:extLst>
          </p:cNvPr>
          <p:cNvSpPr txBox="1"/>
          <p:nvPr/>
        </p:nvSpPr>
        <p:spPr>
          <a:xfrm>
            <a:off x="121805" y="4034375"/>
            <a:ext cx="119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3 + 4)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338" b="10836"/>
          <a:stretch/>
        </p:blipFill>
        <p:spPr>
          <a:xfrm>
            <a:off x="1219199" y="1497595"/>
            <a:ext cx="9933709" cy="1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 vào tranh và câu hỏi g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i 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83694" y="26640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637838" y="1245331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3" y="2888076"/>
            <a:ext cx="7823199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5113867"/>
            <a:ext cx="2472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162"/>
            <a:ext cx="6604000" cy="63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667" y="337162"/>
            <a:ext cx="6688667" cy="6349831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384" y="627064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Ȍ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5782725" y="1737660"/>
            <a:ext cx="2933700" cy="514347"/>
            <a:chOff x="486" y="1321"/>
            <a:chExt cx="1848" cy="348"/>
          </a:xfrm>
        </p:grpSpPr>
        <p:sp>
          <p:nvSpPr>
            <p:cNvPr id="22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3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74"/>
          <p:cNvGrpSpPr>
            <a:grpSpLocks/>
          </p:cNvGrpSpPr>
          <p:nvPr/>
        </p:nvGrpSpPr>
        <p:grpSpPr bwMode="auto">
          <a:xfrm>
            <a:off x="5780612" y="2441501"/>
            <a:ext cx="2933700" cy="523215"/>
            <a:chOff x="486" y="1321"/>
            <a:chExt cx="1848" cy="354"/>
          </a:xfrm>
        </p:grpSpPr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174"/>
          <p:cNvGrpSpPr>
            <a:grpSpLocks/>
          </p:cNvGrpSpPr>
          <p:nvPr/>
        </p:nvGrpSpPr>
        <p:grpSpPr bwMode="auto">
          <a:xfrm>
            <a:off x="5754155" y="3127643"/>
            <a:ext cx="2933700" cy="523215"/>
            <a:chOff x="486" y="1321"/>
            <a:chExt cx="1848" cy="354"/>
          </a:xfrm>
        </p:grpSpPr>
        <p:sp>
          <p:nvSpPr>
            <p:cNvPr id="3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174"/>
          <p:cNvGrpSpPr>
            <a:grpSpLocks/>
          </p:cNvGrpSpPr>
          <p:nvPr/>
        </p:nvGrpSpPr>
        <p:grpSpPr bwMode="auto">
          <a:xfrm>
            <a:off x="5761565" y="3834452"/>
            <a:ext cx="2933700" cy="523215"/>
            <a:chOff x="486" y="1321"/>
            <a:chExt cx="1848" cy="354"/>
          </a:xfrm>
        </p:grpSpPr>
        <p:sp>
          <p:nvSpPr>
            <p:cNvPr id="40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1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174"/>
          <p:cNvGrpSpPr>
            <a:grpSpLocks/>
          </p:cNvGrpSpPr>
          <p:nvPr/>
        </p:nvGrpSpPr>
        <p:grpSpPr bwMode="auto">
          <a:xfrm>
            <a:off x="5761565" y="4474513"/>
            <a:ext cx="2933700" cy="523215"/>
            <a:chOff x="486" y="1321"/>
            <a:chExt cx="1848" cy="354"/>
          </a:xfrm>
        </p:grpSpPr>
        <p:sp>
          <p:nvSpPr>
            <p:cNvPr id="4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4"/>
          <p:cNvGrpSpPr>
            <a:grpSpLocks/>
          </p:cNvGrpSpPr>
          <p:nvPr/>
        </p:nvGrpSpPr>
        <p:grpSpPr bwMode="auto">
          <a:xfrm>
            <a:off x="5820303" y="5177127"/>
            <a:ext cx="2933700" cy="523215"/>
            <a:chOff x="486" y="1321"/>
            <a:chExt cx="1848" cy="354"/>
          </a:xfrm>
        </p:grpSpPr>
        <p:sp>
          <p:nvSpPr>
            <p:cNvPr id="4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986338" y="204788"/>
            <a:ext cx="3548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C</a:t>
            </a:r>
            <a:r>
              <a:rPr lang="vi-VN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ữ hΞ: </a:t>
            </a:r>
            <a:r>
              <a:rPr lang="en-US" altLang="en-US" sz="2800" b="1">
                <a:solidFill>
                  <a:srgbClr val="FF0066"/>
                </a:solidFill>
                <a:latin typeface="HP001 4H" panose="020B0603050302020204" pitchFamily="34" charset="0"/>
              </a:rPr>
              <a:t>Ȍ</a:t>
            </a:r>
            <a:endParaRPr lang="en-US" altLang="en-US" sz="2800" b="1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4144" name="Text Box 162"/>
          <p:cNvSpPr txBox="1">
            <a:spLocks noChangeArrowheads="1"/>
          </p:cNvSpPr>
          <p:nvPr/>
        </p:nvSpPr>
        <p:spPr bwMode="auto">
          <a:xfrm>
            <a:off x="1514475" y="2587625"/>
            <a:ext cx="686752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" y="1047750"/>
            <a:ext cx="7346950" cy="652463"/>
            <a:chOff x="533400" y="5131535"/>
            <a:chExt cx="7346950" cy="652936"/>
          </a:xfrm>
        </p:grpSpPr>
        <p:sp>
          <p:nvSpPr>
            <p:cNvPr id="4105" name="Text Box 228"/>
            <p:cNvSpPr txBox="1">
              <a:spLocks noChangeArrowheads="1"/>
            </p:cNvSpPr>
            <p:nvPr/>
          </p:nvSpPr>
          <p:spPr bwMode="auto">
            <a:xfrm>
              <a:off x="533400" y="5131535"/>
              <a:ext cx="7346950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mấy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?</a:t>
              </a:r>
            </a:p>
          </p:txBody>
        </p:sp>
        <p:sp>
          <p:nvSpPr>
            <p:cNvPr id="4106" name="Text Box 12"/>
            <p:cNvSpPr txBox="1">
              <a:spLocks noChangeArrowheads="1"/>
            </p:cNvSpPr>
            <p:nvPr/>
          </p:nvSpPr>
          <p:spPr bwMode="auto">
            <a:xfrm>
              <a:off x="2372577" y="5138359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2275" y="1719263"/>
            <a:ext cx="7199313" cy="652462"/>
            <a:chOff x="344784" y="2023967"/>
            <a:chExt cx="7199312" cy="652936"/>
          </a:xfrm>
        </p:grpSpPr>
        <p:sp>
          <p:nvSpPr>
            <p:cNvPr id="4103" name="Text Box 229"/>
            <p:cNvSpPr txBox="1">
              <a:spLocks noChangeArrowheads="1"/>
            </p:cNvSpPr>
            <p:nvPr/>
          </p:nvSpPr>
          <p:spPr bwMode="auto">
            <a:xfrm>
              <a:off x="344784" y="2023967"/>
              <a:ext cx="7199312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3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sp>
          <p:nvSpPr>
            <p:cNvPr id="4104" name="Text Box 12"/>
            <p:cNvSpPr txBox="1">
              <a:spLocks noChangeArrowheads="1"/>
            </p:cNvSpPr>
            <p:nvPr/>
          </p:nvSpPr>
          <p:spPr bwMode="auto">
            <a:xfrm>
              <a:off x="2219217" y="2030791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41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68388"/>
            <a:ext cx="3514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18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M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781" y="387927"/>
            <a:ext cx="11208327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" name="Rectangle 739"/>
          <p:cNvSpPr>
            <a:spLocks noChangeArrowheads="1"/>
          </p:cNvSpPr>
          <p:nvPr/>
        </p:nvSpPr>
        <p:spPr bwMode="auto">
          <a:xfrm>
            <a:off x="4191001" y="1219200"/>
            <a:ext cx="1063484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FFFF"/>
                </a:solidFill>
                <a:latin typeface="HP001 4H" panose="020B0603050302020204" pitchFamily="34" charset="0"/>
              </a:rPr>
              <a:t>Ȍ</a:t>
            </a:r>
            <a:endParaRPr lang="en-US" altLang="en-US" sz="48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7236" name="Group 2"/>
          <p:cNvGrpSpPr>
            <a:grpSpLocks/>
          </p:cNvGrpSpPr>
          <p:nvPr/>
        </p:nvGrpSpPr>
        <p:grpSpPr bwMode="auto">
          <a:xfrm>
            <a:off x="3068782" y="4701020"/>
            <a:ext cx="8915400" cy="1774175"/>
            <a:chOff x="3068782" y="4700949"/>
            <a:chExt cx="8915400" cy="1774175"/>
          </a:xfrm>
        </p:grpSpPr>
        <p:grpSp>
          <p:nvGrpSpPr>
            <p:cNvPr id="7237" name="Group 1"/>
            <p:cNvGrpSpPr>
              <a:grpSpLocks/>
            </p:cNvGrpSpPr>
            <p:nvPr/>
          </p:nvGrpSpPr>
          <p:grpSpPr bwMode="auto">
            <a:xfrm>
              <a:off x="3297237" y="4700949"/>
              <a:ext cx="7654925" cy="701243"/>
              <a:chOff x="3297237" y="5104245"/>
              <a:chExt cx="7654925" cy="701243"/>
            </a:xfrm>
          </p:grpSpPr>
          <p:sp>
            <p:nvSpPr>
              <p:cNvPr id="7240" name="Text Box 12"/>
              <p:cNvSpPr txBox="1">
                <a:spLocks noChangeArrowheads="1"/>
              </p:cNvSpPr>
              <p:nvPr/>
            </p:nvSpPr>
            <p:spPr bwMode="auto">
              <a:xfrm>
                <a:off x="4986711" y="5221288"/>
                <a:ext cx="7143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b="1">
                    <a:solidFill>
                      <a:srgbClr val="FF0066"/>
                    </a:solidFill>
                    <a:latin typeface="HP001 4H" panose="020B0603050302020204" pitchFamily="34" charset="0"/>
                  </a:rPr>
                  <a:t>Ȍ</a:t>
                </a:r>
                <a:endParaRPr lang="en-US" altLang="en-US" b="1">
                  <a:solidFill>
                    <a:srgbClr val="FF0066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7241" name="TextBox 6"/>
              <p:cNvSpPr txBox="1">
                <a:spLocks noChangeArrowheads="1"/>
              </p:cNvSpPr>
              <p:nvPr/>
            </p:nvSpPr>
            <p:spPr bwMode="auto">
              <a:xfrm>
                <a:off x="3297237" y="5104245"/>
                <a:ext cx="765492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vi-VN" b="1" dirty="0" err="1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Chữ</a:t>
                </a:r>
                <a:r>
                  <a:rPr lang="en-US" altLang="vi-VN" b="1" dirty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hoa</a:t>
                </a:r>
                <a:r>
                  <a:rPr lang="en-US" altLang="vi-VN" b="1" dirty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    </a:t>
                </a:r>
                <a:r>
                  <a:rPr lang="en-US" altLang="vi-VN" b="1" dirty="0" err="1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cỡ</a:t>
                </a:r>
                <a:r>
                  <a:rPr lang="en-US" altLang="vi-VN" b="1" dirty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nhỏ</a:t>
                </a:r>
                <a:r>
                  <a:rPr lang="en-US" altLang="vi-VN" b="1" dirty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cao</a:t>
                </a:r>
                <a:r>
                  <a:rPr lang="en-US" altLang="vi-VN" b="1" dirty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mấy</a:t>
                </a:r>
                <a:r>
                  <a:rPr lang="en-US" altLang="vi-VN" b="1" dirty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li?</a:t>
                </a:r>
                <a:endParaRPr lang="vi-VN" altLang="vi-VN" b="1" dirty="0">
                  <a:solidFill>
                    <a:srgbClr val="000000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7238" name="TextBox 7"/>
            <p:cNvSpPr txBox="1">
              <a:spLocks noChangeArrowheads="1"/>
            </p:cNvSpPr>
            <p:nvPr/>
          </p:nvSpPr>
          <p:spPr bwMode="auto">
            <a:xfrm>
              <a:off x="3068782" y="5890924"/>
              <a:ext cx="8915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vi-VN" b="1" dirty="0" err="1">
                  <a:solidFill>
                    <a:srgbClr val="0070C0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vi-VN" b="1" dirty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>
                  <a:solidFill>
                    <a:srgbClr val="0070C0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vi-VN" b="1" dirty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vi-VN" b="1" dirty="0" err="1">
                  <a:solidFill>
                    <a:srgbClr val="0070C0"/>
                  </a:solidFill>
                  <a:latin typeface="HP001 4 hàng" panose="020B0603050302020204" pitchFamily="34" charset="0"/>
                </a:rPr>
                <a:t>cỡ</a:t>
              </a:r>
              <a:r>
                <a:rPr lang="en-US" altLang="vi-VN" b="1" dirty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>
                  <a:solidFill>
                    <a:srgbClr val="0070C0"/>
                  </a:solidFill>
                  <a:latin typeface="HP001 4 hàng" panose="020B0603050302020204" pitchFamily="34" charset="0"/>
                </a:rPr>
                <a:t>nhỏ</a:t>
              </a:r>
              <a:r>
                <a:rPr lang="en-US" altLang="vi-VN" b="1" dirty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>
                  <a:solidFill>
                    <a:srgbClr val="0070C0"/>
                  </a:solidFill>
                  <a:latin typeface="HP001 4 hàng" panose="020B0603050302020204" pitchFamily="34" charset="0"/>
                </a:rPr>
                <a:t>cao</a:t>
              </a:r>
              <a:r>
                <a:rPr lang="en-US" altLang="vi-VN" b="1" dirty="0">
                  <a:solidFill>
                    <a:srgbClr val="0070C0"/>
                  </a:solidFill>
                  <a:latin typeface="HP001 4 hàng" panose="020B0603050302020204" pitchFamily="34" charset="0"/>
                </a:rPr>
                <a:t> 2 li </a:t>
              </a:r>
              <a:r>
                <a:rPr lang="en-US" altLang="vi-VN" b="1" dirty="0" err="1">
                  <a:solidFill>
                    <a:srgbClr val="0070C0"/>
                  </a:solidFill>
                  <a:latin typeface="HP001 4 hàng" panose="020B0603050302020204" pitchFamily="34" charset="0"/>
                </a:rPr>
                <a:t>rưỡi</a:t>
              </a:r>
              <a:r>
                <a:rPr lang="en-US" altLang="vi-VN" b="1" dirty="0">
                  <a:solidFill>
                    <a:srgbClr val="0070C0"/>
                  </a:solidFill>
                  <a:latin typeface="HP001 4 hàng" panose="020B0603050302020204" pitchFamily="34" charset="0"/>
                </a:rPr>
                <a:t>.</a:t>
              </a:r>
              <a:endParaRPr lang="vi-VN" altLang="vi-VN" b="1" dirty="0">
                <a:solidFill>
                  <a:srgbClr val="0070C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239" name="Text Box 12"/>
            <p:cNvSpPr txBox="1">
              <a:spLocks noChangeArrowheads="1"/>
            </p:cNvSpPr>
            <p:nvPr/>
          </p:nvSpPr>
          <p:spPr bwMode="auto">
            <a:xfrm>
              <a:off x="4743107" y="5397211"/>
              <a:ext cx="71437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 dirty="0">
                  <a:solidFill>
                    <a:srgbClr val="FF0066"/>
                  </a:solidFill>
                  <a:latin typeface="HP001 4H" panose="020B0603050302020204" pitchFamily="34" charset="0"/>
                </a:rPr>
                <a:t> Ȍ</a:t>
              </a:r>
              <a:endPara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36" y="362598"/>
            <a:ext cx="3532909" cy="40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325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617" y="374073"/>
            <a:ext cx="11291455" cy="564414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322</Words>
  <Application>Microsoft Office PowerPoint</Application>
  <PresentationFormat>Widescreen</PresentationFormat>
  <Paragraphs>48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Hang Nguyen</cp:lastModifiedBy>
  <cp:revision>119</cp:revision>
  <dcterms:created xsi:type="dcterms:W3CDTF">2021-06-19T10:18:58Z</dcterms:created>
  <dcterms:modified xsi:type="dcterms:W3CDTF">2025-04-03T18:45:02Z</dcterms:modified>
</cp:coreProperties>
</file>