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4" r:id="rId4"/>
    <p:sldMasterId id="2147483768" r:id="rId5"/>
    <p:sldMasterId id="2147483781" r:id="rId6"/>
    <p:sldMasterId id="2147483806" r:id="rId7"/>
    <p:sldMasterId id="2147483817" r:id="rId8"/>
    <p:sldMasterId id="2147483830" r:id="rId9"/>
  </p:sldMasterIdLst>
  <p:notesMasterIdLst>
    <p:notesMasterId r:id="rId30"/>
  </p:notesMasterIdLst>
  <p:sldIdLst>
    <p:sldId id="320" r:id="rId10"/>
    <p:sldId id="497" r:id="rId11"/>
    <p:sldId id="467" r:id="rId12"/>
    <p:sldId id="474" r:id="rId13"/>
    <p:sldId id="530" r:id="rId14"/>
    <p:sldId id="509" r:id="rId15"/>
    <p:sldId id="511" r:id="rId16"/>
    <p:sldId id="542" r:id="rId17"/>
    <p:sldId id="543" r:id="rId18"/>
    <p:sldId id="544" r:id="rId19"/>
    <p:sldId id="569" r:id="rId20"/>
    <p:sldId id="546" r:id="rId21"/>
    <p:sldId id="549" r:id="rId22"/>
    <p:sldId id="548" r:id="rId23"/>
    <p:sldId id="550" r:id="rId24"/>
    <p:sldId id="551" r:id="rId25"/>
    <p:sldId id="554" r:id="rId26"/>
    <p:sldId id="556" r:id="rId27"/>
    <p:sldId id="558" r:id="rId28"/>
    <p:sldId id="4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4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6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3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43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03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8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9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8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614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29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03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5.png"/><Relationship Id="rId11" Type="http://schemas.microsoft.com/office/2007/relationships/hdphoto" Target="../media/hdphoto3.wdp"/><Relationship Id="rId5" Type="http://schemas.openxmlformats.org/officeDocument/2006/relationships/image" Target="../media/image34.jpg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101999" y="-459145"/>
            <a:ext cx="4794794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83034" y="3415589"/>
            <a:ext cx="8632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44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</a:t>
            </a:r>
            <a:r>
              <a:rPr lang="vi-VN" sz="4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TƠ-</a:t>
            </a:r>
            <a:r>
              <a:rPr kumimoji="0" lang="en-US" sz="44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NÉT</a:t>
            </a:r>
            <a:endParaRPr kumimoji="0" lang="vi-VN" sz="4400" b="1" i="0" u="none" strike="noStrike" kern="1200" cap="none" spc="0" normalizeH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baseline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1 + 2)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53EEE6-7AAC-6391-FC02-E86E4555DACD}"/>
              </a:ext>
            </a:extLst>
          </p:cNvPr>
          <p:cNvSpPr txBox="1"/>
          <p:nvPr/>
        </p:nvSpPr>
        <p:spPr>
          <a:xfrm>
            <a:off x="3176868" y="2693270"/>
            <a:ext cx="3283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TIẾNG VIỆT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B97578-EBA2-34BB-653E-C6CBA2A3A91D}"/>
              </a:ext>
            </a:extLst>
          </p:cNvPr>
          <p:cNvSpPr txBox="1"/>
          <p:nvPr/>
        </p:nvSpPr>
        <p:spPr>
          <a:xfrm>
            <a:off x="3112767" y="69009"/>
            <a:ext cx="569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UBND QUẬN DƯƠNG KINH</a:t>
            </a:r>
          </a:p>
          <a:p>
            <a:pPr algn="ctr"/>
            <a:r>
              <a:rPr lang="vi-V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 TIỂU HỌC ANH DŨNG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C10316-CB5D-2BED-04CC-51CB6481F89A}"/>
              </a:ext>
            </a:extLst>
          </p:cNvPr>
          <p:cNvCxnSpPr/>
          <p:nvPr/>
        </p:nvCxnSpPr>
        <p:spPr>
          <a:xfrm>
            <a:off x="4499395" y="1023116"/>
            <a:ext cx="30812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772"/>
          <p:cNvSpPr txBox="1"/>
          <p:nvPr/>
        </p:nvSpPr>
        <p:spPr>
          <a:xfrm>
            <a:off x="3500284" y="1833189"/>
            <a:ext cx="8449151" cy="1289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vi-VN" sz="5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mạng kết nối các máy tính trên toàn thế gi</a:t>
            </a:r>
            <a:r>
              <a:rPr lang="en-US" sz="5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5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0ED9C-27E5-468A-AA64-ED70A4C13AEB}"/>
              </a:ext>
            </a:extLst>
          </p:cNvPr>
          <p:cNvSpPr txBox="1"/>
          <p:nvPr/>
        </p:nvSpPr>
        <p:spPr>
          <a:xfrm>
            <a:off x="766915" y="1833189"/>
            <a:ext cx="2733369" cy="951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marR="0" indent="-152400" algn="just">
              <a:lnSpc>
                <a:spcPct val="129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In-tơ-nét:</a:t>
            </a:r>
            <a:endParaRPr lang="en-US" sz="48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2F982-BF8D-4CAD-92F5-3B73D02179D1}"/>
              </a:ext>
            </a:extLst>
          </p:cNvPr>
          <p:cNvSpPr txBox="1"/>
          <p:nvPr/>
        </p:nvSpPr>
        <p:spPr>
          <a:xfrm>
            <a:off x="732502" y="4073526"/>
            <a:ext cx="3583859" cy="967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marR="0" indent="-152400" algn="just">
              <a:lnSpc>
                <a:spcPct val="132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Huấn luyện:</a:t>
            </a:r>
            <a:endParaRPr lang="en-US" sz="48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FE04C-7F4A-4D72-8D52-554789A1FEE2}"/>
              </a:ext>
            </a:extLst>
          </p:cNvPr>
          <p:cNvSpPr txBox="1"/>
          <p:nvPr/>
        </p:nvSpPr>
        <p:spPr>
          <a:xfrm>
            <a:off x="4126253" y="4164257"/>
            <a:ext cx="71120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giảng dạy và hướng dẫn luyện tập.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870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80268" y="112011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BỒ 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/>
          <p:cNvPicPr/>
          <p:nvPr/>
        </p:nvPicPr>
        <p:blipFill>
          <a:blip r:embed="rId3"/>
          <a:stretch/>
        </p:blipFill>
        <p:spPr>
          <a:xfrm>
            <a:off x="11148431" y="-60836"/>
            <a:ext cx="1051579" cy="6803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31591" y="615175"/>
            <a:ext cx="12192000" cy="6242825"/>
          </a:xfrm>
          <a:prstGeom prst="roundRect">
            <a:avLst>
              <a:gd name="adj" fmla="val 19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br>
              <a:rPr lang="vi-VN" dirty="0"/>
            </a:br>
            <a:r>
              <a:rPr lang="en-US" dirty="0"/>
              <a:t>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đổi vói nhau khi ở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xa 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 người ta đã biết huấn luyện bồ câu để đưa thư. Bồ câu nhớ đư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rất tốt. Nó có thể bay qua một ch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đường dài hàng nghìn cây số để mang thư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đúng nơi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tinh. Nhờ sóng biển,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28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bức thư vài chục năm sau m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/>
              <a:t>nghĩ ra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3472" y="922356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77366" y="1813712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84660" y="5243323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148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14468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975552" y="1076240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x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 người ta đã gửi thư b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nh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ữ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cách nào?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553256-BEA3-4316-8FC3-F6472B9604FB}"/>
              </a:ext>
            </a:extLst>
          </p:cNvPr>
          <p:cNvSpPr txBox="1"/>
          <p:nvPr/>
        </p:nvSpPr>
        <p:spPr>
          <a:xfrm>
            <a:off x="889693" y="5145618"/>
            <a:ext cx="420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huấn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bồ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đưa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5990258" y="5016564"/>
            <a:ext cx="620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bỏ thư vào trong 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hờ sóng biển,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858" y="2514769"/>
            <a:ext cx="3658051" cy="24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516614"/>
            <a:ext cx="2840981" cy="25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9" y="2514769"/>
            <a:ext cx="2840982" cy="265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629265" y="1211968"/>
            <a:ext cx="10726603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76431" y="1677152"/>
            <a:ext cx="935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2. </a:t>
            </a:r>
            <a:r>
              <a:rPr lang="vi-VN" sz="3600" dirty="0">
                <a:solidFill>
                  <a:srgbClr val="FF0000"/>
                </a:solidFill>
              </a:rPr>
              <a:t>Vì sao có thể dùng bồ câu để đưa thư?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7076017" cy="275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4000" b="1" dirty="0">
                <a:solidFill>
                  <a:srgbClr val="0070C0"/>
                </a:solidFill>
              </a:rPr>
              <a:t>vì bồ câu nhớ đường rất tốt, nó có thể bay qua một chặng đường dài</a:t>
            </a:r>
            <a:endParaRPr 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2" y="3036934"/>
            <a:ext cx="330431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773723" y="1076406"/>
            <a:ext cx="10582145" cy="1650708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538603" y="1349826"/>
            <a:ext cx="9353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nay, chúng ta có thể trò chuyện với người ở xa bằng những cách nào?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969819" y="5915299"/>
            <a:ext cx="188563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viết thư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36" y="2946075"/>
            <a:ext cx="3309995" cy="25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331" y="2946075"/>
            <a:ext cx="1951630" cy="255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737" y="2888626"/>
            <a:ext cx="3794078" cy="3013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3230353" y="5915300"/>
            <a:ext cx="289332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27A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27A959"/>
                </a:solidFill>
              </a:rPr>
              <a:t> gọi điện thoại</a:t>
            </a:r>
            <a:endParaRPr lang="vi-VN" sz="3200" b="1" dirty="0">
              <a:solidFill>
                <a:srgbClr val="27A95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6498577" y="5915299"/>
            <a:ext cx="59777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7030A0"/>
                </a:solidFill>
              </a:rPr>
              <a:t> trò chuyện qua in-tơ-nét...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18" t="-8961" r="-418" b="8961"/>
          <a:stretch/>
        </p:blipFill>
        <p:spPr>
          <a:xfrm>
            <a:off x="3293854" y="2682406"/>
            <a:ext cx="3265980" cy="3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582804" y="1014884"/>
            <a:ext cx="10773064" cy="1712229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517301" y="1356527"/>
            <a:ext cx="9485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600" b="1" dirty="0">
                <a:solidFill>
                  <a:srgbClr val="FF0000"/>
                </a:solidFill>
              </a:rPr>
              <a:t>Nếu cần trò chuyện với người ở xa, em chọn phương tiện nào? Vì sao?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E00393A9-45DF-4588-A28F-AAEA24932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2529636" y="3068756"/>
            <a:ext cx="2554831" cy="33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y Writing Letter High Res Stock Images | Shutterstock">
            <a:extLst>
              <a:ext uri="{FF2B5EF4-FFF2-40B4-BE49-F238E27FC236}">
                <a16:creationId xmlns:a16="http://schemas.microsoft.com/office/drawing/2014/main" id="{1096FB26-3134-4785-A1DB-1411649C7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5794829" y="3227215"/>
            <a:ext cx="3208494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1459" y="1093694"/>
            <a:ext cx="4428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7770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617541" y="2104378"/>
            <a:ext cx="11085081" cy="4892232"/>
            <a:chOff x="939541" y="2203118"/>
            <a:chExt cx="11085081" cy="489223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4">
              <a:alphaModFix/>
            </a:blip>
            <a:srcRect t="35344" r="25594" b="37142"/>
            <a:stretch/>
          </p:blipFill>
          <p:spPr>
            <a:xfrm>
              <a:off x="1904204" y="4351999"/>
              <a:ext cx="7185426" cy="2743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05774" y="4359903"/>
              <a:ext cx="2582666" cy="2697100"/>
              <a:chOff x="6505774" y="4359903"/>
              <a:chExt cx="2582666" cy="2697100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4">
                <a:alphaModFix/>
              </a:blip>
              <a:srcRect l="48422" t="35344" r="25788" b="37142"/>
              <a:stretch/>
            </p:blipFill>
            <p:spPr>
              <a:xfrm>
                <a:off x="6505774" y="4359903"/>
                <a:ext cx="2582666" cy="2697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320056" y="5133950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4163155" y="4640469"/>
              <a:ext cx="2438401" cy="2434463"/>
              <a:chOff x="4163155" y="4654983"/>
              <a:chExt cx="2438401" cy="2434463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4">
                <a:alphaModFix/>
              </a:blip>
              <a:srcRect l="23463" t="37846" r="51287" b="37143"/>
              <a:stretch/>
            </p:blipFill>
            <p:spPr>
              <a:xfrm>
                <a:off x="4163155" y="4654983"/>
                <a:ext cx="2438401" cy="24344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771499" y="5325064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970708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6">
              <a:alphaModFix/>
            </a:blip>
            <a:srcRect l="15578" t="13903" r="25162" b="13322"/>
            <a:stretch/>
          </p:blipFill>
          <p:spPr>
            <a:xfrm>
              <a:off x="6733572" y="2264442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2069628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7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2150040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20"/>
          <p:cNvSpPr/>
          <p:nvPr/>
        </p:nvSpPr>
        <p:spPr>
          <a:xfrm>
            <a:off x="-1" y="334526"/>
            <a:ext cx="12048565" cy="1770743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xếp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toa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8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4435" y="-37435"/>
            <a:ext cx="7527686" cy="5683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LUYỆN TẬP THEO VĂN BẢN</a:t>
            </a:r>
          </a:p>
        </p:txBody>
      </p:sp>
      <p:sp>
        <p:nvSpPr>
          <p:cNvPr id="43" name="Google Shape;295;p20"/>
          <p:cNvSpPr txBox="1"/>
          <p:nvPr/>
        </p:nvSpPr>
        <p:spPr>
          <a:xfrm>
            <a:off x="1544260" y="236496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569760" y="302917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73298" y="2465501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277605" y="311066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128917" y="292255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189070" y="2272395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186020" y="356062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34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435833" y="-148219"/>
            <a:ext cx="11146899" cy="7001088"/>
            <a:chOff x="877723" y="2174177"/>
            <a:chExt cx="11146899" cy="489536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6">
              <a:alphaModFix/>
            </a:blip>
            <a:srcRect t="35344" r="25594" b="37142"/>
            <a:stretch/>
          </p:blipFill>
          <p:spPr>
            <a:xfrm>
              <a:off x="877723" y="4978264"/>
              <a:ext cx="8964794" cy="20715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91196" y="4990800"/>
              <a:ext cx="3251320" cy="2078739"/>
              <a:chOff x="6591196" y="4990800"/>
              <a:chExt cx="3251320" cy="2078739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6">
                <a:alphaModFix/>
              </a:blip>
              <a:srcRect l="48422" t="35344" r="25788" b="37142"/>
              <a:stretch/>
            </p:blipFill>
            <p:spPr>
              <a:xfrm>
                <a:off x="6591196" y="4990800"/>
                <a:ext cx="3251320" cy="20787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662558" y="5598563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3692731" y="5154072"/>
              <a:ext cx="3043400" cy="1910308"/>
              <a:chOff x="3692731" y="5168586"/>
              <a:chExt cx="3043400" cy="1910308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6">
                <a:alphaModFix/>
              </a:blip>
              <a:srcRect l="23463" t="37846" r="51287" b="37143"/>
              <a:stretch/>
            </p:blipFill>
            <p:spPr>
              <a:xfrm>
                <a:off x="3692731" y="5168586"/>
                <a:ext cx="3043400" cy="1910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625548" y="5718996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675712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8">
              <a:alphaModFix/>
            </a:blip>
            <a:srcRect l="15578" t="13903" r="25162" b="13322"/>
            <a:stretch/>
          </p:blipFill>
          <p:spPr>
            <a:xfrm>
              <a:off x="6807847" y="2174177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1725172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9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1759495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295;p20"/>
          <p:cNvSpPr txBox="1"/>
          <p:nvPr/>
        </p:nvSpPr>
        <p:spPr>
          <a:xfrm>
            <a:off x="1472947" y="4106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364628" y="11463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06323" y="593952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343506" y="146949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052821" y="105694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021387" y="310827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045635" y="167940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52515" y="2532360"/>
            <a:ext cx="2455526" cy="3206957"/>
          </a:xfrm>
          <a:prstGeom prst="roundRect">
            <a:avLst/>
          </a:prstGeom>
          <a:noFill/>
          <a:ln w="38100">
            <a:solidFill>
              <a:srgbClr val="FFA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7824" y="2615190"/>
            <a:ext cx="2749533" cy="3154016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10000" r="90000">
                        <a14:foregroundMark x1="13125" y1="62333" x2="28438" y2="85000"/>
                        <a14:foregroundMark x1="45000" y1="26667" x2="71875" y2="22667"/>
                        <a14:foregroundMark x1="47500" y1="21000" x2="56250" y2="21667"/>
                        <a14:foregroundMark x1="63750" y1="55000" x2="68750" y2="70333"/>
                        <a14:foregroundMark x1="15313" y1="58000" x2="35938" y2="82333"/>
                        <a14:foregroundMark x1="21250" y1="58000" x2="21250" y2="62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59" y="4252283"/>
            <a:ext cx="2188672" cy="22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1133 0.343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1736 L 0.17917 0.1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3982 L -0.06705 0.347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8099 0.260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12292 0.50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1828 L -0.3694 0.34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6" y="1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7617 0.318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05436" y="1071717"/>
            <a:ext cx="10381128" cy="4087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58905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786269" cy="2875220"/>
            <a:chOff x="2118480" y="1316166"/>
            <a:chExt cx="1512168" cy="2156521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191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005904" y="2510872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18676" y="59810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01506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m-thanh-chuc-mung-chien-tha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1331" y="60584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01271"/>
            <a:ext cx="11994775" cy="4500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HÁT VÀ VẬN ĐỘNG THEO NHẠC BÀI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ĐƯA THƯ VUI TÍNH</a:t>
            </a:r>
          </a:p>
        </p:txBody>
      </p:sp>
    </p:spTree>
    <p:extLst>
      <p:ext uri="{BB962C8B-B14F-4D97-AF65-F5344CB8AC3E}">
        <p14:creationId xmlns:p14="http://schemas.microsoft.com/office/powerpoint/2010/main" val="3604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>
            <a:extLst>
              <a:ext uri="{FF2B5EF4-FFF2-40B4-BE49-F238E27FC236}">
                <a16:creationId xmlns:a16="http://schemas.microsoft.com/office/drawing/2014/main" id="{1FC1B029-8E06-4389-BBAF-FBB610AB7ABC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>
              <a:extLst>
                <a:ext uri="{FF2B5EF4-FFF2-40B4-BE49-F238E27FC236}">
                  <a16:creationId xmlns:a16="http://schemas.microsoft.com/office/drawing/2014/main" id="{D5AFD823-7D61-4524-A39E-AD20CCA97136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>
              <a:extLst>
                <a:ext uri="{FF2B5EF4-FFF2-40B4-BE49-F238E27FC236}">
                  <a16:creationId xmlns:a16="http://schemas.microsoft.com/office/drawing/2014/main" id="{BFB1152D-C34F-44B4-B182-1CAE54F5EF5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1B58A05-7728-4AFD-9CDF-FFE41226A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Shape 760"/>
          <p:cNvSpPr txBox="1"/>
          <p:nvPr/>
        </p:nvSpPr>
        <p:spPr>
          <a:xfrm>
            <a:off x="1365847" y="655622"/>
            <a:ext cx="11206555" cy="5029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Em có thể dùng cách nào để liên lạc v</a:t>
            </a:r>
            <a:r>
              <a:rPr lang="en-US" sz="3600" dirty="0" err="1">
                <a:solidFill>
                  <a:srgbClr val="00B050"/>
                </a:solidFill>
                <a:latin typeface="+mj-lt"/>
                <a:ea typeface="Arial" panose="020B0604020202020204" pitchFamily="34" charset="0"/>
              </a:rPr>
              <a:t>ới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 người thân ở xa?</a:t>
            </a:r>
            <a:endParaRPr lang="en-US" sz="3600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10" name="Shape 764"/>
          <p:cNvPicPr/>
          <p:nvPr/>
        </p:nvPicPr>
        <p:blipFill>
          <a:blip r:embed="rId3"/>
          <a:stretch/>
        </p:blipFill>
        <p:spPr>
          <a:xfrm>
            <a:off x="2461846" y="2735580"/>
            <a:ext cx="4507279" cy="4094629"/>
          </a:xfrm>
          <a:prstGeom prst="rect">
            <a:avLst/>
          </a:prstGeom>
        </p:spPr>
      </p:pic>
      <p:sp>
        <p:nvSpPr>
          <p:cNvPr id="12" name="Shape 766"/>
          <p:cNvSpPr txBox="1"/>
          <p:nvPr/>
        </p:nvSpPr>
        <p:spPr>
          <a:xfrm>
            <a:off x="2887637" y="1542908"/>
            <a:ext cx="4081487" cy="138317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Tớ thường gọi điện cho ông bà ở </a:t>
            </a:r>
            <a:r>
              <a:rPr lang="en-US" sz="36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200" dirty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200" dirty="0">
              <a:solidFill>
                <a:srgbClr val="2429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80268" y="112011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BỒ 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/>
          <p:cNvPicPr/>
          <p:nvPr/>
        </p:nvPicPr>
        <p:blipFill>
          <a:blip r:embed="rId3"/>
          <a:stretch/>
        </p:blipFill>
        <p:spPr>
          <a:xfrm>
            <a:off x="11148431" y="-60836"/>
            <a:ext cx="1051579" cy="6803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31591" y="615175"/>
            <a:ext cx="12192000" cy="6242825"/>
          </a:xfrm>
          <a:prstGeom prst="roundRect">
            <a:avLst>
              <a:gd name="adj" fmla="val 19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br>
              <a:rPr lang="vi-VN" dirty="0"/>
            </a:br>
            <a:r>
              <a:rPr lang="en-US" dirty="0"/>
              <a:t>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đổi vói nhau khi ở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xa 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 người ta đã biết huấn luyện bồ câu để đưa thư. Bồ câu nhớ đư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rất tốt. Nó có thể bay qua một ch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đường dài hàng nghìn cây số để mang thư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đúng nơi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tinh. Nhờ sóng biển,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28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bức thư vài chục năm sau m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/>
              <a:t>nghĩ ra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9910" y="667431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119874" y="1534756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71867" y="4958187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418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4941652" y="2249841"/>
            <a:ext cx="91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 </a:t>
            </a:r>
            <a:r>
              <a:rPr lang="vi-VN" sz="4000" i="1" dirty="0"/>
              <a:t>trò chuyện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630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trao đổi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40" y="3595527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huấn luyện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024439" y="4233327"/>
            <a:ext cx="451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in-tơ-nét...</a:t>
            </a:r>
            <a:endParaRPr lang="en-US" sz="4000" dirty="0"/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251012" y="2496920"/>
            <a:ext cx="1194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có in-tơ-nét, bạn cũng có thể nhìn 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nói chuyện với mình,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hai người đang ở cách nhau rất xa.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4498316" y="268957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176917" y="266678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3035624" y="40536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2918961" y="405362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131005" y="342899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10375358" y="265529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087638" y="334545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876</Words>
  <Application>Microsoft Office PowerPoint</Application>
  <PresentationFormat>Widescreen</PresentationFormat>
  <Paragraphs>100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3_Office Theme</vt:lpstr>
      <vt:lpstr>4_Office Theme</vt:lpstr>
      <vt:lpstr>5_Office Theme</vt:lpstr>
      <vt:lpstr>6_Office Theme</vt:lpstr>
      <vt:lpstr>NỀN 5</vt:lpstr>
      <vt:lpstr>1_NỀN 5</vt:lpstr>
      <vt:lpstr>1_Office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Hang Nguyen</cp:lastModifiedBy>
  <cp:revision>69</cp:revision>
  <dcterms:created xsi:type="dcterms:W3CDTF">2021-05-22T03:42:17Z</dcterms:created>
  <dcterms:modified xsi:type="dcterms:W3CDTF">2025-04-03T18:49:57Z</dcterms:modified>
</cp:coreProperties>
</file>