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36" r:id="rId4"/>
    <p:sldMasterId id="2147483749" r:id="rId5"/>
    <p:sldMasterId id="2147483768" r:id="rId6"/>
    <p:sldMasterId id="2147483781" r:id="rId7"/>
    <p:sldMasterId id="2147483806" r:id="rId8"/>
    <p:sldMasterId id="2147483817" r:id="rId9"/>
    <p:sldMasterId id="2147483830" r:id="rId10"/>
  </p:sldMasterIdLst>
  <p:notesMasterIdLst>
    <p:notesMasterId r:id="rId23"/>
  </p:notesMasterIdLst>
  <p:sldIdLst>
    <p:sldId id="320" r:id="rId11"/>
    <p:sldId id="559" r:id="rId12"/>
    <p:sldId id="561" r:id="rId13"/>
    <p:sldId id="482" r:id="rId14"/>
    <p:sldId id="562" r:id="rId15"/>
    <p:sldId id="563" r:id="rId16"/>
    <p:sldId id="538" r:id="rId17"/>
    <p:sldId id="539" r:id="rId18"/>
    <p:sldId id="535" r:id="rId19"/>
    <p:sldId id="536" r:id="rId20"/>
    <p:sldId id="537" r:id="rId21"/>
    <p:sldId id="4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0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2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9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7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4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2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2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8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9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101999" y="-459145"/>
            <a:ext cx="4794794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83034" y="3415589"/>
            <a:ext cx="8632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44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</a:t>
            </a:r>
            <a:r>
              <a:rPr lang="vi-VN" sz="4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TƠ-</a:t>
            </a:r>
            <a:r>
              <a:rPr kumimoji="0" lang="en-US" sz="44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NÉT</a:t>
            </a:r>
            <a:endParaRPr kumimoji="0" lang="vi-VN" sz="4400" b="1" i="0" u="none" strike="noStrike" kern="1200" cap="none" spc="0" normalizeH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baseline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</a:t>
            </a:r>
            <a:r>
              <a:rPr lang="vi-VN" sz="3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+ 4</a:t>
            </a:r>
            <a:r>
              <a:rPr lang="vi-VN" sz="3600" b="1" baseline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3EEE6-7AAC-6391-FC02-E86E4555DACD}"/>
              </a:ext>
            </a:extLst>
          </p:cNvPr>
          <p:cNvSpPr txBox="1"/>
          <p:nvPr/>
        </p:nvSpPr>
        <p:spPr>
          <a:xfrm>
            <a:off x="3176868" y="2693270"/>
            <a:ext cx="3283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TIẾNG VIỆT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B97578-EBA2-34BB-653E-C6CBA2A3A91D}"/>
              </a:ext>
            </a:extLst>
          </p:cNvPr>
          <p:cNvSpPr txBox="1"/>
          <p:nvPr/>
        </p:nvSpPr>
        <p:spPr>
          <a:xfrm>
            <a:off x="3112767" y="69009"/>
            <a:ext cx="569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UBND QUẬN DƯƠNG KINH</a:t>
            </a:r>
          </a:p>
          <a:p>
            <a:pPr algn="ctr"/>
            <a:r>
              <a:rPr lang="vi-V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TIỂU HỌC ANH DŨNG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C10316-CB5D-2BED-04CC-51CB6481F89A}"/>
              </a:ext>
            </a:extLst>
          </p:cNvPr>
          <p:cNvCxnSpPr/>
          <p:nvPr/>
        </p:nvCxnSpPr>
        <p:spPr>
          <a:xfrm>
            <a:off x="4499395" y="1023116"/>
            <a:ext cx="3081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dấu câu thích 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cho mỗi ô vuông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đoạn văn sau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1778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vi là bạn của c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 đ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lang="en-US" sz="3200" dirty="0" err="1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em thường thích xem th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em thích nghe nhạc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phim truyền hình. Còn em thích nhất là ch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trình </a:t>
            </a:r>
            <a:r>
              <a:rPr lang="vi-VN" sz="32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vật</a:t>
            </a:r>
            <a:endParaRPr lang="en-US" sz="32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409374"/>
            <a:ext cx="6143478" cy="2116589"/>
            <a:chOff x="2118480" y="1316166"/>
            <a:chExt cx="1605520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45674" y="1537126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6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</a:t>
            </a:r>
            <a:r>
              <a:rPr lang="vi-VN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Chính tả (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viết)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Từ chú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bồ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câu đến 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–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dirty="0">
                <a:solidFill>
                  <a:srgbClr val="0070C0"/>
                </a:solidFill>
                <a:latin typeface="HP001 4H" panose="020B0603050302020204" pitchFamily="34" charset="0"/>
              </a:rPr>
              <a:t>	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C</a:t>
            </a:r>
            <a:r>
              <a:rPr lang="el-GR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Ϊ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ngưƟ có nhiều cách để trao đĔ vƞ nhau. Từ xa x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ư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a, ngưƟ ta đã biết huấn luyện bồ câu đ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ư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a thư. Những bức thư đư</a:t>
            </a:r>
            <a:r>
              <a:rPr lang="el-GR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ϑ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buộc vào chân bồ câu. Bồ câu nhớ đưŊg </a:t>
            </a:r>
            <a:r>
              <a:rPr lang="el-GR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ς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ất t</a:t>
            </a:r>
            <a:r>
              <a:rPr lang="en-US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ō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Nó có thể bay qua một chặng đưŊg dài hàng nghìn cây số để mang thư đến đúng n</a:t>
            </a:r>
            <a:r>
              <a:rPr lang="el-GR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Π</a:t>
            </a:r>
            <a:r>
              <a:rPr lang="vi-VN" sz="36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nhận</a:t>
            </a:r>
            <a:r>
              <a:rPr lang="vi-VN" sz="40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555812" y="5624051"/>
            <a:ext cx="10874476" cy="85280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ĐĲn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cần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h</a:t>
            </a:r>
            <a:r>
              <a:rPr lang="el-GR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Ξ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" y="2481943"/>
            <a:ext cx="11818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oe.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645" y="2537926"/>
            <a:ext cx="124159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5400" b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5400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6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oe</a:t>
            </a:r>
            <a:r>
              <a:rPr lang="en-US" sz="6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lòe</a:t>
            </a:r>
            <a:r>
              <a:rPr lang="en-US" sz="60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0100" y="456643"/>
            <a:ext cx="10321990" cy="1532981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269" y="2393425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5211" y="2406249"/>
            <a:ext cx="1022483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242929"/>
                </a:solidFill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Shape 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"/>
            <a:ext cx="463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32033" y="5635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(Theo</a:t>
            </a:r>
            <a:r>
              <a:rPr kumimoji="0" lang="vi-VN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Nguyễn Trọng Tạo)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7626" y="367626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3583" y="510738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8891" y="4472897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213" y="5251092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4461" y="3813783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4965" y="460215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15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199396"/>
            <a:ext cx="6339843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2771724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240" y="2659041"/>
            <a:ext cx="58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82F6B8-0CEA-4744-B8EC-06D3D5F0F0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Shape 782"/>
          <p:cNvPicPr/>
          <p:nvPr/>
        </p:nvPicPr>
        <p:blipFill>
          <a:blip r:embed="rId2"/>
          <a:stretch/>
        </p:blipFill>
        <p:spPr>
          <a:xfrm>
            <a:off x="391886" y="279918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3"/>
          <a:stretch/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447</Words>
  <Application>Microsoft Office PowerPoint</Application>
  <PresentationFormat>Widescreen</PresentationFormat>
  <Paragraphs>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Times New Roman</vt:lpstr>
      <vt:lpstr>4_Office Theme</vt:lpstr>
      <vt:lpstr>5_Office Theme</vt:lpstr>
      <vt:lpstr>6_Office Theme</vt:lpstr>
      <vt:lpstr>1_Office 主题​​</vt:lpstr>
      <vt:lpstr>1_Default Design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Hang Nguyen</cp:lastModifiedBy>
  <cp:revision>69</cp:revision>
  <dcterms:created xsi:type="dcterms:W3CDTF">2021-05-22T03:42:17Z</dcterms:created>
  <dcterms:modified xsi:type="dcterms:W3CDTF">2025-04-03T18:50:30Z</dcterms:modified>
</cp:coreProperties>
</file>