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0" r:id="rId3"/>
    <p:sldId id="283" r:id="rId4"/>
    <p:sldId id="284" r:id="rId5"/>
    <p:sldId id="285" r:id="rId6"/>
    <p:sldId id="286" r:id="rId7"/>
    <p:sldId id="287" r:id="rId8"/>
    <p:sldId id="289" r:id="rId9"/>
    <p:sldId id="288" r:id="rId10"/>
    <p:sldId id="292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8966-4307-A84E-569D-462A4CF0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31540A-8DF7-7604-5D7D-1E5F4FD72BFF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8F76BD-C4F5-0487-EBEC-3DBADFD146C4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D56A1C6-C1B8-1420-3D5B-8988A15B1875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E7DF2A-1B9C-2E82-52AE-5B709AD0F0D6}"/>
              </a:ext>
            </a:extLst>
          </p:cNvPr>
          <p:cNvGrpSpPr/>
          <p:nvPr/>
        </p:nvGrpSpPr>
        <p:grpSpPr>
          <a:xfrm>
            <a:off x="-409274" y="-100429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3CF6ED-0C47-69CF-94C3-008D6B6B6A9A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400C31-7FB5-88C4-AF83-EE86A0B733F2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15EE629-526A-5A1F-12D1-C0CC6C65CE70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A21DAE-CE8D-A0BF-BBF3-479D5A3F5FE9}"/>
              </a:ext>
            </a:extLst>
          </p:cNvPr>
          <p:cNvGrpSpPr/>
          <p:nvPr/>
        </p:nvGrpSpPr>
        <p:grpSpPr>
          <a:xfrm>
            <a:off x="1885217" y="3388900"/>
            <a:ext cx="908286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6EEF5F-5CCF-37E2-F5E2-1F77FD3C7D78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9241B3C-8CDB-0030-0C6B-D7DCEBF43023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EE4FE57A-BF16-AA21-3793-059F39CABFA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484EECCE-BF57-A030-C5E8-F3060C4E66BD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27B9C68-18B9-6CB6-5382-0BF0B06E904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E0198B7D-4D47-B151-19EE-0DDAE24328C4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2542668E-C7FA-F98F-B371-EC7AC2C2437C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14B548-6FCF-7767-5205-65E636D40012}"/>
                </a:ext>
              </a:extLst>
            </p:cNvPr>
            <p:cNvSpPr/>
            <p:nvPr/>
          </p:nvSpPr>
          <p:spPr>
            <a:xfrm>
              <a:off x="2805597" y="1129419"/>
              <a:ext cx="923381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C933D9-4E66-D502-AE8A-7FD594C99A56}"/>
              </a:ext>
            </a:extLst>
          </p:cNvPr>
          <p:cNvSpPr txBox="1"/>
          <p:nvPr/>
        </p:nvSpPr>
        <p:spPr>
          <a:xfrm>
            <a:off x="4745569" y="3659388"/>
            <a:ext cx="4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HP211"/>
                <a:cs typeface="Arial" panose="020B0604020202020204" pitchFamily="34" charset="0"/>
              </a:rPr>
              <a:t>HOẠ MI HÓT (</a:t>
            </a: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HP211"/>
                <a:cs typeface="Arial" panose="020B0604020202020204" pitchFamily="34" charset="0"/>
              </a:rPr>
              <a:t>Tiết 3 + 4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HP211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Picture 15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756862A2-79D6-582E-A3D1-84C0A2167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933" r="72464" b="83940"/>
          <a:stretch/>
        </p:blipFill>
        <p:spPr bwMode="auto">
          <a:xfrm>
            <a:off x="182867" y="99971"/>
            <a:ext cx="1421998" cy="106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6209DF-571A-12FB-E656-C5E1287FEBE7}"/>
              </a:ext>
            </a:extLst>
          </p:cNvPr>
          <p:cNvSpPr txBox="1"/>
          <p:nvPr/>
        </p:nvSpPr>
        <p:spPr>
          <a:xfrm>
            <a:off x="3391995" y="169484"/>
            <a:ext cx="582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UBND QUẬN DƯƠNG KINH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 TIỂU HỌC ANH DŨNG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8AA4C-1952-DA49-CB34-D521BA27DCCF}"/>
              </a:ext>
            </a:extLst>
          </p:cNvPr>
          <p:cNvSpPr txBox="1"/>
          <p:nvPr/>
        </p:nvSpPr>
        <p:spPr>
          <a:xfrm>
            <a:off x="3601315" y="2718690"/>
            <a:ext cx="540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960D97-C35E-126E-B348-8E7C9A027B2C}"/>
              </a:ext>
            </a:extLst>
          </p:cNvPr>
          <p:cNvCxnSpPr>
            <a:cxnSpLocks/>
          </p:cNvCxnSpPr>
          <p:nvPr/>
        </p:nvCxnSpPr>
        <p:spPr>
          <a:xfrm>
            <a:off x="4785779" y="1123591"/>
            <a:ext cx="3281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614AE-AD06-CE07-6022-9E746B8D3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47C5B-A1B7-1A50-881C-6E01928AF102}"/>
              </a:ext>
            </a:extLst>
          </p:cNvPr>
          <p:cNvSpPr txBox="1"/>
          <p:nvPr/>
        </p:nvSpPr>
        <p:spPr>
          <a:xfrm>
            <a:off x="5133683" y="2841791"/>
            <a:ext cx="19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Tiết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14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58921"/>
            <a:ext cx="12192000" cy="11507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Döïa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yù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ñoaùn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noäi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endParaRPr lang="en-US" dirty="0">
              <a:latin typeface="VNI-Avo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Hoà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nöôùc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maây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985421" y="1482571"/>
            <a:ext cx="9969623" cy="5356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2AD09-F4B6-496F-8294-AB6AA5A249AB}"/>
              </a:ext>
            </a:extLst>
          </p:cNvPr>
          <p:cNvSpPr txBox="1"/>
          <p:nvPr/>
        </p:nvSpPr>
        <p:spPr>
          <a:xfrm>
            <a:off x="3705946" y="189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3624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2731-3F3F-46CA-8811-ED81ADD5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2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Nghe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124691" y="2450912"/>
            <a:ext cx="11942618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5133683" y="2841791"/>
            <a:ext cx="19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VNI-Avo" pitchFamily="2" charset="0"/>
              </a:rPr>
              <a:t>Tiết 3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08F39986-77FE-4D5B-89C1-20A523BB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20613"/>
            <a:ext cx="10905066" cy="381677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88B3D5-D67D-4782-961D-084EB7CA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" y="1"/>
            <a:ext cx="5937335" cy="685800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84E4339-F8EF-4D3E-BBC6-6DB42CF5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6974" r="2951" b="20683"/>
          <a:stretch/>
        </p:blipFill>
        <p:spPr>
          <a:xfrm>
            <a:off x="6695315" y="2971800"/>
            <a:ext cx="3750711" cy="36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ướng dẫn viết chữ R hoa (Tập viết Lớp 2 - Tuần 21)">
            <a:hlinkClick r:id="" action="ppaction://media"/>
            <a:extLst>
              <a:ext uri="{FF2B5EF4-FFF2-40B4-BE49-F238E27FC236}">
                <a16:creationId xmlns:a16="http://schemas.microsoft.com/office/drawing/2014/main" id="{43E65A85-CBF3-4346-AC84-7CC28A7DDF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6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88B3D5-D67D-4782-961D-084EB7CA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" y="1"/>
            <a:ext cx="5937335" cy="685800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84E4339-F8EF-4D3E-BBC6-6DB42CF5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6974" r="2951" b="20683"/>
          <a:stretch/>
        </p:blipFill>
        <p:spPr>
          <a:xfrm>
            <a:off x="6695315" y="2971800"/>
            <a:ext cx="3750711" cy="36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ƯỚNG-DẪN-VIẾT-CHỮ-HOA-R-KIẾN-THỨC-TIỂU-HỌC-">
            <a:hlinkClick r:id="" action="ppaction://media"/>
            <a:extLst>
              <a:ext uri="{FF2B5EF4-FFF2-40B4-BE49-F238E27FC236}">
                <a16:creationId xmlns:a16="http://schemas.microsoft.com/office/drawing/2014/main" id="{8F8F05E5-D35E-4D26-8D30-2075A794161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2195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B5B052-3EBF-4161-AD65-BC4E6296F212}"/>
              </a:ext>
            </a:extLst>
          </p:cNvPr>
          <p:cNvSpPr txBox="1"/>
          <p:nvPr/>
        </p:nvSpPr>
        <p:spPr>
          <a:xfrm>
            <a:off x="0" y="265955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dirty="0">
                <a:latin typeface="HP001 4 hang 1 ô ly" panose="020B0603050302020204" pitchFamily="34" charset="0"/>
              </a:rPr>
              <a:t> Rừng cây </a:t>
            </a:r>
            <a:r>
              <a:rPr lang="el-GR" sz="4800" dirty="0">
                <a:latin typeface="HP001 4 hang 1 ô ly" panose="020B0603050302020204" pitchFamily="34" charset="0"/>
              </a:rPr>
              <a:t>νΰΩ </a:t>
            </a:r>
            <a:r>
              <a:rPr lang="lv-LV" sz="4800" dirty="0">
                <a:latin typeface="HP001 4 hang 1 ô ly" panose="020B0603050302020204" pitchFamily="34" charset="0"/>
              </a:rPr>
              <a:t>jì</a:t>
            </a:r>
            <a:r>
              <a:rPr lang="el-GR" sz="4800" dirty="0">
                <a:latin typeface="HP001 4 hang 1 ô ly" panose="020B0603050302020204" pitchFamily="34" charset="0"/>
              </a:rPr>
              <a:t>ζ </a:t>
            </a:r>
            <a:r>
              <a:rPr lang="lv-LV" sz="4800" dirty="0">
                <a:latin typeface="HP001 4 hang 1 ô ly" panose="020B0603050302020204" pitchFamily="34" charset="0"/>
              </a:rPr>
              <a:t>đŗ wắng jai. </a:t>
            </a:r>
            <a:endParaRPr lang="en-US" sz="48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7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92DF-6B6A-4C30-BDF0-47FE61A7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91AD64-0B50-4672-BBF5-DAB7C4684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577734" cy="6858000"/>
          </a:xfrm>
        </p:spPr>
      </p:pic>
    </p:spTree>
    <p:extLst>
      <p:ext uri="{BB962C8B-B14F-4D97-AF65-F5344CB8AC3E}">
        <p14:creationId xmlns:p14="http://schemas.microsoft.com/office/powerpoint/2010/main" val="135868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77</Words>
  <Application>Microsoft Office PowerPoint</Application>
  <PresentationFormat>Widescreen</PresentationFormat>
  <Paragraphs>15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HP001 4 hang 1 ô ly</vt:lpstr>
      <vt:lpstr>HP211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Hang Nguyen</cp:lastModifiedBy>
  <cp:revision>51</cp:revision>
  <dcterms:created xsi:type="dcterms:W3CDTF">2021-07-06T02:11:11Z</dcterms:created>
  <dcterms:modified xsi:type="dcterms:W3CDTF">2025-03-31T08:21:57Z</dcterms:modified>
</cp:coreProperties>
</file>