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71" r:id="rId4"/>
    <p:sldId id="270" r:id="rId5"/>
    <p:sldId id="258" r:id="rId6"/>
    <p:sldId id="281" r:id="rId7"/>
    <p:sldId id="279" r:id="rId8"/>
    <p:sldId id="274" r:id="rId9"/>
    <p:sldId id="275" r:id="rId10"/>
    <p:sldId id="273" r:id="rId11"/>
    <p:sldId id="276" r:id="rId12"/>
    <p:sldId id="278" r:id="rId13"/>
    <p:sldId id="26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8966-4307-A84E-569D-462A4CF0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31540A-8DF7-7604-5D7D-1E5F4FD72BFF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8F76BD-C4F5-0487-EBEC-3DBADFD146C4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D56A1C6-C1B8-1420-3D5B-8988A15B1875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E7DF2A-1B9C-2E82-52AE-5B709AD0F0D6}"/>
              </a:ext>
            </a:extLst>
          </p:cNvPr>
          <p:cNvGrpSpPr/>
          <p:nvPr/>
        </p:nvGrpSpPr>
        <p:grpSpPr>
          <a:xfrm>
            <a:off x="-409274" y="-100429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3CF6ED-0C47-69CF-94C3-008D6B6B6A9A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400C31-7FB5-88C4-AF83-EE86A0B733F2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15EE629-526A-5A1F-12D1-C0CC6C65CE70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A21DAE-CE8D-A0BF-BBF3-479D5A3F5FE9}"/>
              </a:ext>
            </a:extLst>
          </p:cNvPr>
          <p:cNvGrpSpPr/>
          <p:nvPr/>
        </p:nvGrpSpPr>
        <p:grpSpPr>
          <a:xfrm>
            <a:off x="1885217" y="3388900"/>
            <a:ext cx="908286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6EEF5F-5CCF-37E2-F5E2-1F77FD3C7D78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19241B3C-8CDB-0030-0C6B-D7DCEBF43023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EE4FE57A-BF16-AA21-3793-059F39CABFA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484EECCE-BF57-A030-C5E8-F3060C4E66BD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27B9C68-18B9-6CB6-5382-0BF0B06E904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E0198B7D-4D47-B151-19EE-0DDAE24328C4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2542668E-C7FA-F98F-B371-EC7AC2C2437C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14B548-6FCF-7767-5205-65E636D40012}"/>
                </a:ext>
              </a:extLst>
            </p:cNvPr>
            <p:cNvSpPr/>
            <p:nvPr/>
          </p:nvSpPr>
          <p:spPr>
            <a:xfrm>
              <a:off x="2805597" y="1129419"/>
              <a:ext cx="923381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C933D9-4E66-D502-AE8A-7FD594C99A56}"/>
              </a:ext>
            </a:extLst>
          </p:cNvPr>
          <p:cNvSpPr txBox="1"/>
          <p:nvPr/>
        </p:nvSpPr>
        <p:spPr>
          <a:xfrm>
            <a:off x="4745569" y="3659388"/>
            <a:ext cx="4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HP211"/>
                <a:cs typeface="Arial" panose="020B0604020202020204" pitchFamily="34" charset="0"/>
              </a:rPr>
              <a:t>HOẠ MI HÓT (</a:t>
            </a: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HP211"/>
                <a:cs typeface="Arial" panose="020B0604020202020204" pitchFamily="34" charset="0"/>
              </a:rPr>
              <a:t>Tiết 1 + 2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HP211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Picture 15" descr="C:\Users\Administrator\Application Data\Zamaan's Software\psc\screenshot.JPG">
            <a:extLst>
              <a:ext uri="{FF2B5EF4-FFF2-40B4-BE49-F238E27FC236}">
                <a16:creationId xmlns:a16="http://schemas.microsoft.com/office/drawing/2014/main" id="{756862A2-79D6-582E-A3D1-84C0A2167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3933" r="72464" b="83940"/>
          <a:stretch/>
        </p:blipFill>
        <p:spPr bwMode="auto">
          <a:xfrm>
            <a:off x="182867" y="99971"/>
            <a:ext cx="1421998" cy="106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6209DF-571A-12FB-E656-C5E1287FEBE7}"/>
              </a:ext>
            </a:extLst>
          </p:cNvPr>
          <p:cNvSpPr txBox="1"/>
          <p:nvPr/>
        </p:nvSpPr>
        <p:spPr>
          <a:xfrm>
            <a:off x="3391995" y="169484"/>
            <a:ext cx="582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UBND QUẬN DƯƠNG KINH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 TIỂU HỌC ANH DŨNG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8AA4C-1952-DA49-CB34-D521BA27DCCF}"/>
              </a:ext>
            </a:extLst>
          </p:cNvPr>
          <p:cNvSpPr txBox="1"/>
          <p:nvPr/>
        </p:nvSpPr>
        <p:spPr>
          <a:xfrm>
            <a:off x="3601315" y="2718690"/>
            <a:ext cx="540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960D97-C35E-126E-B348-8E7C9A027B2C}"/>
              </a:ext>
            </a:extLst>
          </p:cNvPr>
          <p:cNvCxnSpPr>
            <a:cxnSpLocks/>
          </p:cNvCxnSpPr>
          <p:nvPr/>
        </p:nvCxnSpPr>
        <p:spPr>
          <a:xfrm>
            <a:off x="4785779" y="1123591"/>
            <a:ext cx="3281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734022" y="3162670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err="1">
                <a:latin typeface="VNI-Avo" pitchFamily="2" charset="0"/>
              </a:rPr>
              <a:t>Traû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lôøi</a:t>
            </a:r>
            <a:r>
              <a:rPr lang="en-US" sz="3600" b="1" dirty="0">
                <a:latin typeface="VNI-Avo" pitchFamily="2" charset="0"/>
              </a:rPr>
              <a:t>: </a:t>
            </a:r>
            <a:endParaRPr lang="vi-VN" sz="3600" b="1" dirty="0">
              <a:latin typeface="VNI-Avo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err="1">
                <a:latin typeface="VNI-Avo" pitchFamily="2" charset="0"/>
              </a:rPr>
              <a:t>Caùc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loaøi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nghe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tieáng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hoùt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trong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suoát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cuûa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hoaï</a:t>
            </a:r>
            <a:r>
              <a:rPr lang="en-US" sz="3600" dirty="0">
                <a:latin typeface="VNI-Avo" pitchFamily="2" charset="0"/>
              </a:rPr>
              <a:t> mi </a:t>
            </a:r>
            <a:r>
              <a:rPr lang="en-US" sz="3600" dirty="0" err="1">
                <a:latin typeface="VNI-Avo" pitchFamily="2" charset="0"/>
              </a:rPr>
              <a:t>chôït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böøng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giaác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xoeø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nhöõng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caùnh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ñeïp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baøy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ñuû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caùc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maøu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saéc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xanh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töôi</a:t>
            </a:r>
            <a:r>
              <a:rPr lang="en-US" sz="3600" dirty="0">
                <a:latin typeface="VNI-Avo" pitchFamily="2" charset="0"/>
              </a:rPr>
              <a:t>. </a:t>
            </a:r>
            <a:endParaRPr lang="vi-VN" sz="3600" dirty="0">
              <a:latin typeface="VNI-Avo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err="1">
                <a:latin typeface="VNI-Avo" pitchFamily="2" charset="0"/>
              </a:rPr>
              <a:t>Caùc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loaøi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chim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daïo</a:t>
            </a:r>
            <a:r>
              <a:rPr lang="en-US" sz="3600" dirty="0">
                <a:latin typeface="VNI-Avo" pitchFamily="2" charset="0"/>
              </a:rPr>
              <a:t> lean </a:t>
            </a:r>
            <a:r>
              <a:rPr lang="en-US" sz="3600" dirty="0" err="1">
                <a:latin typeface="VNI-Avo" pitchFamily="2" charset="0"/>
              </a:rPr>
              <a:t>nhöõng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khuùc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nhaïc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töng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böøng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ngôïi</a:t>
            </a:r>
            <a:r>
              <a:rPr lang="en-US" sz="3600" dirty="0">
                <a:latin typeface="VNI-Avo" pitchFamily="2" charset="0"/>
              </a:rPr>
              <a:t> ca </a:t>
            </a:r>
            <a:r>
              <a:rPr lang="en-US" sz="3600" dirty="0" err="1">
                <a:latin typeface="VNI-Avo" pitchFamily="2" charset="0"/>
              </a:rPr>
              <a:t>nuùi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soâng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ñang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ñoåi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môùi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9FC96-8D32-4700-8E4B-516E37C2E952}"/>
              </a:ext>
            </a:extLst>
          </p:cNvPr>
          <p:cNvSpPr txBox="1"/>
          <p:nvPr/>
        </p:nvSpPr>
        <p:spPr>
          <a:xfrm>
            <a:off x="992115" y="930563"/>
            <a:ext cx="10633364" cy="2100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VNI-Avo" pitchFamily="2" charset="0"/>
              </a:rPr>
              <a:t>3. </a:t>
            </a:r>
            <a:r>
              <a:rPr lang="en-US" sz="2800" dirty="0" err="1">
                <a:latin typeface="VNI-Avo" pitchFamily="2" charset="0"/>
              </a:rPr>
              <a:t>Noùi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tieáp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thay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nghe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102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023505" y="1852829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sz="36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sz="3600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>
                <a:latin typeface="VNI-Avo" pitchFamily="2" charset="0"/>
              </a:rPr>
              <a:t>laùnh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86" y="3244954"/>
            <a:ext cx="10515600" cy="21069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err="1">
                <a:latin typeface="VNI-Avo" pitchFamily="2" charset="0"/>
              </a:rPr>
              <a:t>Traû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lôøi</a:t>
            </a:r>
            <a:r>
              <a:rPr lang="en-US" sz="3600" b="1" dirty="0">
                <a:latin typeface="VNI-Avo" pitchFamily="2" charset="0"/>
              </a:rPr>
              <a:t>: </a:t>
            </a:r>
            <a:r>
              <a:rPr lang="en-US" sz="3600" dirty="0" err="1">
                <a:latin typeface="VNI-Avo" pitchFamily="2" charset="0"/>
              </a:rPr>
              <a:t>Tieáng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hoùt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kì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dieäu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cuûa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hoaï</a:t>
            </a:r>
            <a:r>
              <a:rPr lang="en-US" sz="3600" dirty="0">
                <a:latin typeface="VNI-Avo" pitchFamily="2" charset="0"/>
              </a:rPr>
              <a:t> mi </a:t>
            </a:r>
            <a:r>
              <a:rPr lang="en-US" sz="3600" dirty="0" err="1">
                <a:latin typeface="VNI-Avo" pitchFamily="2" charset="0"/>
              </a:rPr>
              <a:t>ñaõ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laøm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cho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nhöõng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söï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vaät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treân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baàu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trôøi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thay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ñoåi</a:t>
            </a:r>
            <a:r>
              <a:rPr lang="en-US" sz="3600" dirty="0">
                <a:latin typeface="VNI-Avo" pitchFamily="2" charset="0"/>
              </a:rPr>
              <a:t>: </a:t>
            </a:r>
            <a:endParaRPr lang="vi-VN" sz="3600" dirty="0">
              <a:latin typeface="VNI-Avo" pitchFamily="2" charset="0"/>
            </a:endParaRPr>
          </a:p>
          <a:p>
            <a:pPr marL="0" indent="0" algn="just">
              <a:buNone/>
            </a:pPr>
            <a:r>
              <a:rPr lang="vi-VN" sz="3600" dirty="0">
                <a:latin typeface="VNI-Avo" pitchFamily="2" charset="0"/>
              </a:rPr>
              <a:t>	T</a:t>
            </a:r>
            <a:r>
              <a:rPr lang="en-US" sz="3600" dirty="0" err="1">
                <a:latin typeface="VNI-Avo" pitchFamily="2" charset="0"/>
              </a:rPr>
              <a:t>rôøi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boãng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saùng</a:t>
            </a:r>
            <a:r>
              <a:rPr lang="en-US" sz="3600" dirty="0">
                <a:latin typeface="VNI-Avo" pitchFamily="2" charset="0"/>
              </a:rPr>
              <a:t> ra, </a:t>
            </a:r>
            <a:r>
              <a:rPr lang="en-US" sz="3600" dirty="0" err="1">
                <a:latin typeface="VNI-Avo" pitchFamily="2" charset="0"/>
              </a:rPr>
              <a:t>nhöõng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luoàng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saùng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chieáu</a:t>
            </a:r>
            <a:r>
              <a:rPr lang="en-US" sz="3600" dirty="0">
                <a:latin typeface="VNI-Avo" pitchFamily="2" charset="0"/>
              </a:rPr>
              <a:t> qua </a:t>
            </a:r>
            <a:r>
              <a:rPr lang="en-US" sz="3600" dirty="0" err="1">
                <a:latin typeface="VNI-Avo" pitchFamily="2" charset="0"/>
              </a:rPr>
              <a:t>caùc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chuøm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loäc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môùi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nhuù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röïc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rôõ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hôn</a:t>
            </a:r>
            <a:r>
              <a:rPr lang="en-US" sz="3600" dirty="0">
                <a:latin typeface="VNI-Avo" pitchFamily="2" charset="0"/>
              </a:rPr>
              <a:t>, da </a:t>
            </a:r>
            <a:r>
              <a:rPr lang="en-US" sz="3600" dirty="0" err="1">
                <a:latin typeface="VNI-Avo" pitchFamily="2" charset="0"/>
              </a:rPr>
              <a:t>trôøi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boãng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xanh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hôn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nhöõng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laøn</a:t>
            </a:r>
            <a:r>
              <a:rPr lang="en-US" sz="3600" dirty="0">
                <a:latin typeface="VNI-Avo" pitchFamily="2" charset="0"/>
              </a:rPr>
              <a:t> may </a:t>
            </a:r>
            <a:r>
              <a:rPr lang="en-US" sz="3600" dirty="0" err="1">
                <a:latin typeface="VNI-Avo" pitchFamily="2" charset="0"/>
              </a:rPr>
              <a:t>traéng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traéng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hôn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xoáp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hôn</a:t>
            </a:r>
            <a:endParaRPr lang="en-US" sz="3600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7F486-37CB-43A7-9CCA-C61EFC84C227}"/>
              </a:ext>
            </a:extLst>
          </p:cNvPr>
          <p:cNvSpPr txBox="1"/>
          <p:nvPr/>
        </p:nvSpPr>
        <p:spPr>
          <a:xfrm>
            <a:off x="1047750" y="1671487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838200" y="3404586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b="1" dirty="0" err="1">
                <a:latin typeface="VNI-Avo" pitchFamily="2" charset="0"/>
              </a:rPr>
              <a:t>Traû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lôøi</a:t>
            </a:r>
            <a:r>
              <a:rPr lang="en-US" sz="4000" b="1" dirty="0">
                <a:latin typeface="VNI-Avo" pitchFamily="2" charset="0"/>
              </a:rPr>
              <a:t>: </a:t>
            </a:r>
            <a:r>
              <a:rPr lang="en-US" sz="4000" dirty="0" err="1">
                <a:latin typeface="VNI-Avo" pitchFamily="2" charset="0"/>
              </a:rPr>
              <a:t>Nhöõng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gôïn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soùng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treân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hoà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trôû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neân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laáp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laùnh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theâm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khi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hoaø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nhòp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vôùi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tieáng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hoaï</a:t>
            </a:r>
            <a:r>
              <a:rPr lang="en-US" sz="4000" dirty="0">
                <a:latin typeface="VNI-Avo" pitchFamily="2" charset="0"/>
              </a:rPr>
              <a:t> mi </a:t>
            </a:r>
            <a:r>
              <a:rPr lang="en-US" sz="4000" dirty="0" err="1">
                <a:latin typeface="VNI-Avo" pitchFamily="2" charset="0"/>
              </a:rPr>
              <a:t>hoùt</a:t>
            </a:r>
            <a:r>
              <a:rPr lang="en-US" sz="4000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707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HP211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Hang Nguyen</cp:lastModifiedBy>
  <cp:revision>51</cp:revision>
  <dcterms:created xsi:type="dcterms:W3CDTF">2021-07-06T02:11:11Z</dcterms:created>
  <dcterms:modified xsi:type="dcterms:W3CDTF">2025-03-31T08:20:46Z</dcterms:modified>
</cp:coreProperties>
</file>