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4" r:id="rId3"/>
    <p:sldId id="265" r:id="rId4"/>
    <p:sldId id="277" r:id="rId5"/>
    <p:sldId id="280" r:id="rId6"/>
    <p:sldId id="279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87" r:id="rId17"/>
    <p:sldId id="292" r:id="rId18"/>
    <p:sldId id="288" r:id="rId19"/>
    <p:sldId id="294" r:id="rId20"/>
    <p:sldId id="289" r:id="rId21"/>
    <p:sldId id="295" r:id="rId22"/>
    <p:sldId id="266" r:id="rId23"/>
    <p:sldId id="296" r:id="rId24"/>
    <p:sldId id="267" r:id="rId25"/>
    <p:sldId id="293" r:id="rId26"/>
    <p:sldId id="2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CC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8966-4307-A84E-569D-462A4CF0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31540A-8DF7-7604-5D7D-1E5F4FD72BFF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8F76BD-C4F5-0487-EBEC-3DBADFD146C4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D56A1C6-C1B8-1420-3D5B-8988A15B1875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E7DF2A-1B9C-2E82-52AE-5B709AD0F0D6}"/>
              </a:ext>
            </a:extLst>
          </p:cNvPr>
          <p:cNvGrpSpPr/>
          <p:nvPr/>
        </p:nvGrpSpPr>
        <p:grpSpPr>
          <a:xfrm>
            <a:off x="-409274" y="-100429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3CF6ED-0C47-69CF-94C3-008D6B6B6A9A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00C31-7FB5-88C4-AF83-EE86A0B733F2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EE629-526A-5A1F-12D1-C0CC6C65CE70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A21DAE-CE8D-A0BF-BBF3-479D5A3F5FE9}"/>
              </a:ext>
            </a:extLst>
          </p:cNvPr>
          <p:cNvGrpSpPr/>
          <p:nvPr/>
        </p:nvGrpSpPr>
        <p:grpSpPr>
          <a:xfrm>
            <a:off x="1885217" y="3388900"/>
            <a:ext cx="908286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6EEF5F-5CCF-37E2-F5E2-1F77FD3C7D78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9241B3C-8CDB-0030-0C6B-D7DCEBF43023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EE4FE57A-BF16-AA21-3793-059F39CABFA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484EECCE-BF57-A030-C5E8-F3060C4E66BD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27B9C68-18B9-6CB6-5382-0BF0B06E904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E0198B7D-4D47-B151-19EE-0DDAE24328C4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2542668E-C7FA-F98F-B371-EC7AC2C2437C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14B548-6FCF-7767-5205-65E636D40012}"/>
                </a:ext>
              </a:extLst>
            </p:cNvPr>
            <p:cNvSpPr/>
            <p:nvPr/>
          </p:nvSpPr>
          <p:spPr>
            <a:xfrm>
              <a:off x="2805597" y="1129419"/>
              <a:ext cx="923381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Bµi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C933D9-4E66-D502-AE8A-7FD594C99A56}"/>
              </a:ext>
            </a:extLst>
          </p:cNvPr>
          <p:cNvSpPr txBox="1"/>
          <p:nvPr/>
        </p:nvSpPr>
        <p:spPr>
          <a:xfrm>
            <a:off x="4745569" y="3659388"/>
            <a:ext cx="4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TẾT ĐẾN RỒI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(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Tiết 1 + 2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Picture 15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756862A2-79D6-582E-A3D1-84C0A216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933" r="72464" b="83940"/>
          <a:stretch/>
        </p:blipFill>
        <p:spPr bwMode="auto">
          <a:xfrm>
            <a:off x="182867" y="99971"/>
            <a:ext cx="1421998" cy="106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6209DF-571A-12FB-E656-C5E1287FEBE7}"/>
              </a:ext>
            </a:extLst>
          </p:cNvPr>
          <p:cNvSpPr txBox="1"/>
          <p:nvPr/>
        </p:nvSpPr>
        <p:spPr>
          <a:xfrm>
            <a:off x="3391995" y="169484"/>
            <a:ext cx="582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8AA4C-1952-DA49-CB34-D521BA27DCCF}"/>
              </a:ext>
            </a:extLst>
          </p:cNvPr>
          <p:cNvSpPr txBox="1"/>
          <p:nvPr/>
        </p:nvSpPr>
        <p:spPr>
          <a:xfrm>
            <a:off x="3601315" y="2718690"/>
            <a:ext cx="54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60D97-C35E-126E-B348-8E7C9A027B2C}"/>
              </a:ext>
            </a:extLst>
          </p:cNvPr>
          <p:cNvCxnSpPr>
            <a:cxnSpLocks/>
          </p:cNvCxnSpPr>
          <p:nvPr/>
        </p:nvCxnSpPr>
        <p:spPr>
          <a:xfrm>
            <a:off x="4785779" y="1123591"/>
            <a:ext cx="3281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4000" b="1" dirty="0">
                <a:solidFill>
                  <a:schemeClr val="bg1"/>
                </a:solidFill>
                <a:latin typeface="VNI-Avo" pitchFamily="2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VNI-Avo" pitchFamily="2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Tết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mạnh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khoẻ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giỏi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giang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quây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quần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0" y="307505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Tieát 4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Luyeän töø vaø caâu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1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897" y="2697174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8666" y="2402340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4" y="3307721"/>
            <a:ext cx="6115812" cy="35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2D4B7-B28B-4023-9A57-D445E3A8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47" t="53300" r="23687" b="6318"/>
          <a:stretch/>
        </p:blipFill>
        <p:spPr>
          <a:xfrm>
            <a:off x="0" y="654814"/>
            <a:ext cx="12192000" cy="423088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0B278-6FE1-4895-ADB5-AC187028F2A9}"/>
              </a:ext>
            </a:extLst>
          </p:cNvPr>
          <p:cNvSpPr txBox="1"/>
          <p:nvPr/>
        </p:nvSpPr>
        <p:spPr>
          <a:xfrm>
            <a:off x="3785011" y="5148815"/>
            <a:ext cx="838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baùnh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chöng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noài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cuûi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laù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dong,ñ</a:t>
            </a:r>
            <a:r>
              <a:rPr lang="vi-VN" sz="2400" b="1" dirty="0">
                <a:solidFill>
                  <a:srgbClr val="2E88DA"/>
                </a:solidFill>
                <a:latin typeface="VNI-Avo" pitchFamily="2" charset="0"/>
              </a:rPr>
              <a:t>uõa,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 con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ngöôøi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löûa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meït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gaïo</a:t>
            </a:r>
            <a:r>
              <a:rPr lang="en-US" sz="2400" b="1" dirty="0">
                <a:solidFill>
                  <a:srgbClr val="2E88DA"/>
                </a:solidFill>
                <a:latin typeface="VNI-Avo" pitchFamily="2" charset="0"/>
              </a:rPr>
              <a:t>, </a:t>
            </a:r>
            <a:r>
              <a:rPr lang="en-US" sz="2400" b="1" dirty="0" err="1">
                <a:solidFill>
                  <a:srgbClr val="2E88DA"/>
                </a:solidFill>
                <a:latin typeface="VNI-Avo" pitchFamily="2" charset="0"/>
              </a:rPr>
              <a:t>chaä</a:t>
            </a:r>
            <a:r>
              <a:rPr lang="vi-VN" sz="2400" b="1" dirty="0">
                <a:solidFill>
                  <a:srgbClr val="2E88DA"/>
                </a:solidFill>
                <a:latin typeface="VNI-Avo" pitchFamily="2" charset="0"/>
              </a:rPr>
              <a:t>u...</a:t>
            </a:r>
            <a:endParaRPr lang="en-US" sz="2400" b="1" dirty="0">
              <a:solidFill>
                <a:srgbClr val="2E88DA"/>
              </a:solidFill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5E11ED-5ABE-4114-A332-E0D2C2DAF7E6}"/>
              </a:ext>
            </a:extLst>
          </p:cNvPr>
          <p:cNvSpPr txBox="1"/>
          <p:nvPr/>
        </p:nvSpPr>
        <p:spPr>
          <a:xfrm>
            <a:off x="391888" y="5146599"/>
            <a:ext cx="321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a. Töø ngöõ chæ söï vaät: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08CC0A-47B6-4747-B4DB-C64B98627937}"/>
              </a:ext>
            </a:extLst>
          </p:cNvPr>
          <p:cNvSpPr txBox="1"/>
          <p:nvPr/>
        </p:nvSpPr>
        <p:spPr>
          <a:xfrm>
            <a:off x="391887" y="5972353"/>
            <a:ext cx="413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b. Töø ngöõ chæ hoaït ñoäng: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563F0F-3FCE-4B1E-A0CD-C48D735FF2C7}"/>
              </a:ext>
            </a:extLst>
          </p:cNvPr>
          <p:cNvSpPr txBox="1"/>
          <p:nvPr/>
        </p:nvSpPr>
        <p:spPr>
          <a:xfrm>
            <a:off x="4156735" y="5967828"/>
            <a:ext cx="80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goùi baùnh, röûa laù dong, lau laù dong, luoäc baùnh, ñun beáp, vôùt baùnh 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DB2F96-18BE-452D-98B5-762A4B77EF8B}"/>
              </a:ext>
            </a:extLst>
          </p:cNvPr>
          <p:cNvSpPr txBox="1"/>
          <p:nvPr/>
        </p:nvSpPr>
        <p:spPr>
          <a:xfrm>
            <a:off x="391887" y="180382"/>
            <a:ext cx="940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VNI-Avo" pitchFamily="2" charset="0"/>
              </a:rPr>
              <a:t>1.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 Quan saùt tranh vaø thöïc hieän caùc yeâu caàu: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2D5D-788E-48AF-A7F4-79F5F686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069C4E-ED17-4B5B-B514-DBA008F84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7" t="53300" r="23687" b="6318"/>
          <a:stretch/>
        </p:blipFill>
        <p:spPr>
          <a:xfrm>
            <a:off x="838200" y="-1"/>
            <a:ext cx="11353800" cy="541020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CC3B1F1-C11F-4440-A179-DC61605E7F1F}"/>
              </a:ext>
            </a:extLst>
          </p:cNvPr>
          <p:cNvSpPr/>
          <p:nvPr/>
        </p:nvSpPr>
        <p:spPr>
          <a:xfrm>
            <a:off x="163285" y="762000"/>
            <a:ext cx="1349829" cy="740229"/>
          </a:xfrm>
          <a:prstGeom prst="wedgeRoundRectCallout">
            <a:avLst>
              <a:gd name="adj1" fmla="val 51627"/>
              <a:gd name="adj2" fmla="val 87392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VNI-Avo" pitchFamily="2" charset="0"/>
              </a:rPr>
              <a:t>1. goùi baùnh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FE525BA-C880-4B09-813C-47C4D3D99A16}"/>
              </a:ext>
            </a:extLst>
          </p:cNvPr>
          <p:cNvSpPr/>
          <p:nvPr/>
        </p:nvSpPr>
        <p:spPr>
          <a:xfrm>
            <a:off x="5660571" y="287677"/>
            <a:ext cx="1197428" cy="740229"/>
          </a:xfrm>
          <a:prstGeom prst="wedgeRoundRectCallout">
            <a:avLst>
              <a:gd name="adj1" fmla="val -39796"/>
              <a:gd name="adj2" fmla="val 116804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VNI-Avo" pitchFamily="2" charset="0"/>
              </a:rPr>
              <a:t>2. vôùt baùnh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60F0BF9-413C-4A54-A01C-696CC5458174}"/>
              </a:ext>
            </a:extLst>
          </p:cNvPr>
          <p:cNvSpPr/>
          <p:nvPr/>
        </p:nvSpPr>
        <p:spPr>
          <a:xfrm>
            <a:off x="10319657" y="233249"/>
            <a:ext cx="1730829" cy="740229"/>
          </a:xfrm>
          <a:prstGeom prst="wedgeRoundRectCallout">
            <a:avLst>
              <a:gd name="adj1" fmla="val -49058"/>
              <a:gd name="adj2" fmla="val 106509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VNI-Avo" pitchFamily="2" charset="0"/>
              </a:rPr>
              <a:t>röûa laù dong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FF03ABE-C2D8-4AC2-9A5C-BBDC5218AB17}"/>
              </a:ext>
            </a:extLst>
          </p:cNvPr>
          <p:cNvSpPr/>
          <p:nvPr/>
        </p:nvSpPr>
        <p:spPr>
          <a:xfrm>
            <a:off x="1121228" y="3648414"/>
            <a:ext cx="1730829" cy="740229"/>
          </a:xfrm>
          <a:prstGeom prst="wedgeRoundRectCallout">
            <a:avLst>
              <a:gd name="adj1" fmla="val 59747"/>
              <a:gd name="adj2" fmla="val 99156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VNI-Avo" pitchFamily="2" charset="0"/>
              </a:rPr>
              <a:t>4. lau laù dong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F52988A-B996-4B91-826D-7F597EE9539F}"/>
              </a:ext>
            </a:extLst>
          </p:cNvPr>
          <p:cNvSpPr/>
          <p:nvPr/>
        </p:nvSpPr>
        <p:spPr>
          <a:xfrm>
            <a:off x="6770914" y="3648413"/>
            <a:ext cx="1398815" cy="740229"/>
          </a:xfrm>
          <a:prstGeom prst="wedgeRoundRectCallout">
            <a:avLst>
              <a:gd name="adj1" fmla="val 79202"/>
              <a:gd name="adj2" fmla="val 16803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VNI-Avo" pitchFamily="2" charset="0"/>
              </a:rPr>
              <a:t>5. luoäc baùnh</a:t>
            </a:r>
            <a:endParaRPr lang="en-US" sz="2400" b="1" dirty="0">
              <a:latin typeface="VNI-Avo" pitchFamily="2" charset="0"/>
            </a:endParaRPr>
          </a:p>
        </p:txBody>
      </p:sp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16F2EDA8-E471-4735-AE99-45A2F6A19242}"/>
              </a:ext>
            </a:extLst>
          </p:cNvPr>
          <p:cNvSpPr/>
          <p:nvPr/>
        </p:nvSpPr>
        <p:spPr>
          <a:xfrm>
            <a:off x="0" y="5301343"/>
            <a:ext cx="12192000" cy="15566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VNI-Avo" pitchFamily="2" charset="0"/>
              </a:rPr>
              <a:t>Trình töï cuûa vieäc laøm baùnh chöng:</a:t>
            </a:r>
          </a:p>
          <a:p>
            <a:endParaRPr lang="vi-VN" sz="2400" dirty="0">
              <a:latin typeface="VNI-Avo" pitchFamily="2" charset="0"/>
            </a:endParaRPr>
          </a:p>
          <a:p>
            <a:pPr algn="ctr"/>
            <a:endParaRPr lang="en-US" dirty="0">
              <a:latin typeface="VNI-Avo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ECE6E-4B29-4499-9521-DBA9DA954ED5}"/>
              </a:ext>
            </a:extLst>
          </p:cNvPr>
          <p:cNvSpPr txBox="1"/>
          <p:nvPr/>
        </p:nvSpPr>
        <p:spPr>
          <a:xfrm>
            <a:off x="326570" y="5975988"/>
            <a:ext cx="260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VNI-Avo" pitchFamily="2" charset="0"/>
              </a:rPr>
              <a:t>3. röûa laù dong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903C2C-035D-48C8-98A6-01EDE80F4003}"/>
              </a:ext>
            </a:extLst>
          </p:cNvPr>
          <p:cNvSpPr txBox="1"/>
          <p:nvPr/>
        </p:nvSpPr>
        <p:spPr>
          <a:xfrm>
            <a:off x="2688773" y="6017305"/>
            <a:ext cx="246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VNI-Avo" pitchFamily="2" charset="0"/>
              </a:rPr>
              <a:t>4. lau laù dong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6E61A-CB5F-4163-A6B1-B3EDB8C1A438}"/>
              </a:ext>
            </a:extLst>
          </p:cNvPr>
          <p:cNvSpPr txBox="1"/>
          <p:nvPr/>
        </p:nvSpPr>
        <p:spPr>
          <a:xfrm>
            <a:off x="5246911" y="6017305"/>
            <a:ext cx="202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vi-VN" sz="2400" dirty="0">
                <a:solidFill>
                  <a:schemeClr val="bg1"/>
                </a:solidFill>
                <a:latin typeface="VNI-Avo" pitchFamily="2" charset="0"/>
              </a:rPr>
              <a:t>goùi baùnh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8C0F8-B169-4655-A994-7FF66655B627}"/>
              </a:ext>
            </a:extLst>
          </p:cNvPr>
          <p:cNvSpPr txBox="1"/>
          <p:nvPr/>
        </p:nvSpPr>
        <p:spPr>
          <a:xfrm>
            <a:off x="7440392" y="6017830"/>
            <a:ext cx="220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VNI-Avo" pitchFamily="2" charset="0"/>
              </a:rPr>
              <a:t>5. luoäc baùnh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F7EE4E-53F5-43A6-9ADB-562AF0CB124E}"/>
              </a:ext>
            </a:extLst>
          </p:cNvPr>
          <p:cNvSpPr txBox="1"/>
          <p:nvPr/>
        </p:nvSpPr>
        <p:spPr>
          <a:xfrm>
            <a:off x="9715504" y="6017306"/>
            <a:ext cx="220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VNI-Avo" pitchFamily="2" charset="0"/>
              </a:rPr>
              <a:t>2. vôùt baùnh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DA47-2221-410E-848B-253D4151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73611"/>
            <a:ext cx="11321144" cy="21407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latin typeface="VNI-Avo" pitchFamily="2" charset="0"/>
              </a:rPr>
              <a:t>2. </a:t>
            </a:r>
            <a:r>
              <a:rPr lang="en-US" sz="3200" dirty="0" err="1">
                <a:latin typeface="VNI-Avo" pitchFamily="2" charset="0"/>
              </a:rPr>
              <a:t>Hoûi</a:t>
            </a:r>
            <a:r>
              <a:rPr lang="en-US" sz="3200" dirty="0">
                <a:latin typeface="VNI-Avo" pitchFamily="2" charset="0"/>
              </a:rPr>
              <a:t> – </a:t>
            </a:r>
            <a:r>
              <a:rPr lang="en-US" sz="3200" dirty="0" err="1">
                <a:latin typeface="VNI-Avo" pitchFamily="2" charset="0"/>
              </a:rPr>
              <a:t>ñaùp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vieäc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thöôøng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dòp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Teát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hoûi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lôøi</a:t>
            </a:r>
            <a:r>
              <a:rPr lang="en-US" sz="3200" dirty="0">
                <a:latin typeface="VNI-Avo" pitchFamily="2" charset="0"/>
              </a:rPr>
              <a:t>.</a:t>
            </a:r>
            <a:endParaRPr lang="vi-VN" sz="3200" dirty="0">
              <a:latin typeface="VNI-Avo" pitchFamily="2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200" dirty="0">
                <a:latin typeface="VNI-Avo" pitchFamily="2" charset="0"/>
              </a:rPr>
              <a:t>M: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thöôøng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dòp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Teát</a:t>
            </a:r>
            <a:r>
              <a:rPr lang="en-US" sz="3200" dirty="0">
                <a:latin typeface="VNI-Avo" pitchFamily="2" charset="0"/>
              </a:rPr>
              <a:t>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3200" dirty="0">
                <a:latin typeface="VNI-Avo" pitchFamily="2" charset="0"/>
              </a:rPr>
              <a:t>    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dòp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Teát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mình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thöôøng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thaêm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haøng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E52A4-4709-4E1D-8FF0-F37DCBB84B9F}"/>
              </a:ext>
            </a:extLst>
          </p:cNvPr>
          <p:cNvSpPr txBox="1"/>
          <p:nvPr/>
        </p:nvSpPr>
        <p:spPr>
          <a:xfrm>
            <a:off x="881743" y="3261641"/>
            <a:ext cx="703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 </a:t>
            </a:r>
            <a:r>
              <a:rPr lang="vi-VN" sz="3200" dirty="0">
                <a:solidFill>
                  <a:srgbClr val="FF0000"/>
                </a:solidFill>
              </a:rPr>
              <a:t>-</a:t>
            </a:r>
            <a:r>
              <a:rPr lang="vi-VN" sz="3200" dirty="0"/>
              <a:t> </a:t>
            </a:r>
            <a:r>
              <a:rPr lang="vi-VN" sz="3600" dirty="0">
                <a:solidFill>
                  <a:srgbClr val="FF0000"/>
                </a:solidFill>
              </a:rPr>
              <a:t>Trước Tết, bạn thường làm gì?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776A2-04EF-48CC-A0B6-D36081CF6486}"/>
              </a:ext>
            </a:extLst>
          </p:cNvPr>
          <p:cNvSpPr txBox="1"/>
          <p:nvPr/>
        </p:nvSpPr>
        <p:spPr>
          <a:xfrm>
            <a:off x="881743" y="3897273"/>
            <a:ext cx="815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Trước Tết, tớ dọn nhà cùng bố mẹ.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B5D73-9180-4496-97E3-47E4CFF133F3}"/>
              </a:ext>
            </a:extLst>
          </p:cNvPr>
          <p:cNvSpPr txBox="1"/>
          <p:nvPr/>
        </p:nvSpPr>
        <p:spPr>
          <a:xfrm>
            <a:off x="881742" y="4532905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 </a:t>
            </a:r>
            <a:r>
              <a:rPr lang="vi-VN" sz="3600" dirty="0">
                <a:solidFill>
                  <a:srgbClr val="FF0000"/>
                </a:solidFill>
              </a:rPr>
              <a:t>- Ngày mùng 1 Tết bạn thường đi đâu?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2684E-D953-453C-81A7-B79E61352008}"/>
              </a:ext>
            </a:extLst>
          </p:cNvPr>
          <p:cNvSpPr txBox="1"/>
          <p:nvPr/>
        </p:nvSpPr>
        <p:spPr>
          <a:xfrm>
            <a:off x="968829" y="5140328"/>
            <a:ext cx="815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1">
                    <a:lumMod val="50000"/>
                  </a:schemeClr>
                </a:solidFill>
              </a:rPr>
              <a:t>   Tớ cùng bố mẹ đi chúc Tết ông bà.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0" y="307505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Tieát 5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Luyeän vieát ñoaïn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63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6" y="622831"/>
            <a:ext cx="11664616" cy="5232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VNI-Avo" pitchFamily="2" charset="0"/>
              </a:rPr>
              <a:t>Ñoïc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döôùi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ñaây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hoûi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400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71461" y="974868"/>
            <a:ext cx="8500597" cy="4049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5037187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a.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ai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göûi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5572792"/>
            <a:ext cx="943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b.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dòp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38200" y="6091167"/>
            <a:ext cx="943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c. </a:t>
            </a:r>
            <a:r>
              <a:rPr lang="en-US" sz="3200" dirty="0" err="1">
                <a:latin typeface="VNI-Avo" pitchFamily="2" charset="0"/>
              </a:rPr>
              <a:t>Ngöôøi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chuùc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ñieàu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4030080" y="175"/>
            <a:ext cx="42112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endParaRPr lang="en-US" sz="3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C51567-8D58-4314-BFD9-54E1878F0844}"/>
              </a:ext>
            </a:extLst>
          </p:cNvPr>
          <p:cNvSpPr txBox="1"/>
          <p:nvPr/>
        </p:nvSpPr>
        <p:spPr>
          <a:xfrm>
            <a:off x="318837" y="93619"/>
            <a:ext cx="1155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2.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Em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haõy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vieát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taám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thieäp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göûi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cho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ngöôøi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baïn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hoaëc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ngöôøi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thaân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ôû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xa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A0ABD-DD02-48A9-9F77-EB94F8F5A676}"/>
              </a:ext>
            </a:extLst>
          </p:cNvPr>
          <p:cNvSpPr/>
          <p:nvPr/>
        </p:nvSpPr>
        <p:spPr>
          <a:xfrm>
            <a:off x="925288" y="1545770"/>
            <a:ext cx="4680857" cy="1023257"/>
          </a:xfrm>
          <a:prstGeom prst="rect">
            <a:avLst/>
          </a:prstGeom>
          <a:solidFill>
            <a:srgbClr val="FFCCCC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Em seõ vieát taám thieäp chuùc Teát ai?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E6BDB-6C50-48E2-A03B-E7F0E232C310}"/>
              </a:ext>
            </a:extLst>
          </p:cNvPr>
          <p:cNvSpPr/>
          <p:nvPr/>
        </p:nvSpPr>
        <p:spPr>
          <a:xfrm>
            <a:off x="6585857" y="1545769"/>
            <a:ext cx="4680857" cy="1023257"/>
          </a:xfrm>
          <a:prstGeom prst="rect">
            <a:avLst/>
          </a:prstGeom>
          <a:solidFill>
            <a:srgbClr val="FFCCCC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Em seõ chuùc theá naøo?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602BECE-EA54-4EF7-80BD-101CECF8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3" y="2820850"/>
            <a:ext cx="4896533" cy="379766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96A75A4-1E3D-47D8-AE60-23C1F3BE0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6" y="2820847"/>
            <a:ext cx="4680857" cy="37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10075771" y="-457890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171450" y="1740342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7" y="624152"/>
            <a:ext cx="954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645547" y="1499488"/>
            <a:ext cx="9546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14433"/>
            <a:ext cx="9826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224997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42005" y="81331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3097322" y="149855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vi-VN" sz="4800" b="1" dirty="0">
                <a:solidFill>
                  <a:schemeClr val="bg1"/>
                </a:solidFill>
                <a:latin typeface="VNI-Avo" pitchFamily="2" charset="0"/>
              </a:rPr>
              <a:t>2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1014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HP001 4 hàng</vt:lpstr>
      <vt:lpstr>HP211</vt:lpstr>
      <vt:lpstr>VNI-Avo</vt:lpstr>
      <vt:lpstr>Office Theme</vt:lpstr>
      <vt:lpstr>PowerPoint Presentation</vt:lpstr>
      <vt:lpstr>PowerPoint Presentation</vt:lpstr>
      <vt:lpstr>TEÁT ÑEÁN ROÀI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Hang Nguyen</cp:lastModifiedBy>
  <cp:revision>21</cp:revision>
  <dcterms:created xsi:type="dcterms:W3CDTF">2021-07-08T01:33:34Z</dcterms:created>
  <dcterms:modified xsi:type="dcterms:W3CDTF">2025-04-03T18:31:08Z</dcterms:modified>
</cp:coreProperties>
</file>