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7" r:id="rId3"/>
    <p:sldId id="287" r:id="rId4"/>
    <p:sldId id="292" r:id="rId5"/>
    <p:sldId id="288" r:id="rId6"/>
    <p:sldId id="294" r:id="rId7"/>
    <p:sldId id="289" r:id="rId8"/>
    <p:sldId id="29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99CC"/>
    <a:srgbClr val="FF6699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86F6F-428D-4C79-B6CD-7EB6A2D58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D0B8D9-340D-48ED-8B85-F9527F5A2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B3307C-016F-43C2-B958-01AA7D521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14240-50EE-4783-B23D-7A729B98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59C87-4253-4FCD-9F23-93E02E1A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772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E2521-38DC-4E4B-A6E0-2E52E2BA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D71B6-6772-4F37-B954-0FF853005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CC3B-FD7D-4D7D-B71C-AA7F993B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598F7-C2FD-498A-BECA-197D82A22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7E4F6-52F9-481F-9EA3-3841311B3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790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570B41-2E88-4F56-B283-E1C4E77D6C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122752-4B93-422B-955E-05276AFB4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8CDE0-4533-42BD-85A5-F6D011028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B8E02-9427-4BEF-B5FE-F822C72C9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DD7F-E896-48ED-8A08-09DCF9DB3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6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FF32C-AE0B-4611-9BBE-5CD91F70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1166D-DE65-4398-836B-1F939D4BB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F978B5-6A8F-411A-8BCD-F0B5EFC36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6C322-BF0B-4F23-94FE-3575770F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EB1E9-0CE9-43C0-A01C-A6CDB80D4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995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4AC43-11B6-4D7D-84B6-3597BE701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2E349-A4C5-45F2-AF7B-8FFFF67FE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16785-4213-483F-9C80-D65DD6389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E6344-5436-41E7-B9B9-3F7195A28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7D387-9BFF-41E9-B792-8A401874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665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F6E92-592E-4100-913D-DF9D94A6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7C6BF-D35B-438F-8A2B-6BE5F8A0D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2A291-B09C-4AF7-85A4-0FFB86AEB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7D817-A517-413E-B575-16EE3E03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E4E0B8-74A1-4F47-BCD3-8F16F6341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65D6AB-A351-421A-B29B-296AB05B9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59F80-0518-4499-99BA-FF36AE265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720F9-4FFA-4EDF-8D0D-74868D43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C42B1-79E3-49FF-8FA6-556B0EE55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D92B0-D898-49CC-B7BA-00E10A1466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4FC1D9-E937-431C-9B18-381119CE2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7A3D8D-EA14-4824-8284-D0A3A83D8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C2E78B-F122-471F-B5E6-73C17EA77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677090-316E-4CB7-A491-369C81EB3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83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B3F6B-C4EC-4086-92CA-1D00050D1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A736EA-95BF-43AF-BD2B-1911DD91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863BD5-B057-415A-ACBD-2B3422D5E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BD21A2-D265-41D6-93A5-0A10B895C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93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96A1B0-6BD1-4A29-8F9F-74672D393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BFD5A8-ECFA-422D-98EB-7903B76FB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149143-8DE3-4943-AA88-6029AE309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4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3831-514D-4D86-9D4D-2891F5F28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4A3E5-1DA4-4927-A125-4A7C2FB6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D9919-9C55-445C-8A0A-148AE1E0D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BC205-FBB2-4FFE-B59D-40C5DE4C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E09D5-795D-43E0-8EAE-EA6BD9F37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F780A-7F0A-4004-8EED-B411F7FB9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56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157F-E0D4-4C10-8DD1-1A9840F8B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E4F5B-D439-43C1-87C9-3093A19F50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98AD8-BADD-4AAB-AD7A-29EC440861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6D06DD-8D70-4F1D-8085-A0DD4B292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7E7B3-1F60-43E3-AF25-AB867480A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78231-4720-4046-B6EB-53CB7F1C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88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159084-1880-4AF3-94CA-7CF363476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046179-1D33-4D91-9877-FDC9C83EE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B6678-9755-4B7C-A13D-2DD6B09E8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  <a:t>4/4/2025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2C55E-ED35-447D-93D9-06700F8B83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06BB87-2B81-4AA7-B780-5856FB2804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270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A8966-4307-A84E-569D-462A4CF09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F231540A-8DF7-7604-5D7D-1E5F4FD72BFF}"/>
              </a:ext>
            </a:extLst>
          </p:cNvPr>
          <p:cNvGrpSpPr/>
          <p:nvPr/>
        </p:nvGrpSpPr>
        <p:grpSpPr>
          <a:xfrm>
            <a:off x="-27709" y="-11797"/>
            <a:ext cx="12233565" cy="1604338"/>
            <a:chOff x="-27709" y="-11797"/>
            <a:chExt cx="12233565" cy="160433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E8F76BD-C4F5-0487-EBEC-3DBADFD146C4}"/>
                </a:ext>
              </a:extLst>
            </p:cNvPr>
            <p:cNvSpPr/>
            <p:nvPr/>
          </p:nvSpPr>
          <p:spPr>
            <a:xfrm>
              <a:off x="-13853" y="218208"/>
              <a:ext cx="12219709" cy="1374333"/>
            </a:xfrm>
            <a:custGeom>
              <a:avLst/>
              <a:gdLst>
                <a:gd name="connsiteX0" fmla="*/ 0 w 12192000"/>
                <a:gd name="connsiteY0" fmla="*/ 0 h 1435821"/>
                <a:gd name="connsiteX1" fmla="*/ 12192000 w 12192000"/>
                <a:gd name="connsiteY1" fmla="*/ 0 h 1435821"/>
                <a:gd name="connsiteX2" fmla="*/ 12192000 w 12192000"/>
                <a:gd name="connsiteY2" fmla="*/ 1435821 h 1435821"/>
                <a:gd name="connsiteX3" fmla="*/ 0 w 12192000"/>
                <a:gd name="connsiteY3" fmla="*/ 1435821 h 1435821"/>
                <a:gd name="connsiteX4" fmla="*/ 0 w 12192000"/>
                <a:gd name="connsiteY4" fmla="*/ 0 h 1435821"/>
                <a:gd name="connsiteX0" fmla="*/ 0 w 12192000"/>
                <a:gd name="connsiteY0" fmla="*/ 0 h 1503554"/>
                <a:gd name="connsiteX1" fmla="*/ 12192000 w 12192000"/>
                <a:gd name="connsiteY1" fmla="*/ 0 h 1503554"/>
                <a:gd name="connsiteX2" fmla="*/ 12192000 w 12192000"/>
                <a:gd name="connsiteY2" fmla="*/ 1435821 h 1503554"/>
                <a:gd name="connsiteX3" fmla="*/ 0 w 12192000"/>
                <a:gd name="connsiteY3" fmla="*/ 1435821 h 1503554"/>
                <a:gd name="connsiteX4" fmla="*/ 0 w 12192000"/>
                <a:gd name="connsiteY4" fmla="*/ 0 h 1503554"/>
                <a:gd name="connsiteX0" fmla="*/ 27709 w 12219709"/>
                <a:gd name="connsiteY0" fmla="*/ 0 h 1435821"/>
                <a:gd name="connsiteX1" fmla="*/ 12219709 w 12219709"/>
                <a:gd name="connsiteY1" fmla="*/ 0 h 1435821"/>
                <a:gd name="connsiteX2" fmla="*/ 12219709 w 12219709"/>
                <a:gd name="connsiteY2" fmla="*/ 1435821 h 1435821"/>
                <a:gd name="connsiteX3" fmla="*/ 0 w 12219709"/>
                <a:gd name="connsiteY3" fmla="*/ 1241858 h 1435821"/>
                <a:gd name="connsiteX4" fmla="*/ 27709 w 12219709"/>
                <a:gd name="connsiteY4" fmla="*/ 0 h 1435821"/>
                <a:gd name="connsiteX0" fmla="*/ 27709 w 12219709"/>
                <a:gd name="connsiteY0" fmla="*/ 0 h 1313379"/>
                <a:gd name="connsiteX1" fmla="*/ 12219709 w 12219709"/>
                <a:gd name="connsiteY1" fmla="*/ 0 h 1313379"/>
                <a:gd name="connsiteX2" fmla="*/ 12205854 w 12219709"/>
                <a:gd name="connsiteY2" fmla="*/ 1255712 h 1313379"/>
                <a:gd name="connsiteX3" fmla="*/ 0 w 12219709"/>
                <a:gd name="connsiteY3" fmla="*/ 1241858 h 1313379"/>
                <a:gd name="connsiteX4" fmla="*/ 27709 w 12219709"/>
                <a:gd name="connsiteY4" fmla="*/ 0 h 1313379"/>
                <a:gd name="connsiteX0" fmla="*/ 27709 w 12219709"/>
                <a:gd name="connsiteY0" fmla="*/ 0 h 1374333"/>
                <a:gd name="connsiteX1" fmla="*/ 12219709 w 12219709"/>
                <a:gd name="connsiteY1" fmla="*/ 0 h 1374333"/>
                <a:gd name="connsiteX2" fmla="*/ 12205854 w 12219709"/>
                <a:gd name="connsiteY2" fmla="*/ 1255712 h 1374333"/>
                <a:gd name="connsiteX3" fmla="*/ 0 w 12219709"/>
                <a:gd name="connsiteY3" fmla="*/ 1241858 h 1374333"/>
                <a:gd name="connsiteX4" fmla="*/ 27709 w 12219709"/>
                <a:gd name="connsiteY4" fmla="*/ 0 h 137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9709" h="1374333">
                  <a:moveTo>
                    <a:pt x="27709" y="0"/>
                  </a:moveTo>
                  <a:lnTo>
                    <a:pt x="12219709" y="0"/>
                  </a:lnTo>
                  <a:lnTo>
                    <a:pt x="12205854" y="1255712"/>
                  </a:lnTo>
                  <a:cubicBezTo>
                    <a:pt x="6119091" y="1435821"/>
                    <a:pt x="5712691" y="1394258"/>
                    <a:pt x="0" y="1241858"/>
                  </a:cubicBezTo>
                  <a:lnTo>
                    <a:pt x="27709" y="0"/>
                  </a:lnTo>
                  <a:close/>
                </a:path>
              </a:pathLst>
            </a:custGeom>
            <a:solidFill>
              <a:srgbClr val="7AC5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BD56A1C6-C1B8-1420-3D5B-8988A15B1875}"/>
                </a:ext>
              </a:extLst>
            </p:cNvPr>
            <p:cNvSpPr/>
            <p:nvPr/>
          </p:nvSpPr>
          <p:spPr>
            <a:xfrm>
              <a:off x="-27709" y="-11797"/>
              <a:ext cx="12219709" cy="1374333"/>
            </a:xfrm>
            <a:custGeom>
              <a:avLst/>
              <a:gdLst>
                <a:gd name="connsiteX0" fmla="*/ 0 w 12192000"/>
                <a:gd name="connsiteY0" fmla="*/ 0 h 1435821"/>
                <a:gd name="connsiteX1" fmla="*/ 12192000 w 12192000"/>
                <a:gd name="connsiteY1" fmla="*/ 0 h 1435821"/>
                <a:gd name="connsiteX2" fmla="*/ 12192000 w 12192000"/>
                <a:gd name="connsiteY2" fmla="*/ 1435821 h 1435821"/>
                <a:gd name="connsiteX3" fmla="*/ 0 w 12192000"/>
                <a:gd name="connsiteY3" fmla="*/ 1435821 h 1435821"/>
                <a:gd name="connsiteX4" fmla="*/ 0 w 12192000"/>
                <a:gd name="connsiteY4" fmla="*/ 0 h 1435821"/>
                <a:gd name="connsiteX0" fmla="*/ 0 w 12192000"/>
                <a:gd name="connsiteY0" fmla="*/ 0 h 1503554"/>
                <a:gd name="connsiteX1" fmla="*/ 12192000 w 12192000"/>
                <a:gd name="connsiteY1" fmla="*/ 0 h 1503554"/>
                <a:gd name="connsiteX2" fmla="*/ 12192000 w 12192000"/>
                <a:gd name="connsiteY2" fmla="*/ 1435821 h 1503554"/>
                <a:gd name="connsiteX3" fmla="*/ 0 w 12192000"/>
                <a:gd name="connsiteY3" fmla="*/ 1435821 h 1503554"/>
                <a:gd name="connsiteX4" fmla="*/ 0 w 12192000"/>
                <a:gd name="connsiteY4" fmla="*/ 0 h 1503554"/>
                <a:gd name="connsiteX0" fmla="*/ 27709 w 12219709"/>
                <a:gd name="connsiteY0" fmla="*/ 0 h 1435821"/>
                <a:gd name="connsiteX1" fmla="*/ 12219709 w 12219709"/>
                <a:gd name="connsiteY1" fmla="*/ 0 h 1435821"/>
                <a:gd name="connsiteX2" fmla="*/ 12219709 w 12219709"/>
                <a:gd name="connsiteY2" fmla="*/ 1435821 h 1435821"/>
                <a:gd name="connsiteX3" fmla="*/ 0 w 12219709"/>
                <a:gd name="connsiteY3" fmla="*/ 1241858 h 1435821"/>
                <a:gd name="connsiteX4" fmla="*/ 27709 w 12219709"/>
                <a:gd name="connsiteY4" fmla="*/ 0 h 1435821"/>
                <a:gd name="connsiteX0" fmla="*/ 27709 w 12219709"/>
                <a:gd name="connsiteY0" fmla="*/ 0 h 1313379"/>
                <a:gd name="connsiteX1" fmla="*/ 12219709 w 12219709"/>
                <a:gd name="connsiteY1" fmla="*/ 0 h 1313379"/>
                <a:gd name="connsiteX2" fmla="*/ 12205854 w 12219709"/>
                <a:gd name="connsiteY2" fmla="*/ 1255712 h 1313379"/>
                <a:gd name="connsiteX3" fmla="*/ 0 w 12219709"/>
                <a:gd name="connsiteY3" fmla="*/ 1241858 h 1313379"/>
                <a:gd name="connsiteX4" fmla="*/ 27709 w 12219709"/>
                <a:gd name="connsiteY4" fmla="*/ 0 h 1313379"/>
                <a:gd name="connsiteX0" fmla="*/ 27709 w 12219709"/>
                <a:gd name="connsiteY0" fmla="*/ 0 h 1374333"/>
                <a:gd name="connsiteX1" fmla="*/ 12219709 w 12219709"/>
                <a:gd name="connsiteY1" fmla="*/ 0 h 1374333"/>
                <a:gd name="connsiteX2" fmla="*/ 12205854 w 12219709"/>
                <a:gd name="connsiteY2" fmla="*/ 1255712 h 1374333"/>
                <a:gd name="connsiteX3" fmla="*/ 0 w 12219709"/>
                <a:gd name="connsiteY3" fmla="*/ 1241858 h 1374333"/>
                <a:gd name="connsiteX4" fmla="*/ 27709 w 12219709"/>
                <a:gd name="connsiteY4" fmla="*/ 0 h 1374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19709" h="1374333">
                  <a:moveTo>
                    <a:pt x="27709" y="0"/>
                  </a:moveTo>
                  <a:lnTo>
                    <a:pt x="12219709" y="0"/>
                  </a:lnTo>
                  <a:lnTo>
                    <a:pt x="12205854" y="1255712"/>
                  </a:lnTo>
                  <a:cubicBezTo>
                    <a:pt x="6119091" y="1435821"/>
                    <a:pt x="5712691" y="1394258"/>
                    <a:pt x="0" y="1241858"/>
                  </a:cubicBezTo>
                  <a:lnTo>
                    <a:pt x="27709" y="0"/>
                  </a:lnTo>
                  <a:close/>
                </a:path>
              </a:pathLst>
            </a:custGeom>
            <a:solidFill>
              <a:srgbClr val="45AE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CE7DF2A-1B9C-2E82-52AE-5B709AD0F0D6}"/>
              </a:ext>
            </a:extLst>
          </p:cNvPr>
          <p:cNvGrpSpPr/>
          <p:nvPr/>
        </p:nvGrpSpPr>
        <p:grpSpPr>
          <a:xfrm>
            <a:off x="-409274" y="-100429"/>
            <a:ext cx="3041074" cy="1481858"/>
            <a:chOff x="-277091" y="-223478"/>
            <a:chExt cx="3041074" cy="1481858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F3CF6ED-0C47-69CF-94C3-008D6B6B6A9A}"/>
                </a:ext>
              </a:extLst>
            </p:cNvPr>
            <p:cNvSpPr/>
            <p:nvPr/>
          </p:nvSpPr>
          <p:spPr>
            <a:xfrm>
              <a:off x="34637" y="-177441"/>
              <a:ext cx="2729346" cy="1435821"/>
            </a:xfrm>
            <a:prstGeom prst="ellipse">
              <a:avLst/>
            </a:prstGeom>
            <a:solidFill>
              <a:srgbClr val="0D94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5400C31-7FB5-88C4-AF83-EE86A0B733F2}"/>
                </a:ext>
              </a:extLst>
            </p:cNvPr>
            <p:cNvSpPr/>
            <p:nvPr/>
          </p:nvSpPr>
          <p:spPr>
            <a:xfrm>
              <a:off x="-277091" y="-223478"/>
              <a:ext cx="2729346" cy="1435821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F15EE629-526A-5A1F-12D1-C0CC6C65CE70}"/>
                </a:ext>
              </a:extLst>
            </p:cNvPr>
            <p:cNvSpPr/>
            <p:nvPr/>
          </p:nvSpPr>
          <p:spPr>
            <a:xfrm>
              <a:off x="-277091" y="-133495"/>
              <a:ext cx="2452255" cy="125585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FA21DAE-CE8D-A0BF-BBF3-479D5A3F5FE9}"/>
              </a:ext>
            </a:extLst>
          </p:cNvPr>
          <p:cNvGrpSpPr/>
          <p:nvPr/>
        </p:nvGrpSpPr>
        <p:grpSpPr>
          <a:xfrm>
            <a:off x="1885217" y="3388900"/>
            <a:ext cx="9082865" cy="1288862"/>
            <a:chOff x="1543633" y="1001196"/>
            <a:chExt cx="6939425" cy="128886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8A6EEF5F-5CCF-37E2-F5E2-1F77FD3C7D78}"/>
                </a:ext>
              </a:extLst>
            </p:cNvPr>
            <p:cNvGrpSpPr/>
            <p:nvPr/>
          </p:nvGrpSpPr>
          <p:grpSpPr>
            <a:xfrm>
              <a:off x="1543633" y="1001196"/>
              <a:ext cx="6939425" cy="1288862"/>
              <a:chOff x="1399567" y="986345"/>
              <a:chExt cx="6939425" cy="1288862"/>
            </a:xfrm>
          </p:grpSpPr>
          <p:sp>
            <p:nvSpPr>
              <p:cNvPr id="25" name="Arrow: Chevron 24">
                <a:extLst>
                  <a:ext uri="{FF2B5EF4-FFF2-40B4-BE49-F238E27FC236}">
                    <a16:creationId xmlns:a16="http://schemas.microsoft.com/office/drawing/2014/main" id="{19241B3C-8CDB-0030-0C6B-D7DCEBF43023}"/>
                  </a:ext>
                </a:extLst>
              </p:cNvPr>
              <p:cNvSpPr/>
              <p:nvPr/>
            </p:nvSpPr>
            <p:spPr>
              <a:xfrm>
                <a:off x="1399567" y="1392789"/>
                <a:ext cx="2255235" cy="882418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0 w 2224312"/>
                  <a:gd name="connsiteY0" fmla="*/ 0 h 989308"/>
                  <a:gd name="connsiteX1" fmla="*/ 1762361 w 2224312"/>
                  <a:gd name="connsiteY1" fmla="*/ 65406 h 989308"/>
                  <a:gd name="connsiteX2" fmla="*/ 2224312 w 2224312"/>
                  <a:gd name="connsiteY2" fmla="*/ 527357 h 989308"/>
                  <a:gd name="connsiteX3" fmla="*/ 1762361 w 2224312"/>
                  <a:gd name="connsiteY3" fmla="*/ 989308 h 989308"/>
                  <a:gd name="connsiteX4" fmla="*/ 47415 w 2224312"/>
                  <a:gd name="connsiteY4" fmla="*/ 989308 h 989308"/>
                  <a:gd name="connsiteX5" fmla="*/ 509366 w 2224312"/>
                  <a:gd name="connsiteY5" fmla="*/ 527357 h 989308"/>
                  <a:gd name="connsiteX6" fmla="*/ 0 w 2224312"/>
                  <a:gd name="connsiteY6" fmla="*/ 0 h 989308"/>
                  <a:gd name="connsiteX0" fmla="*/ 0 w 2224312"/>
                  <a:gd name="connsiteY0" fmla="*/ 0 h 989308"/>
                  <a:gd name="connsiteX1" fmla="*/ 1762361 w 2224312"/>
                  <a:gd name="connsiteY1" fmla="*/ 65406 h 989308"/>
                  <a:gd name="connsiteX2" fmla="*/ 2224312 w 2224312"/>
                  <a:gd name="connsiteY2" fmla="*/ 527357 h 989308"/>
                  <a:gd name="connsiteX3" fmla="*/ 1762361 w 2224312"/>
                  <a:gd name="connsiteY3" fmla="*/ 989308 h 989308"/>
                  <a:gd name="connsiteX4" fmla="*/ 47415 w 2224312"/>
                  <a:gd name="connsiteY4" fmla="*/ 989308 h 989308"/>
                  <a:gd name="connsiteX5" fmla="*/ 611375 w 2224312"/>
                  <a:gd name="connsiteY5" fmla="*/ 421128 h 989308"/>
                  <a:gd name="connsiteX6" fmla="*/ 0 w 2224312"/>
                  <a:gd name="connsiteY6" fmla="*/ 0 h 9893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224312" h="989308">
                    <a:moveTo>
                      <a:pt x="0" y="0"/>
                    </a:moveTo>
                    <a:lnTo>
                      <a:pt x="1762361" y="65406"/>
                    </a:lnTo>
                    <a:lnTo>
                      <a:pt x="2224312" y="527357"/>
                    </a:lnTo>
                    <a:lnTo>
                      <a:pt x="1762361" y="989308"/>
                    </a:lnTo>
                    <a:lnTo>
                      <a:pt x="47415" y="989308"/>
                    </a:lnTo>
                    <a:lnTo>
                      <a:pt x="611375" y="4211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" name="Arrow: Chevron 1">
                <a:extLst>
                  <a:ext uri="{FF2B5EF4-FFF2-40B4-BE49-F238E27FC236}">
                    <a16:creationId xmlns:a16="http://schemas.microsoft.com/office/drawing/2014/main" id="{EE4FE57A-BF16-AA21-3793-059F39CABFA6}"/>
                  </a:ext>
                </a:extLst>
              </p:cNvPr>
              <p:cNvSpPr/>
              <p:nvPr/>
            </p:nvSpPr>
            <p:spPr>
              <a:xfrm rot="272365">
                <a:off x="1802298" y="1221534"/>
                <a:ext cx="2176897" cy="980242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461951 w 2176897"/>
                  <a:gd name="connsiteY5" fmla="*/ 518291 h 980242"/>
                  <a:gd name="connsiteX6" fmla="*/ 9424 w 2176897"/>
                  <a:gd name="connsiteY6" fmla="*/ 0 h 98024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649824 w 2176897"/>
                  <a:gd name="connsiteY5" fmla="*/ 433884 h 980242"/>
                  <a:gd name="connsiteX6" fmla="*/ 9424 w 2176897"/>
                  <a:gd name="connsiteY6" fmla="*/ 0 h 980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6897" h="980242">
                    <a:moveTo>
                      <a:pt x="9424" y="0"/>
                    </a:moveTo>
                    <a:lnTo>
                      <a:pt x="1714946" y="56340"/>
                    </a:lnTo>
                    <a:lnTo>
                      <a:pt x="2176897" y="518291"/>
                    </a:lnTo>
                    <a:lnTo>
                      <a:pt x="1714946" y="980242"/>
                    </a:lnTo>
                    <a:lnTo>
                      <a:pt x="0" y="980242"/>
                    </a:lnTo>
                    <a:lnTo>
                      <a:pt x="649824" y="433884"/>
                    </a:lnTo>
                    <a:lnTo>
                      <a:pt x="9424" y="0"/>
                    </a:lnTo>
                    <a:close/>
                  </a:path>
                </a:pathLst>
              </a:custGeom>
              <a:solidFill>
                <a:srgbClr val="9AD3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Arrow: Chevron 1">
                <a:extLst>
                  <a:ext uri="{FF2B5EF4-FFF2-40B4-BE49-F238E27FC236}">
                    <a16:creationId xmlns:a16="http://schemas.microsoft.com/office/drawing/2014/main" id="{484EECCE-BF57-A030-C5E8-F3060C4E66BD}"/>
                  </a:ext>
                </a:extLst>
              </p:cNvPr>
              <p:cNvSpPr/>
              <p:nvPr/>
            </p:nvSpPr>
            <p:spPr>
              <a:xfrm rot="10800000">
                <a:off x="6162095" y="1114568"/>
                <a:ext cx="2176897" cy="906303"/>
              </a:xfrm>
              <a:custGeom>
                <a:avLst/>
                <a:gdLst>
                  <a:gd name="connsiteX0" fmla="*/ 0 w 2176897"/>
                  <a:gd name="connsiteY0" fmla="*/ 0 h 923902"/>
                  <a:gd name="connsiteX1" fmla="*/ 1714946 w 2176897"/>
                  <a:gd name="connsiteY1" fmla="*/ 0 h 923902"/>
                  <a:gd name="connsiteX2" fmla="*/ 2176897 w 2176897"/>
                  <a:gd name="connsiteY2" fmla="*/ 461951 h 923902"/>
                  <a:gd name="connsiteX3" fmla="*/ 1714946 w 2176897"/>
                  <a:gd name="connsiteY3" fmla="*/ 923902 h 923902"/>
                  <a:gd name="connsiteX4" fmla="*/ 0 w 2176897"/>
                  <a:gd name="connsiteY4" fmla="*/ 923902 h 923902"/>
                  <a:gd name="connsiteX5" fmla="*/ 461951 w 2176897"/>
                  <a:gd name="connsiteY5" fmla="*/ 461951 h 923902"/>
                  <a:gd name="connsiteX6" fmla="*/ 0 w 2176897"/>
                  <a:gd name="connsiteY6" fmla="*/ 0 h 92390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461951 w 2176897"/>
                  <a:gd name="connsiteY5" fmla="*/ 518291 h 980242"/>
                  <a:gd name="connsiteX6" fmla="*/ 9424 w 2176897"/>
                  <a:gd name="connsiteY6" fmla="*/ 0 h 980242"/>
                  <a:gd name="connsiteX0" fmla="*/ 9424 w 2176897"/>
                  <a:gd name="connsiteY0" fmla="*/ 0 h 980242"/>
                  <a:gd name="connsiteX1" fmla="*/ 1714946 w 2176897"/>
                  <a:gd name="connsiteY1" fmla="*/ 56340 h 980242"/>
                  <a:gd name="connsiteX2" fmla="*/ 2176897 w 2176897"/>
                  <a:gd name="connsiteY2" fmla="*/ 518291 h 980242"/>
                  <a:gd name="connsiteX3" fmla="*/ 1714946 w 2176897"/>
                  <a:gd name="connsiteY3" fmla="*/ 980242 h 980242"/>
                  <a:gd name="connsiteX4" fmla="*/ 0 w 2176897"/>
                  <a:gd name="connsiteY4" fmla="*/ 980242 h 980242"/>
                  <a:gd name="connsiteX5" fmla="*/ 649824 w 2176897"/>
                  <a:gd name="connsiteY5" fmla="*/ 433884 h 980242"/>
                  <a:gd name="connsiteX6" fmla="*/ 9424 w 2176897"/>
                  <a:gd name="connsiteY6" fmla="*/ 0 h 9802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6897" h="980242">
                    <a:moveTo>
                      <a:pt x="9424" y="0"/>
                    </a:moveTo>
                    <a:lnTo>
                      <a:pt x="1714946" y="56340"/>
                    </a:lnTo>
                    <a:lnTo>
                      <a:pt x="2176897" y="518291"/>
                    </a:lnTo>
                    <a:lnTo>
                      <a:pt x="1714946" y="980242"/>
                    </a:lnTo>
                    <a:lnTo>
                      <a:pt x="0" y="980242"/>
                    </a:lnTo>
                    <a:lnTo>
                      <a:pt x="649824" y="433884"/>
                    </a:lnTo>
                    <a:lnTo>
                      <a:pt x="9424" y="0"/>
                    </a:lnTo>
                    <a:close/>
                  </a:path>
                </a:pathLst>
              </a:custGeom>
              <a:solidFill>
                <a:srgbClr val="9AD3D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C27B9C68-18B9-6CB6-5382-0BF0B06E904A}"/>
                  </a:ext>
                </a:extLst>
              </p:cNvPr>
              <p:cNvGrpSpPr/>
              <p:nvPr/>
            </p:nvGrpSpPr>
            <p:grpSpPr>
              <a:xfrm>
                <a:off x="3224644" y="986345"/>
                <a:ext cx="4627419" cy="1174964"/>
                <a:chOff x="3186544" y="986344"/>
                <a:chExt cx="4627419" cy="1174964"/>
              </a:xfrm>
            </p:grpSpPr>
            <p:sp>
              <p:nvSpPr>
                <p:cNvPr id="12" name="Flowchart: Process 11">
                  <a:extLst>
                    <a:ext uri="{FF2B5EF4-FFF2-40B4-BE49-F238E27FC236}">
                      <a16:creationId xmlns:a16="http://schemas.microsoft.com/office/drawing/2014/main" id="{E0198B7D-4D47-B151-19EE-0DDAE24328C4}"/>
                    </a:ext>
                  </a:extLst>
                </p:cNvPr>
                <p:cNvSpPr/>
                <p:nvPr/>
              </p:nvSpPr>
              <p:spPr>
                <a:xfrm rot="10800000">
                  <a:off x="3186544" y="986344"/>
                  <a:ext cx="4627419" cy="1174964"/>
                </a:xfrm>
                <a:custGeom>
                  <a:avLst/>
                  <a:gdLst>
                    <a:gd name="connsiteX0" fmla="*/ 0 w 4391890"/>
                    <a:gd name="connsiteY0" fmla="*/ 0 h 820948"/>
                    <a:gd name="connsiteX1" fmla="*/ 3981416 w 4391890"/>
                    <a:gd name="connsiteY1" fmla="*/ 0 h 820948"/>
                    <a:gd name="connsiteX2" fmla="*/ 4391890 w 4391890"/>
                    <a:gd name="connsiteY2" fmla="*/ 410474 h 820948"/>
                    <a:gd name="connsiteX3" fmla="*/ 3981416 w 4391890"/>
                    <a:gd name="connsiteY3" fmla="*/ 820948 h 820948"/>
                    <a:gd name="connsiteX4" fmla="*/ 0 w 4391890"/>
                    <a:gd name="connsiteY4" fmla="*/ 820948 h 820948"/>
                    <a:gd name="connsiteX5" fmla="*/ 410474 w 4391890"/>
                    <a:gd name="connsiteY5" fmla="*/ 410474 h 820948"/>
                    <a:gd name="connsiteX6" fmla="*/ 0 w 4391890"/>
                    <a:gd name="connsiteY6" fmla="*/ 0 h 820948"/>
                    <a:gd name="connsiteX0" fmla="*/ 0 w 4003963"/>
                    <a:gd name="connsiteY0" fmla="*/ 0 h 820948"/>
                    <a:gd name="connsiteX1" fmla="*/ 3981416 w 4003963"/>
                    <a:gd name="connsiteY1" fmla="*/ 0 h 820948"/>
                    <a:gd name="connsiteX2" fmla="*/ 4003963 w 4003963"/>
                    <a:gd name="connsiteY2" fmla="*/ 355056 h 820948"/>
                    <a:gd name="connsiteX3" fmla="*/ 3981416 w 4003963"/>
                    <a:gd name="connsiteY3" fmla="*/ 820948 h 820948"/>
                    <a:gd name="connsiteX4" fmla="*/ 0 w 4003963"/>
                    <a:gd name="connsiteY4" fmla="*/ 820948 h 820948"/>
                    <a:gd name="connsiteX5" fmla="*/ 410474 w 4003963"/>
                    <a:gd name="connsiteY5" fmla="*/ 410474 h 820948"/>
                    <a:gd name="connsiteX6" fmla="*/ 0 w 4003963"/>
                    <a:gd name="connsiteY6" fmla="*/ 0 h 820948"/>
                    <a:gd name="connsiteX0" fmla="*/ 0 w 4003963"/>
                    <a:gd name="connsiteY0" fmla="*/ 0 h 904075"/>
                    <a:gd name="connsiteX1" fmla="*/ 3981416 w 4003963"/>
                    <a:gd name="connsiteY1" fmla="*/ 0 h 904075"/>
                    <a:gd name="connsiteX2" fmla="*/ 4003963 w 4003963"/>
                    <a:gd name="connsiteY2" fmla="*/ 355056 h 904075"/>
                    <a:gd name="connsiteX3" fmla="*/ 3981416 w 4003963"/>
                    <a:gd name="connsiteY3" fmla="*/ 820948 h 904075"/>
                    <a:gd name="connsiteX4" fmla="*/ 0 w 4003963"/>
                    <a:gd name="connsiteY4" fmla="*/ 904075 h 904075"/>
                    <a:gd name="connsiteX5" fmla="*/ 410474 w 4003963"/>
                    <a:gd name="connsiteY5" fmla="*/ 410474 h 904075"/>
                    <a:gd name="connsiteX6" fmla="*/ 0 w 4003963"/>
                    <a:gd name="connsiteY6" fmla="*/ 0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138546 w 4142509"/>
                    <a:gd name="connsiteY4" fmla="*/ 904075 h 904075"/>
                    <a:gd name="connsiteX5" fmla="*/ 549020 w 4142509"/>
                    <a:gd name="connsiteY5" fmla="*/ 410474 h 904075"/>
                    <a:gd name="connsiteX6" fmla="*/ 0 w 4142509"/>
                    <a:gd name="connsiteY6" fmla="*/ 180109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568037 w 4142509"/>
                    <a:gd name="connsiteY4" fmla="*/ 831272 h 904075"/>
                    <a:gd name="connsiteX5" fmla="*/ 138546 w 4142509"/>
                    <a:gd name="connsiteY5" fmla="*/ 904075 h 904075"/>
                    <a:gd name="connsiteX6" fmla="*/ 549020 w 4142509"/>
                    <a:gd name="connsiteY6" fmla="*/ 410474 h 904075"/>
                    <a:gd name="connsiteX7" fmla="*/ 0 w 4142509"/>
                    <a:gd name="connsiteY7" fmla="*/ 180109 h 90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142509" h="904075">
                      <a:moveTo>
                        <a:pt x="0" y="180109"/>
                      </a:moveTo>
                      <a:lnTo>
                        <a:pt x="4119962" y="0"/>
                      </a:lnTo>
                      <a:lnTo>
                        <a:pt x="4142509" y="355056"/>
                      </a:lnTo>
                      <a:lnTo>
                        <a:pt x="4119962" y="820948"/>
                      </a:lnTo>
                      <a:cubicBezTo>
                        <a:pt x="2935987" y="852098"/>
                        <a:pt x="1752012" y="800122"/>
                        <a:pt x="568037" y="831272"/>
                      </a:cubicBezTo>
                      <a:lnTo>
                        <a:pt x="138546" y="904075"/>
                      </a:lnTo>
                      <a:lnTo>
                        <a:pt x="549020" y="410474"/>
                      </a:lnTo>
                      <a:lnTo>
                        <a:pt x="0" y="180109"/>
                      </a:lnTo>
                      <a:close/>
                    </a:path>
                  </a:pathLst>
                </a:custGeom>
                <a:solidFill>
                  <a:srgbClr val="0D94D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Flowchart: Process 11">
                  <a:extLst>
                    <a:ext uri="{FF2B5EF4-FFF2-40B4-BE49-F238E27FC236}">
                      <a16:creationId xmlns:a16="http://schemas.microsoft.com/office/drawing/2014/main" id="{2542668E-C7FA-F98F-B371-EC7AC2C2437C}"/>
                    </a:ext>
                  </a:extLst>
                </p:cNvPr>
                <p:cNvSpPr/>
                <p:nvPr/>
              </p:nvSpPr>
              <p:spPr>
                <a:xfrm rot="10800000">
                  <a:off x="3359724" y="1095843"/>
                  <a:ext cx="4281057" cy="981003"/>
                </a:xfrm>
                <a:custGeom>
                  <a:avLst/>
                  <a:gdLst>
                    <a:gd name="connsiteX0" fmla="*/ 0 w 4391890"/>
                    <a:gd name="connsiteY0" fmla="*/ 0 h 820948"/>
                    <a:gd name="connsiteX1" fmla="*/ 3981416 w 4391890"/>
                    <a:gd name="connsiteY1" fmla="*/ 0 h 820948"/>
                    <a:gd name="connsiteX2" fmla="*/ 4391890 w 4391890"/>
                    <a:gd name="connsiteY2" fmla="*/ 410474 h 820948"/>
                    <a:gd name="connsiteX3" fmla="*/ 3981416 w 4391890"/>
                    <a:gd name="connsiteY3" fmla="*/ 820948 h 820948"/>
                    <a:gd name="connsiteX4" fmla="*/ 0 w 4391890"/>
                    <a:gd name="connsiteY4" fmla="*/ 820948 h 820948"/>
                    <a:gd name="connsiteX5" fmla="*/ 410474 w 4391890"/>
                    <a:gd name="connsiteY5" fmla="*/ 410474 h 820948"/>
                    <a:gd name="connsiteX6" fmla="*/ 0 w 4391890"/>
                    <a:gd name="connsiteY6" fmla="*/ 0 h 820948"/>
                    <a:gd name="connsiteX0" fmla="*/ 0 w 4003963"/>
                    <a:gd name="connsiteY0" fmla="*/ 0 h 820948"/>
                    <a:gd name="connsiteX1" fmla="*/ 3981416 w 4003963"/>
                    <a:gd name="connsiteY1" fmla="*/ 0 h 820948"/>
                    <a:gd name="connsiteX2" fmla="*/ 4003963 w 4003963"/>
                    <a:gd name="connsiteY2" fmla="*/ 355056 h 820948"/>
                    <a:gd name="connsiteX3" fmla="*/ 3981416 w 4003963"/>
                    <a:gd name="connsiteY3" fmla="*/ 820948 h 820948"/>
                    <a:gd name="connsiteX4" fmla="*/ 0 w 4003963"/>
                    <a:gd name="connsiteY4" fmla="*/ 820948 h 820948"/>
                    <a:gd name="connsiteX5" fmla="*/ 410474 w 4003963"/>
                    <a:gd name="connsiteY5" fmla="*/ 410474 h 820948"/>
                    <a:gd name="connsiteX6" fmla="*/ 0 w 4003963"/>
                    <a:gd name="connsiteY6" fmla="*/ 0 h 820948"/>
                    <a:gd name="connsiteX0" fmla="*/ 0 w 4003963"/>
                    <a:gd name="connsiteY0" fmla="*/ 0 h 904075"/>
                    <a:gd name="connsiteX1" fmla="*/ 3981416 w 4003963"/>
                    <a:gd name="connsiteY1" fmla="*/ 0 h 904075"/>
                    <a:gd name="connsiteX2" fmla="*/ 4003963 w 4003963"/>
                    <a:gd name="connsiteY2" fmla="*/ 355056 h 904075"/>
                    <a:gd name="connsiteX3" fmla="*/ 3981416 w 4003963"/>
                    <a:gd name="connsiteY3" fmla="*/ 820948 h 904075"/>
                    <a:gd name="connsiteX4" fmla="*/ 0 w 4003963"/>
                    <a:gd name="connsiteY4" fmla="*/ 904075 h 904075"/>
                    <a:gd name="connsiteX5" fmla="*/ 410474 w 4003963"/>
                    <a:gd name="connsiteY5" fmla="*/ 410474 h 904075"/>
                    <a:gd name="connsiteX6" fmla="*/ 0 w 4003963"/>
                    <a:gd name="connsiteY6" fmla="*/ 0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138546 w 4142509"/>
                    <a:gd name="connsiteY4" fmla="*/ 904075 h 904075"/>
                    <a:gd name="connsiteX5" fmla="*/ 549020 w 4142509"/>
                    <a:gd name="connsiteY5" fmla="*/ 410474 h 904075"/>
                    <a:gd name="connsiteX6" fmla="*/ 0 w 4142509"/>
                    <a:gd name="connsiteY6" fmla="*/ 180109 h 904075"/>
                    <a:gd name="connsiteX0" fmla="*/ 0 w 4142509"/>
                    <a:gd name="connsiteY0" fmla="*/ 180109 h 904075"/>
                    <a:gd name="connsiteX1" fmla="*/ 4119962 w 4142509"/>
                    <a:gd name="connsiteY1" fmla="*/ 0 h 904075"/>
                    <a:gd name="connsiteX2" fmla="*/ 4142509 w 4142509"/>
                    <a:gd name="connsiteY2" fmla="*/ 355056 h 904075"/>
                    <a:gd name="connsiteX3" fmla="*/ 4119962 w 4142509"/>
                    <a:gd name="connsiteY3" fmla="*/ 820948 h 904075"/>
                    <a:gd name="connsiteX4" fmla="*/ 568037 w 4142509"/>
                    <a:gd name="connsiteY4" fmla="*/ 831272 h 904075"/>
                    <a:gd name="connsiteX5" fmla="*/ 138546 w 4142509"/>
                    <a:gd name="connsiteY5" fmla="*/ 904075 h 904075"/>
                    <a:gd name="connsiteX6" fmla="*/ 549020 w 4142509"/>
                    <a:gd name="connsiteY6" fmla="*/ 410474 h 904075"/>
                    <a:gd name="connsiteX7" fmla="*/ 0 w 4142509"/>
                    <a:gd name="connsiteY7" fmla="*/ 180109 h 9040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4142509" h="904075">
                      <a:moveTo>
                        <a:pt x="0" y="180109"/>
                      </a:moveTo>
                      <a:lnTo>
                        <a:pt x="4119962" y="0"/>
                      </a:lnTo>
                      <a:lnTo>
                        <a:pt x="4142509" y="355056"/>
                      </a:lnTo>
                      <a:lnTo>
                        <a:pt x="4119962" y="820948"/>
                      </a:lnTo>
                      <a:cubicBezTo>
                        <a:pt x="2935987" y="852098"/>
                        <a:pt x="1752012" y="800122"/>
                        <a:pt x="568037" y="831272"/>
                      </a:cubicBezTo>
                      <a:lnTo>
                        <a:pt x="138546" y="904075"/>
                      </a:lnTo>
                      <a:lnTo>
                        <a:pt x="549020" y="410474"/>
                      </a:lnTo>
                      <a:lnTo>
                        <a:pt x="0" y="18010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D14B548-6FCF-7767-5205-65E636D40012}"/>
                </a:ext>
              </a:extLst>
            </p:cNvPr>
            <p:cNvSpPr/>
            <p:nvPr/>
          </p:nvSpPr>
          <p:spPr>
            <a:xfrm>
              <a:off x="2805597" y="1129419"/>
              <a:ext cx="923381" cy="1034829"/>
            </a:xfrm>
            <a:prstGeom prst="ellipse">
              <a:avLst/>
            </a:prstGeom>
            <a:solidFill>
              <a:srgbClr val="45AEC3"/>
            </a:solidFill>
            <a:ln/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.VnAvant" panose="020B7200000000000000" pitchFamily="34" charset="0"/>
                  <a:ea typeface="+mn-ea"/>
                  <a:cs typeface="+mn-cs"/>
                </a:rPr>
                <a:t>Bµi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.VnAvant" panose="020B7200000000000000" pitchFamily="34" charset="0"/>
                  <a:ea typeface="+mn-ea"/>
                  <a:cs typeface="+mn-cs"/>
                </a:rPr>
                <a:t>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4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.VnAvant" panose="020B7200000000000000" pitchFamily="34" charset="0"/>
                  <a:ea typeface="+mn-ea"/>
                  <a:cs typeface="+mn-cs"/>
                </a:rPr>
                <a:t>4</a:t>
              </a:r>
              <a:endPara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.VnAvant" panose="020B7200000000000000" pitchFamily="34" charset="0"/>
                <a:ea typeface="+mn-ea"/>
                <a:cs typeface="+mn-cs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31C933D9-4E66-D502-AE8A-7FD594C99A56}"/>
              </a:ext>
            </a:extLst>
          </p:cNvPr>
          <p:cNvSpPr txBox="1"/>
          <p:nvPr/>
        </p:nvSpPr>
        <p:spPr>
          <a:xfrm>
            <a:off x="4745569" y="3659388"/>
            <a:ext cx="4751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HP211"/>
                <a:ea typeface="+mn-ea"/>
                <a:cs typeface="Arial" panose="020B0604020202020204" pitchFamily="34" charset="0"/>
              </a:rPr>
              <a:t>TẾT ĐẾN RỒI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HP211"/>
                <a:ea typeface="+mn-ea"/>
                <a:cs typeface="Arial" panose="020B0604020202020204" pitchFamily="34" charset="0"/>
              </a:rPr>
              <a:t>(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HP211"/>
                <a:ea typeface="+mn-ea"/>
                <a:cs typeface="Arial" panose="020B0604020202020204" pitchFamily="34" charset="0"/>
              </a:rPr>
              <a:t>Tiết 3 + 4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HP211"/>
                <a:ea typeface="+mn-ea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6" name="Picture 15" descr="C:\Users\Administrator\Application Data\Zamaan's Software\psc\screenshot.JPG">
            <a:extLst>
              <a:ext uri="{FF2B5EF4-FFF2-40B4-BE49-F238E27FC236}">
                <a16:creationId xmlns:a16="http://schemas.microsoft.com/office/drawing/2014/main" id="{756862A2-79D6-582E-A3D1-84C0A21674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0" t="3933" r="72464" b="83940"/>
          <a:stretch/>
        </p:blipFill>
        <p:spPr bwMode="auto">
          <a:xfrm>
            <a:off x="182867" y="99971"/>
            <a:ext cx="1421998" cy="106333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06209DF-571A-12FB-E656-C5E1287FEBE7}"/>
              </a:ext>
            </a:extLst>
          </p:cNvPr>
          <p:cNvSpPr txBox="1"/>
          <p:nvPr/>
        </p:nvSpPr>
        <p:spPr>
          <a:xfrm>
            <a:off x="3391995" y="169484"/>
            <a:ext cx="58266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UBND QUẬN DƯƠNG KINH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TRƯỜNG TIỂU HỌC ANH DŨNG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C8AA4C-1952-DA49-CB34-D521BA27DCCF}"/>
              </a:ext>
            </a:extLst>
          </p:cNvPr>
          <p:cNvSpPr txBox="1"/>
          <p:nvPr/>
        </p:nvSpPr>
        <p:spPr>
          <a:xfrm>
            <a:off x="3601315" y="2718690"/>
            <a:ext cx="54080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TIẾNG VIỆT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1960D97-C35E-126E-B348-8E7C9A027B2C}"/>
              </a:ext>
            </a:extLst>
          </p:cNvPr>
          <p:cNvCxnSpPr>
            <a:cxnSpLocks/>
          </p:cNvCxnSpPr>
          <p:nvPr/>
        </p:nvCxnSpPr>
        <p:spPr>
          <a:xfrm>
            <a:off x="4785779" y="1123591"/>
            <a:ext cx="32817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455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EFB7F2-501A-0B4A-3BAC-6E90F008E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B5F7A6-BB6C-8D05-CF93-DFE829004BD9}"/>
              </a:ext>
            </a:extLst>
          </p:cNvPr>
          <p:cNvSpPr txBox="1"/>
          <p:nvPr/>
        </p:nvSpPr>
        <p:spPr>
          <a:xfrm>
            <a:off x="0" y="307505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  <a:t>Tieát </a:t>
            </a:r>
            <a:r>
              <a:rPr lang="vi-VN" sz="7200" b="1" dirty="0">
                <a:solidFill>
                  <a:prstClr val="white"/>
                </a:solidFill>
                <a:latin typeface="VNI-Avo" pitchFamily="2" charset="0"/>
              </a:rPr>
              <a:t>3. Nghe - Viết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743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A3DE8-132D-418C-BC3A-9C19CAD4C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2E88DA"/>
                </a:solidFill>
                <a:latin typeface="VNI-Avo" pitchFamily="2" charset="0"/>
              </a:rPr>
              <a:t>1. </a:t>
            </a:r>
            <a:r>
              <a:rPr lang="en-US" dirty="0">
                <a:latin typeface="VNI-Avo" pitchFamily="2" charset="0"/>
              </a:rPr>
              <a:t>Nghe – </a:t>
            </a:r>
            <a:r>
              <a:rPr lang="en-US" dirty="0" err="1">
                <a:latin typeface="VNI-Avo" pitchFamily="2" charset="0"/>
              </a:rPr>
              <a:t>vieát</a:t>
            </a:r>
            <a:r>
              <a:rPr lang="en-US" dirty="0">
                <a:latin typeface="VNI-Avo" pitchFamily="2" charset="0"/>
              </a:rPr>
              <a:t>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 err="1">
                <a:latin typeface="VNI-Avo" pitchFamily="2" charset="0"/>
              </a:rPr>
              <a:t>Teát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ñeán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roài</a:t>
            </a:r>
            <a:endParaRPr lang="en-US" b="1" dirty="0">
              <a:latin typeface="VNI-Avo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VNI-Avo" pitchFamily="2" charset="0"/>
              </a:rPr>
              <a:t>	</a:t>
            </a:r>
            <a:r>
              <a:rPr lang="en-US" dirty="0" err="1">
                <a:latin typeface="VNI-Avo" pitchFamily="2" charset="0"/>
              </a:rPr>
              <a:t>Vaøo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gia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ñình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goùi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chöng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hoaëc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baùnh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teùt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Ngöôøi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lôùn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thöôøng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taëng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treû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em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bao </a:t>
            </a:r>
            <a:r>
              <a:rPr lang="en-US" dirty="0" err="1">
                <a:latin typeface="VNI-Avo" pitchFamily="2" charset="0"/>
              </a:rPr>
              <a:t>lì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xì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xinh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xaén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vôùi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öôùc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caùc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em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maïnh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khoeû</a:t>
            </a:r>
            <a:r>
              <a:rPr lang="en-US" dirty="0">
                <a:latin typeface="VNI-Avo" pitchFamily="2" charset="0"/>
              </a:rPr>
              <a:t>, </a:t>
            </a:r>
            <a:r>
              <a:rPr lang="en-US" dirty="0" err="1">
                <a:latin typeface="VNI-Avo" pitchFamily="2" charset="0"/>
              </a:rPr>
              <a:t>gioûi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giang</a:t>
            </a:r>
            <a:r>
              <a:rPr lang="en-US" dirty="0">
                <a:latin typeface="VNI-Avo" pitchFamily="2" charset="0"/>
              </a:rPr>
              <a:t>. </a:t>
            </a:r>
            <a:r>
              <a:rPr lang="en-US" dirty="0" err="1">
                <a:latin typeface="VNI-Avo" pitchFamily="2" charset="0"/>
              </a:rPr>
              <a:t>Teát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dòp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moïi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ngöôøi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quaây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quaàn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beân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nhau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vaø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daønh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cho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nhau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nhöõng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lôøi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chuùc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toát</a:t>
            </a:r>
            <a:r>
              <a:rPr lang="en-US" dirty="0">
                <a:latin typeface="VNI-Avo" pitchFamily="2" charset="0"/>
              </a:rPr>
              <a:t> </a:t>
            </a:r>
            <a:r>
              <a:rPr lang="en-US" dirty="0" err="1">
                <a:latin typeface="VNI-Avo" pitchFamily="2" charset="0"/>
              </a:rPr>
              <a:t>ñeïp</a:t>
            </a:r>
            <a:r>
              <a:rPr lang="en-US" dirty="0">
                <a:latin typeface="VNI-Avo" pitchFamily="2" charset="0"/>
              </a:rPr>
              <a:t>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4A76D83-C60F-4160-9695-557282762FD9}"/>
              </a:ext>
            </a:extLst>
          </p:cNvPr>
          <p:cNvGrpSpPr/>
          <p:nvPr/>
        </p:nvGrpSpPr>
        <p:grpSpPr>
          <a:xfrm>
            <a:off x="531990" y="388161"/>
            <a:ext cx="1524000" cy="823848"/>
            <a:chOff x="36715" y="2258787"/>
            <a:chExt cx="1524000" cy="82384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AAD5F7C-75BB-40CF-A195-2061EC3D263F}"/>
                </a:ext>
              </a:extLst>
            </p:cNvPr>
            <p:cNvGrpSpPr/>
            <p:nvPr/>
          </p:nvGrpSpPr>
          <p:grpSpPr>
            <a:xfrm>
              <a:off x="36715" y="2258787"/>
              <a:ext cx="1524000" cy="823848"/>
              <a:chOff x="3186544" y="986344"/>
              <a:chExt cx="4627419" cy="1174964"/>
            </a:xfrm>
          </p:grpSpPr>
          <p:sp>
            <p:nvSpPr>
              <p:cNvPr id="7" name="Flowchart: Process 11">
                <a:extLst>
                  <a:ext uri="{FF2B5EF4-FFF2-40B4-BE49-F238E27FC236}">
                    <a16:creationId xmlns:a16="http://schemas.microsoft.com/office/drawing/2014/main" id="{4F8BDACF-900F-4FA0-B593-66E922AAD447}"/>
                  </a:ext>
                </a:extLst>
              </p:cNvPr>
              <p:cNvSpPr/>
              <p:nvPr/>
            </p:nvSpPr>
            <p:spPr>
              <a:xfrm rot="10800000">
                <a:off x="3186544" y="986344"/>
                <a:ext cx="4627419" cy="1174964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rgbClr val="0D94D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Flowchart: Process 11">
                <a:extLst>
                  <a:ext uri="{FF2B5EF4-FFF2-40B4-BE49-F238E27FC236}">
                    <a16:creationId xmlns:a16="http://schemas.microsoft.com/office/drawing/2014/main" id="{6CE3CE6C-EFDD-45F0-A562-CA8101E8270B}"/>
                  </a:ext>
                </a:extLst>
              </p:cNvPr>
              <p:cNvSpPr/>
              <p:nvPr/>
            </p:nvSpPr>
            <p:spPr>
              <a:xfrm rot="10800000">
                <a:off x="3359724" y="1095843"/>
                <a:ext cx="4281057" cy="981003"/>
              </a:xfrm>
              <a:custGeom>
                <a:avLst/>
                <a:gdLst>
                  <a:gd name="connsiteX0" fmla="*/ 0 w 4391890"/>
                  <a:gd name="connsiteY0" fmla="*/ 0 h 820948"/>
                  <a:gd name="connsiteX1" fmla="*/ 3981416 w 4391890"/>
                  <a:gd name="connsiteY1" fmla="*/ 0 h 820948"/>
                  <a:gd name="connsiteX2" fmla="*/ 4391890 w 4391890"/>
                  <a:gd name="connsiteY2" fmla="*/ 410474 h 820948"/>
                  <a:gd name="connsiteX3" fmla="*/ 3981416 w 4391890"/>
                  <a:gd name="connsiteY3" fmla="*/ 820948 h 820948"/>
                  <a:gd name="connsiteX4" fmla="*/ 0 w 4391890"/>
                  <a:gd name="connsiteY4" fmla="*/ 820948 h 820948"/>
                  <a:gd name="connsiteX5" fmla="*/ 410474 w 4391890"/>
                  <a:gd name="connsiteY5" fmla="*/ 410474 h 820948"/>
                  <a:gd name="connsiteX6" fmla="*/ 0 w 4391890"/>
                  <a:gd name="connsiteY6" fmla="*/ 0 h 820948"/>
                  <a:gd name="connsiteX0" fmla="*/ 0 w 4003963"/>
                  <a:gd name="connsiteY0" fmla="*/ 0 h 820948"/>
                  <a:gd name="connsiteX1" fmla="*/ 3981416 w 4003963"/>
                  <a:gd name="connsiteY1" fmla="*/ 0 h 820948"/>
                  <a:gd name="connsiteX2" fmla="*/ 4003963 w 4003963"/>
                  <a:gd name="connsiteY2" fmla="*/ 355056 h 820948"/>
                  <a:gd name="connsiteX3" fmla="*/ 3981416 w 4003963"/>
                  <a:gd name="connsiteY3" fmla="*/ 820948 h 820948"/>
                  <a:gd name="connsiteX4" fmla="*/ 0 w 4003963"/>
                  <a:gd name="connsiteY4" fmla="*/ 820948 h 820948"/>
                  <a:gd name="connsiteX5" fmla="*/ 410474 w 4003963"/>
                  <a:gd name="connsiteY5" fmla="*/ 410474 h 820948"/>
                  <a:gd name="connsiteX6" fmla="*/ 0 w 4003963"/>
                  <a:gd name="connsiteY6" fmla="*/ 0 h 820948"/>
                  <a:gd name="connsiteX0" fmla="*/ 0 w 4003963"/>
                  <a:gd name="connsiteY0" fmla="*/ 0 h 904075"/>
                  <a:gd name="connsiteX1" fmla="*/ 3981416 w 4003963"/>
                  <a:gd name="connsiteY1" fmla="*/ 0 h 904075"/>
                  <a:gd name="connsiteX2" fmla="*/ 4003963 w 4003963"/>
                  <a:gd name="connsiteY2" fmla="*/ 355056 h 904075"/>
                  <a:gd name="connsiteX3" fmla="*/ 3981416 w 4003963"/>
                  <a:gd name="connsiteY3" fmla="*/ 820948 h 904075"/>
                  <a:gd name="connsiteX4" fmla="*/ 0 w 4003963"/>
                  <a:gd name="connsiteY4" fmla="*/ 904075 h 904075"/>
                  <a:gd name="connsiteX5" fmla="*/ 410474 w 4003963"/>
                  <a:gd name="connsiteY5" fmla="*/ 410474 h 904075"/>
                  <a:gd name="connsiteX6" fmla="*/ 0 w 4003963"/>
                  <a:gd name="connsiteY6" fmla="*/ 0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138546 w 4142509"/>
                  <a:gd name="connsiteY4" fmla="*/ 904075 h 904075"/>
                  <a:gd name="connsiteX5" fmla="*/ 549020 w 4142509"/>
                  <a:gd name="connsiteY5" fmla="*/ 410474 h 904075"/>
                  <a:gd name="connsiteX6" fmla="*/ 0 w 4142509"/>
                  <a:gd name="connsiteY6" fmla="*/ 180109 h 904075"/>
                  <a:gd name="connsiteX0" fmla="*/ 0 w 4142509"/>
                  <a:gd name="connsiteY0" fmla="*/ 180109 h 904075"/>
                  <a:gd name="connsiteX1" fmla="*/ 4119962 w 4142509"/>
                  <a:gd name="connsiteY1" fmla="*/ 0 h 904075"/>
                  <a:gd name="connsiteX2" fmla="*/ 4142509 w 4142509"/>
                  <a:gd name="connsiteY2" fmla="*/ 355056 h 904075"/>
                  <a:gd name="connsiteX3" fmla="*/ 4119962 w 4142509"/>
                  <a:gd name="connsiteY3" fmla="*/ 820948 h 904075"/>
                  <a:gd name="connsiteX4" fmla="*/ 568037 w 4142509"/>
                  <a:gd name="connsiteY4" fmla="*/ 831272 h 904075"/>
                  <a:gd name="connsiteX5" fmla="*/ 138546 w 4142509"/>
                  <a:gd name="connsiteY5" fmla="*/ 904075 h 904075"/>
                  <a:gd name="connsiteX6" fmla="*/ 549020 w 4142509"/>
                  <a:gd name="connsiteY6" fmla="*/ 410474 h 904075"/>
                  <a:gd name="connsiteX7" fmla="*/ 0 w 4142509"/>
                  <a:gd name="connsiteY7" fmla="*/ 180109 h 90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142509" h="904075">
                    <a:moveTo>
                      <a:pt x="0" y="180109"/>
                    </a:moveTo>
                    <a:lnTo>
                      <a:pt x="4119962" y="0"/>
                    </a:lnTo>
                    <a:lnTo>
                      <a:pt x="4142509" y="355056"/>
                    </a:lnTo>
                    <a:lnTo>
                      <a:pt x="4119962" y="820948"/>
                    </a:lnTo>
                    <a:cubicBezTo>
                      <a:pt x="2935987" y="852098"/>
                      <a:pt x="1752012" y="800122"/>
                      <a:pt x="568037" y="831272"/>
                    </a:cubicBezTo>
                    <a:lnTo>
                      <a:pt x="138546" y="904075"/>
                    </a:lnTo>
                    <a:lnTo>
                      <a:pt x="549020" y="410474"/>
                    </a:lnTo>
                    <a:lnTo>
                      <a:pt x="0" y="18010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174727B-22A1-43FE-9E47-2E61E44660F8}"/>
                </a:ext>
              </a:extLst>
            </p:cNvPr>
            <p:cNvSpPr txBox="1"/>
            <p:nvPr/>
          </p:nvSpPr>
          <p:spPr>
            <a:xfrm>
              <a:off x="207243" y="2419749"/>
              <a:ext cx="939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VIẾT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5B4953D-830A-4392-A36E-2502550E8BDA}"/>
              </a:ext>
            </a:extLst>
          </p:cNvPr>
          <p:cNvSpPr txBox="1"/>
          <p:nvPr/>
        </p:nvSpPr>
        <p:spPr>
          <a:xfrm>
            <a:off x="2399971" y="549123"/>
            <a:ext cx="1780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VNI-Avo" pitchFamily="2" charset="0"/>
              </a:rPr>
              <a:t>Tieát</a:t>
            </a:r>
            <a:r>
              <a:rPr lang="en-US" sz="3200" b="1" dirty="0">
                <a:latin typeface="VNI-Avo" pitchFamily="2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872110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4A292-773C-4459-9412-760B157A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5171" y="1869168"/>
            <a:ext cx="3864429" cy="3747861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>
                <a:latin typeface="VNI-Avo" pitchFamily="2" charset="0"/>
              </a:rPr>
              <a:t>Töø</a:t>
            </a:r>
            <a:r>
              <a:rPr lang="en-US" b="1" dirty="0">
                <a:latin typeface="VNI-Avo" pitchFamily="2" charset="0"/>
              </a:rPr>
              <a:t> </a:t>
            </a:r>
            <a:r>
              <a:rPr lang="en-US" b="1" dirty="0" err="1">
                <a:latin typeface="VNI-Avo" pitchFamily="2" charset="0"/>
              </a:rPr>
              <a:t>khoù</a:t>
            </a:r>
            <a:r>
              <a:rPr lang="en-US" b="1" dirty="0">
                <a:latin typeface="VNI-Avo" pitchFamily="2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VNI-Avo" pitchFamily="2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Tết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mạnh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khoẻ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giỏi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giang</a:t>
            </a:r>
            <a:endParaRPr lang="en-US" dirty="0">
              <a:latin typeface="HP001 4 hàng" panose="020B0603050302020204" pitchFamily="34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HP001 4 hàng" panose="020B0603050302020204" pitchFamily="34" charset="0"/>
              </a:rPr>
              <a:t>quây</a:t>
            </a:r>
            <a:r>
              <a:rPr lang="en-US" dirty="0">
                <a:latin typeface="HP001 4 hàng" panose="020B0603050302020204" pitchFamily="34" charset="0"/>
              </a:rPr>
              <a:t> </a:t>
            </a:r>
            <a:r>
              <a:rPr lang="en-US" dirty="0" err="1">
                <a:latin typeface="HP001 4 hàng" panose="020B0603050302020204" pitchFamily="34" charset="0"/>
              </a:rPr>
              <a:t>quần</a:t>
            </a:r>
            <a:endParaRPr lang="en-US" dirty="0"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53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9D2C6-38C5-4362-82C5-C74F9D690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A468D03-38E5-4321-8307-5930FC46EB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7933" t="14719" r="21358" b="7910"/>
          <a:stretch/>
        </p:blipFill>
        <p:spPr>
          <a:xfrm>
            <a:off x="651162" y="356187"/>
            <a:ext cx="9975274" cy="613668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D288F3-D3F9-4E9B-907A-5DF62A3B3922}"/>
              </a:ext>
            </a:extLst>
          </p:cNvPr>
          <p:cNvSpPr txBox="1"/>
          <p:nvPr/>
        </p:nvSpPr>
        <p:spPr>
          <a:xfrm>
            <a:off x="2064327" y="2341418"/>
            <a:ext cx="1021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VNI-Avo" pitchFamily="2" charset="0"/>
              </a:rPr>
              <a:t>gheù</a:t>
            </a:r>
            <a:endParaRPr lang="en-US" sz="2800" dirty="0">
              <a:latin typeface="VNI-Avo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B1BCCA-156D-4A05-8E89-AF6035648BD0}"/>
              </a:ext>
            </a:extLst>
          </p:cNvPr>
          <p:cNvSpPr txBox="1"/>
          <p:nvPr/>
        </p:nvSpPr>
        <p:spPr>
          <a:xfrm>
            <a:off x="3297382" y="2341418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VNI-Avo" pitchFamily="2" charset="0"/>
              </a:rPr>
              <a:t>göông</a:t>
            </a:r>
            <a:endParaRPr lang="en-US" sz="2800" dirty="0">
              <a:latin typeface="VNI-Avo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00773E0-8959-41FF-985D-580135D1B5DF}"/>
              </a:ext>
            </a:extLst>
          </p:cNvPr>
          <p:cNvSpPr/>
          <p:nvPr/>
        </p:nvSpPr>
        <p:spPr>
          <a:xfrm>
            <a:off x="1316182" y="3064702"/>
            <a:ext cx="5735782" cy="322810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latin typeface="VNI-Avo" pitchFamily="2" charset="0"/>
              </a:rPr>
              <a:t>gh</a:t>
            </a:r>
            <a:r>
              <a:rPr lang="en-US" sz="4400" dirty="0">
                <a:latin typeface="VNI-Avo" pitchFamily="2" charset="0"/>
              </a:rPr>
              <a:t> + e, </a:t>
            </a:r>
            <a:r>
              <a:rPr lang="en-US" sz="4400" dirty="0" err="1">
                <a:latin typeface="VNI-Avo" pitchFamily="2" charset="0"/>
              </a:rPr>
              <a:t>eâ</a:t>
            </a:r>
            <a:r>
              <a:rPr lang="en-US" sz="4400" dirty="0">
                <a:latin typeface="VNI-Avo" pitchFamily="2" charset="0"/>
              </a:rPr>
              <a:t>, </a:t>
            </a:r>
            <a:r>
              <a:rPr lang="en-US" sz="4400" dirty="0" err="1">
                <a:latin typeface="VNI-Avo" pitchFamily="2" charset="0"/>
              </a:rPr>
              <a:t>i</a:t>
            </a:r>
            <a:endParaRPr lang="en-US" sz="4400" dirty="0">
              <a:latin typeface="VNI-Avo" pitchFamily="2" charset="0"/>
            </a:endParaRPr>
          </a:p>
          <a:p>
            <a:pPr algn="ctr"/>
            <a:r>
              <a:rPr lang="en-US" sz="4400" dirty="0">
                <a:latin typeface="VNI-Avo" pitchFamily="2" charset="0"/>
              </a:rPr>
              <a:t>VD: </a:t>
            </a:r>
            <a:r>
              <a:rPr lang="en-US" sz="4400" dirty="0" err="1">
                <a:latin typeface="VNI-Avo" pitchFamily="2" charset="0"/>
              </a:rPr>
              <a:t>gheâ</a:t>
            </a:r>
            <a:r>
              <a:rPr lang="en-US" sz="4400" dirty="0">
                <a:latin typeface="VNI-Avo" pitchFamily="2" charset="0"/>
              </a:rPr>
              <a:t>, </a:t>
            </a:r>
            <a:r>
              <a:rPr lang="en-US" sz="4400" dirty="0" err="1">
                <a:latin typeface="VNI-Avo" pitchFamily="2" charset="0"/>
              </a:rPr>
              <a:t>ghi</a:t>
            </a:r>
            <a:r>
              <a:rPr lang="en-US" sz="4400" dirty="0">
                <a:latin typeface="VNI-Avo" pitchFamily="2" charset="0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150992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1037E1C-469C-4972-895F-582D116142CF}"/>
              </a:ext>
            </a:extLst>
          </p:cNvPr>
          <p:cNvSpPr txBox="1"/>
          <p:nvPr/>
        </p:nvSpPr>
        <p:spPr>
          <a:xfrm>
            <a:off x="0" y="3075057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7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  <a:t>Tieát 4</a:t>
            </a: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  <a:t>. </a:t>
            </a:r>
            <a:r>
              <a:rPr kumimoji="0" lang="vi-VN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NI-Avo" pitchFamily="2" charset="0"/>
                <a:ea typeface="+mn-ea"/>
                <a:cs typeface="+mn-cs"/>
              </a:rPr>
              <a:t>Luyeän töø vaø caâu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NI-Avo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511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62D4B7-B28B-4023-9A57-D445E3A86E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7547" t="53300" r="23687" b="6318"/>
          <a:stretch/>
        </p:blipFill>
        <p:spPr>
          <a:xfrm>
            <a:off x="0" y="654814"/>
            <a:ext cx="12192000" cy="423088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160B278-6FE1-4895-ADB5-AC187028F2A9}"/>
              </a:ext>
            </a:extLst>
          </p:cNvPr>
          <p:cNvSpPr txBox="1"/>
          <p:nvPr/>
        </p:nvSpPr>
        <p:spPr>
          <a:xfrm>
            <a:off x="3785011" y="5148815"/>
            <a:ext cx="83868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baùnh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chöng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noài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cuûi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laù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dong,ñ</a:t>
            </a:r>
            <a:r>
              <a:rPr lang="vi-VN" sz="2400" b="1" dirty="0">
                <a:solidFill>
                  <a:srgbClr val="2E88DA"/>
                </a:solidFill>
                <a:latin typeface="VNI-Avo" pitchFamily="2" charset="0"/>
              </a:rPr>
              <a:t>uõa,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 con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ngöôøi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löûa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meït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gaïo</a:t>
            </a:r>
            <a:r>
              <a:rPr lang="en-US" sz="2400" b="1" dirty="0">
                <a:solidFill>
                  <a:srgbClr val="2E88DA"/>
                </a:solidFill>
                <a:latin typeface="VNI-Avo" pitchFamily="2" charset="0"/>
              </a:rPr>
              <a:t>, </a:t>
            </a:r>
            <a:r>
              <a:rPr lang="en-US" sz="2400" b="1" dirty="0" err="1">
                <a:solidFill>
                  <a:srgbClr val="2E88DA"/>
                </a:solidFill>
                <a:latin typeface="VNI-Avo" pitchFamily="2" charset="0"/>
              </a:rPr>
              <a:t>chaä</a:t>
            </a:r>
            <a:r>
              <a:rPr lang="vi-VN" sz="2400" b="1" dirty="0">
                <a:solidFill>
                  <a:srgbClr val="2E88DA"/>
                </a:solidFill>
                <a:latin typeface="VNI-Avo" pitchFamily="2" charset="0"/>
              </a:rPr>
              <a:t>u...</a:t>
            </a:r>
            <a:endParaRPr lang="en-US" sz="2400" b="1" dirty="0">
              <a:solidFill>
                <a:srgbClr val="2E88DA"/>
              </a:solidFill>
              <a:latin typeface="VNI-Avo" pitchFamily="2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05E11ED-5ABE-4114-A332-E0D2C2DAF7E6}"/>
              </a:ext>
            </a:extLst>
          </p:cNvPr>
          <p:cNvSpPr txBox="1"/>
          <p:nvPr/>
        </p:nvSpPr>
        <p:spPr>
          <a:xfrm>
            <a:off x="391888" y="5146599"/>
            <a:ext cx="32112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NI-Avo" pitchFamily="2" charset="0"/>
              </a:rPr>
              <a:t>a. Töø ngöõ chæ söï vaät: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VNI-Avo" pitchFamily="2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808CC0A-47B6-4747-B4DB-C64B98627937}"/>
              </a:ext>
            </a:extLst>
          </p:cNvPr>
          <p:cNvSpPr txBox="1"/>
          <p:nvPr/>
        </p:nvSpPr>
        <p:spPr>
          <a:xfrm>
            <a:off x="391887" y="5972353"/>
            <a:ext cx="4136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NI-Avo" pitchFamily="2" charset="0"/>
              </a:rPr>
              <a:t>b. Töø ngöõ chæ hoaït ñoäng: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  <a:latin typeface="VNI-Avo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1563F0F-3FCE-4B1E-A0CD-C48D735FF2C7}"/>
              </a:ext>
            </a:extLst>
          </p:cNvPr>
          <p:cNvSpPr txBox="1"/>
          <p:nvPr/>
        </p:nvSpPr>
        <p:spPr>
          <a:xfrm>
            <a:off x="4156735" y="5967828"/>
            <a:ext cx="8015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solidFill>
                  <a:srgbClr val="FF0000"/>
                </a:solidFill>
                <a:latin typeface="VNI-Avo" pitchFamily="2" charset="0"/>
              </a:rPr>
              <a:t>goùi baùnh, röûa laù dong, lau laù dong, luoäc baùnh, ñun beáp, vôùt baùnh </a:t>
            </a:r>
            <a:endParaRPr lang="en-US" sz="2400" b="1" dirty="0">
              <a:solidFill>
                <a:srgbClr val="FF0000"/>
              </a:solidFill>
              <a:latin typeface="VNI-Avo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1DB2F96-18BE-452D-98B5-762A4B77EF8B}"/>
              </a:ext>
            </a:extLst>
          </p:cNvPr>
          <p:cNvSpPr txBox="1"/>
          <p:nvPr/>
        </p:nvSpPr>
        <p:spPr>
          <a:xfrm>
            <a:off x="391887" y="180382"/>
            <a:ext cx="9405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dirty="0">
                <a:solidFill>
                  <a:srgbClr val="FF0000"/>
                </a:solidFill>
                <a:latin typeface="VNI-Avo" pitchFamily="2" charset="0"/>
              </a:rPr>
              <a:t>1.</a:t>
            </a:r>
            <a:r>
              <a:rPr lang="vi-V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VNI-Avo" pitchFamily="2" charset="0"/>
              </a:rPr>
              <a:t> Quan saùt tranh vaø thöïc hieän caùc yeâu caàu: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VNI-Av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873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02D5D-788E-48AF-A7F4-79F5F686B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D6069C4E-ED17-4B5B-B514-DBA008F847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547" t="53300" r="23687" b="6318"/>
          <a:stretch/>
        </p:blipFill>
        <p:spPr>
          <a:xfrm>
            <a:off x="838200" y="-1"/>
            <a:ext cx="11353800" cy="5410201"/>
          </a:xfrm>
          <a:prstGeom prst="rect">
            <a:avLst/>
          </a:prstGeom>
        </p:spPr>
      </p:pic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CCC3B1F1-C11F-4440-A179-DC61605E7F1F}"/>
              </a:ext>
            </a:extLst>
          </p:cNvPr>
          <p:cNvSpPr/>
          <p:nvPr/>
        </p:nvSpPr>
        <p:spPr>
          <a:xfrm>
            <a:off x="163285" y="762000"/>
            <a:ext cx="1349829" cy="740229"/>
          </a:xfrm>
          <a:prstGeom prst="wedgeRoundRectCallout">
            <a:avLst>
              <a:gd name="adj1" fmla="val 51627"/>
              <a:gd name="adj2" fmla="val 87392"/>
              <a:gd name="adj3" fmla="val 16667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VNI-Avo" pitchFamily="2" charset="0"/>
              </a:rPr>
              <a:t>1. goùi baùnh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0FE525BA-C880-4B09-813C-47C4D3D99A16}"/>
              </a:ext>
            </a:extLst>
          </p:cNvPr>
          <p:cNvSpPr/>
          <p:nvPr/>
        </p:nvSpPr>
        <p:spPr>
          <a:xfrm>
            <a:off x="5660571" y="287677"/>
            <a:ext cx="1197428" cy="740229"/>
          </a:xfrm>
          <a:prstGeom prst="wedgeRoundRectCallout">
            <a:avLst>
              <a:gd name="adj1" fmla="val -39796"/>
              <a:gd name="adj2" fmla="val 116804"/>
              <a:gd name="adj3" fmla="val 16667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VNI-Avo" pitchFamily="2" charset="0"/>
              </a:rPr>
              <a:t>2. vôùt baùnh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860F0BF9-413C-4A54-A01C-696CC5458174}"/>
              </a:ext>
            </a:extLst>
          </p:cNvPr>
          <p:cNvSpPr/>
          <p:nvPr/>
        </p:nvSpPr>
        <p:spPr>
          <a:xfrm>
            <a:off x="10319657" y="233249"/>
            <a:ext cx="1730829" cy="740229"/>
          </a:xfrm>
          <a:prstGeom prst="wedgeRoundRectCallout">
            <a:avLst>
              <a:gd name="adj1" fmla="val -49058"/>
              <a:gd name="adj2" fmla="val 106509"/>
              <a:gd name="adj3" fmla="val 16667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VNI-Avo" pitchFamily="2" charset="0"/>
              </a:rPr>
              <a:t>röûa laù dong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DFF03ABE-C2D8-4AC2-9A5C-BBDC5218AB17}"/>
              </a:ext>
            </a:extLst>
          </p:cNvPr>
          <p:cNvSpPr/>
          <p:nvPr/>
        </p:nvSpPr>
        <p:spPr>
          <a:xfrm>
            <a:off x="1121228" y="3648414"/>
            <a:ext cx="1730829" cy="740229"/>
          </a:xfrm>
          <a:prstGeom prst="wedgeRoundRectCallout">
            <a:avLst>
              <a:gd name="adj1" fmla="val 59747"/>
              <a:gd name="adj2" fmla="val 99156"/>
              <a:gd name="adj3" fmla="val 16667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VNI-Avo" pitchFamily="2" charset="0"/>
              </a:rPr>
              <a:t>4. lau laù dong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0F52988A-B996-4B91-826D-7F597EE9539F}"/>
              </a:ext>
            </a:extLst>
          </p:cNvPr>
          <p:cNvSpPr/>
          <p:nvPr/>
        </p:nvSpPr>
        <p:spPr>
          <a:xfrm>
            <a:off x="6770914" y="3648413"/>
            <a:ext cx="1398815" cy="740229"/>
          </a:xfrm>
          <a:prstGeom prst="wedgeRoundRectCallout">
            <a:avLst>
              <a:gd name="adj1" fmla="val 79202"/>
              <a:gd name="adj2" fmla="val 16803"/>
              <a:gd name="adj3" fmla="val 16667"/>
            </a:avLst>
          </a:prstGeom>
          <a:solidFill>
            <a:srgbClr val="FF33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VNI-Avo" pitchFamily="2" charset="0"/>
              </a:rPr>
              <a:t>5. luoäc baùnh</a:t>
            </a:r>
            <a:endParaRPr lang="en-US" sz="2400" b="1" dirty="0">
              <a:latin typeface="VNI-Avo" pitchFamily="2" charset="0"/>
            </a:endParaRPr>
          </a:p>
        </p:txBody>
      </p:sp>
      <p:sp>
        <p:nvSpPr>
          <p:cNvPr id="12" name="Scroll: Horizontal 11">
            <a:extLst>
              <a:ext uri="{FF2B5EF4-FFF2-40B4-BE49-F238E27FC236}">
                <a16:creationId xmlns:a16="http://schemas.microsoft.com/office/drawing/2014/main" id="{16F2EDA8-E471-4735-AE99-45A2F6A19242}"/>
              </a:ext>
            </a:extLst>
          </p:cNvPr>
          <p:cNvSpPr/>
          <p:nvPr/>
        </p:nvSpPr>
        <p:spPr>
          <a:xfrm>
            <a:off x="0" y="5301343"/>
            <a:ext cx="12192000" cy="1556657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solidFill>
                  <a:schemeClr val="tx1"/>
                </a:solidFill>
                <a:latin typeface="VNI-Avo" pitchFamily="2" charset="0"/>
              </a:rPr>
              <a:t>Trình töï cuûa vieäc laøm baùnh chöng:</a:t>
            </a:r>
          </a:p>
          <a:p>
            <a:endParaRPr lang="vi-VN" sz="2400" dirty="0">
              <a:latin typeface="VNI-Avo" pitchFamily="2" charset="0"/>
            </a:endParaRPr>
          </a:p>
          <a:p>
            <a:pPr algn="ctr"/>
            <a:endParaRPr lang="en-US" dirty="0">
              <a:latin typeface="VNI-Avo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4ECE6E-4B29-4499-9521-DBA9DA954ED5}"/>
              </a:ext>
            </a:extLst>
          </p:cNvPr>
          <p:cNvSpPr txBox="1"/>
          <p:nvPr/>
        </p:nvSpPr>
        <p:spPr>
          <a:xfrm>
            <a:off x="326570" y="5975988"/>
            <a:ext cx="2601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VNI-Avo" pitchFamily="2" charset="0"/>
              </a:rPr>
              <a:t>3. röûa laù dong 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903C2C-035D-48C8-98A6-01EDE80F4003}"/>
              </a:ext>
            </a:extLst>
          </p:cNvPr>
          <p:cNvSpPr txBox="1"/>
          <p:nvPr/>
        </p:nvSpPr>
        <p:spPr>
          <a:xfrm>
            <a:off x="2688773" y="6017305"/>
            <a:ext cx="24601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VNI-Avo" pitchFamily="2" charset="0"/>
              </a:rPr>
              <a:t>4. lau laù dong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36E61A-CB5F-4163-A6B1-B3EDB8C1A438}"/>
              </a:ext>
            </a:extLst>
          </p:cNvPr>
          <p:cNvSpPr txBox="1"/>
          <p:nvPr/>
        </p:nvSpPr>
        <p:spPr>
          <a:xfrm>
            <a:off x="5246911" y="6017305"/>
            <a:ext cx="2024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>
                <a:solidFill>
                  <a:schemeClr val="bg1"/>
                </a:solidFill>
                <a:latin typeface="VNI-Avo" pitchFamily="2" charset="0"/>
              </a:rPr>
              <a:t>1. </a:t>
            </a:r>
            <a:r>
              <a:rPr lang="vi-VN" sz="2400" dirty="0">
                <a:solidFill>
                  <a:schemeClr val="bg1"/>
                </a:solidFill>
                <a:latin typeface="VNI-Avo" pitchFamily="2" charset="0"/>
              </a:rPr>
              <a:t>goùi baùnh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98C0F8-B169-4655-A994-7FF66655B627}"/>
              </a:ext>
            </a:extLst>
          </p:cNvPr>
          <p:cNvSpPr txBox="1"/>
          <p:nvPr/>
        </p:nvSpPr>
        <p:spPr>
          <a:xfrm>
            <a:off x="7440392" y="6017830"/>
            <a:ext cx="2209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VNI-Avo" pitchFamily="2" charset="0"/>
              </a:rPr>
              <a:t>5. luoäc baùnh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3F7EE4E-53F5-43A6-9ADB-562AF0CB124E}"/>
              </a:ext>
            </a:extLst>
          </p:cNvPr>
          <p:cNvSpPr txBox="1"/>
          <p:nvPr/>
        </p:nvSpPr>
        <p:spPr>
          <a:xfrm>
            <a:off x="9715504" y="6017306"/>
            <a:ext cx="2209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chemeClr val="bg1"/>
                </a:solidFill>
                <a:latin typeface="VNI-Avo" pitchFamily="2" charset="0"/>
              </a:rPr>
              <a:t>2. vôùt baùnh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092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9EDA47-2221-410E-848B-253D41517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73611"/>
            <a:ext cx="11321144" cy="214078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>
                <a:latin typeface="VNI-Avo" pitchFamily="2" charset="0"/>
              </a:rPr>
              <a:t>2. </a:t>
            </a:r>
            <a:r>
              <a:rPr lang="en-US" sz="3200" dirty="0" err="1">
                <a:latin typeface="VNI-Avo" pitchFamily="2" charset="0"/>
              </a:rPr>
              <a:t>Hoûi</a:t>
            </a:r>
            <a:r>
              <a:rPr lang="en-US" sz="3200" dirty="0">
                <a:latin typeface="VNI-Avo" pitchFamily="2" charset="0"/>
              </a:rPr>
              <a:t> – </a:t>
            </a:r>
            <a:r>
              <a:rPr lang="en-US" sz="3200" dirty="0" err="1">
                <a:latin typeface="VNI-Avo" pitchFamily="2" charset="0"/>
              </a:rPr>
              <a:t>ñaùp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veà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vieäc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thöôøng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laøm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trong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dòp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Teát</a:t>
            </a:r>
            <a:r>
              <a:rPr lang="en-US" sz="3200" dirty="0">
                <a:latin typeface="VNI-Avo" pitchFamily="2" charset="0"/>
              </a:rPr>
              <a:t>. </a:t>
            </a:r>
            <a:r>
              <a:rPr lang="en-US" sz="3200" dirty="0" err="1">
                <a:latin typeface="VNI-Avo" pitchFamily="2" charset="0"/>
              </a:rPr>
              <a:t>Vieát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vaøo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vôû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moät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caâu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hoûi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vaø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moät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caâu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traû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lôøi</a:t>
            </a:r>
            <a:r>
              <a:rPr lang="en-US" sz="3200" dirty="0">
                <a:latin typeface="VNI-Avo" pitchFamily="2" charset="0"/>
              </a:rPr>
              <a:t>.</a:t>
            </a:r>
            <a:endParaRPr lang="vi-VN" sz="3200" dirty="0">
              <a:latin typeface="VNI-Avo" pitchFamily="2" charset="0"/>
            </a:endParaRP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en-US" sz="3200" dirty="0">
                <a:latin typeface="VNI-Avo" pitchFamily="2" charset="0"/>
              </a:rPr>
              <a:t>M: </a:t>
            </a:r>
            <a:r>
              <a:rPr lang="en-US" sz="3200" dirty="0" err="1">
                <a:latin typeface="VNI-Avo" pitchFamily="2" charset="0"/>
              </a:rPr>
              <a:t>Baïn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thöôøng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laøm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gì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vaøo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dòp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Teát</a:t>
            </a:r>
            <a:r>
              <a:rPr lang="en-US" sz="3200" dirty="0">
                <a:latin typeface="VNI-Avo" pitchFamily="2" charset="0"/>
              </a:rPr>
              <a:t>?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</a:pPr>
            <a:r>
              <a:rPr lang="vi-VN" sz="3200" dirty="0">
                <a:latin typeface="VNI-Avo" pitchFamily="2" charset="0"/>
              </a:rPr>
              <a:t>    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Vaøo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dòp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Teát</a:t>
            </a:r>
            <a:r>
              <a:rPr lang="en-US" sz="3200" dirty="0">
                <a:latin typeface="VNI-Avo" pitchFamily="2" charset="0"/>
              </a:rPr>
              <a:t>, </a:t>
            </a:r>
            <a:r>
              <a:rPr lang="en-US" sz="3200" dirty="0" err="1">
                <a:latin typeface="VNI-Avo" pitchFamily="2" charset="0"/>
              </a:rPr>
              <a:t>mình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thöôøng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ñi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thaêm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hoï</a:t>
            </a:r>
            <a:r>
              <a:rPr lang="en-US" sz="3200" dirty="0">
                <a:latin typeface="VNI-Avo" pitchFamily="2" charset="0"/>
              </a:rPr>
              <a:t> </a:t>
            </a:r>
            <a:r>
              <a:rPr lang="en-US" sz="3200" dirty="0" err="1">
                <a:latin typeface="VNI-Avo" pitchFamily="2" charset="0"/>
              </a:rPr>
              <a:t>haøng</a:t>
            </a:r>
            <a:r>
              <a:rPr lang="en-US" sz="3200" dirty="0">
                <a:latin typeface="VNI-Avo" pitchFamily="2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EE52A4-4709-4E1D-8FF0-F37DCBB84B9F}"/>
              </a:ext>
            </a:extLst>
          </p:cNvPr>
          <p:cNvSpPr txBox="1"/>
          <p:nvPr/>
        </p:nvSpPr>
        <p:spPr>
          <a:xfrm>
            <a:off x="881743" y="3261641"/>
            <a:ext cx="7032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 </a:t>
            </a:r>
            <a:r>
              <a:rPr lang="vi-VN" sz="3200" dirty="0">
                <a:solidFill>
                  <a:srgbClr val="FF0000"/>
                </a:solidFill>
              </a:rPr>
              <a:t>-</a:t>
            </a:r>
            <a:r>
              <a:rPr lang="vi-VN" sz="3200" dirty="0"/>
              <a:t> </a:t>
            </a:r>
            <a:r>
              <a:rPr lang="vi-VN" sz="3600" dirty="0">
                <a:solidFill>
                  <a:srgbClr val="FF0000"/>
                </a:solidFill>
              </a:rPr>
              <a:t>Trước Tết, bạn thường làm gì?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0776A2-04EF-48CC-A0B6-D36081CF6486}"/>
              </a:ext>
            </a:extLst>
          </p:cNvPr>
          <p:cNvSpPr txBox="1"/>
          <p:nvPr/>
        </p:nvSpPr>
        <p:spPr>
          <a:xfrm>
            <a:off x="881743" y="3897273"/>
            <a:ext cx="8153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vi-VN" sz="3600" dirty="0">
                <a:solidFill>
                  <a:schemeClr val="accent1">
                    <a:lumMod val="50000"/>
                  </a:schemeClr>
                </a:solidFill>
              </a:rPr>
              <a:t>Trước Tết, tớ dọn nhà cùng bố mẹ.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CB5D73-9180-4496-97E3-47E4CFF133F3}"/>
              </a:ext>
            </a:extLst>
          </p:cNvPr>
          <p:cNvSpPr txBox="1"/>
          <p:nvPr/>
        </p:nvSpPr>
        <p:spPr>
          <a:xfrm>
            <a:off x="881742" y="4532905"/>
            <a:ext cx="8512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/>
              <a:t> </a:t>
            </a:r>
            <a:r>
              <a:rPr lang="vi-VN" sz="3600" dirty="0">
                <a:solidFill>
                  <a:srgbClr val="FF0000"/>
                </a:solidFill>
              </a:rPr>
              <a:t>- Ngày mùng 1 Tết bạn thường đi đâu?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D2684E-D953-453C-81A7-B79E61352008}"/>
              </a:ext>
            </a:extLst>
          </p:cNvPr>
          <p:cNvSpPr txBox="1"/>
          <p:nvPr/>
        </p:nvSpPr>
        <p:spPr>
          <a:xfrm>
            <a:off x="968829" y="5140328"/>
            <a:ext cx="8153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solidFill>
                  <a:schemeClr val="accent1">
                    <a:lumMod val="50000"/>
                  </a:schemeClr>
                </a:solidFill>
              </a:rPr>
              <a:t>   Tớ cùng bố mẹ đi chúc Tết ông bà.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259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343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.VnAvant</vt:lpstr>
      <vt:lpstr>Arial</vt:lpstr>
      <vt:lpstr>Calibri</vt:lpstr>
      <vt:lpstr>Calibri Light</vt:lpstr>
      <vt:lpstr>HP001 4 hàng</vt:lpstr>
      <vt:lpstr>HP211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Hang Nguyen</cp:lastModifiedBy>
  <cp:revision>22</cp:revision>
  <dcterms:created xsi:type="dcterms:W3CDTF">2021-07-08T01:33:34Z</dcterms:created>
  <dcterms:modified xsi:type="dcterms:W3CDTF">2025-04-03T18:32:56Z</dcterms:modified>
</cp:coreProperties>
</file>