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6" r:id="rId3"/>
    <p:sldId id="267" r:id="rId4"/>
    <p:sldId id="293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CC"/>
    <a:srgbClr val="FF66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6F6F-428D-4C79-B6CD-7EB6A2D58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0B8D9-340D-48ED-8B85-F9527F5A2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3307C-016F-43C2-B958-01AA7D52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14240-50EE-4783-B23D-7A729B98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59C87-4253-4FCD-9F23-93E02E1A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7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2521-38DC-4E4B-A6E0-2E52E2BA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D71B6-6772-4F37-B954-0FF853005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5CC3B-FD7D-4D7D-B71C-AA7F993B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98F7-C2FD-498A-BECA-197D82A2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E4F6-52F9-481F-9EA3-3841311B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70B41-2E88-4F56-B283-E1C4E77D6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22752-4B93-422B-955E-05276AFB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8CDE0-4533-42BD-85A5-F6D01102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8E02-9427-4BEF-B5FE-F822C72C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DD7F-E896-48ED-8A08-09DCF9DB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F32C-AE0B-4611-9BBE-5CD91F70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166D-DE65-4398-836B-1F939D4BB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978B5-6A8F-411A-8BCD-F0B5EFC3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6C322-BF0B-4F23-94FE-3575770F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EB1E9-0CE9-43C0-A01C-A6CDB80D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AC43-11B6-4D7D-84B6-3597BE70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E349-A4C5-45F2-AF7B-8FFFF67FE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16785-4213-483F-9C80-D65DD638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6344-5436-41E7-B9B9-3F7195A2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D387-9BFF-41E9-B792-8A401874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6E92-592E-4100-913D-DF9D94A6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C6BF-D35B-438F-8A2B-6BE5F8A0D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2A291-B09C-4AF7-85A4-0FFB86AEB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7D817-A517-413E-B575-16EE3E03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4E0B8-74A1-4F47-BCD3-8F16F634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5D6AB-A351-421A-B29B-296AB05B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8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9F80-0518-4499-99BA-FF36AE26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20F9-4FFA-4EDF-8D0D-74868D43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42B1-79E3-49FF-8FA6-556B0EE55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D92B0-D898-49CC-B7BA-00E10A146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C1D9-E937-431C-9B18-381119CE2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A3D8D-EA14-4824-8284-D0A3A83D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2E78B-F122-471F-B5E6-73C17EA7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77090-316E-4CB7-A491-369C81EB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3F6B-C4EC-4086-92CA-1D00050D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736EA-95BF-43AF-BD2B-1911DD91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63BD5-B057-415A-ACBD-2B3422D5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D21A2-D265-41D6-93A5-0A10B895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6A1B0-6BD1-4A29-8F9F-74672D39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D5A8-ECFA-422D-98EB-7903B76F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49143-8DE3-4943-AA88-6029AE30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3831-514D-4D86-9D4D-2891F5F2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4A3E5-1DA4-4927-A125-4A7C2FB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D9919-9C55-445C-8A0A-148AE1E0D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BC205-FBB2-4FFE-B59D-40C5DE4C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E09D5-795D-43E0-8EAE-EA6BD9F3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F780A-7F0A-4004-8EED-B411F7FB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157F-E0D4-4C10-8DD1-1A9840F8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E4F5B-D439-43C1-87C9-3093A19F5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98AD8-BADD-4AAB-AD7A-29EC44086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D06DD-8D70-4F1D-8085-A0DD4B29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7E7B3-1F60-43E3-AF25-AB867480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78231-4720-4046-B6EB-53CB7F1C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59084-1880-4AF3-94CA-7CF36347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46179-1D33-4D91-9877-FDC9C83E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B6678-9755-4B7C-A13D-2DD6B09E8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C55E-ED35-447D-93D9-06700F8B8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6BB87-2B81-4AA7-B780-5856FB280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A8966-4307-A84E-569D-462A4CF09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31540A-8DF7-7604-5D7D-1E5F4FD72BFF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8F76BD-C4F5-0487-EBEC-3DBADFD146C4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D56A1C6-C1B8-1420-3D5B-8988A15B1875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E7DF2A-1B9C-2E82-52AE-5B709AD0F0D6}"/>
              </a:ext>
            </a:extLst>
          </p:cNvPr>
          <p:cNvGrpSpPr/>
          <p:nvPr/>
        </p:nvGrpSpPr>
        <p:grpSpPr>
          <a:xfrm>
            <a:off x="-409274" y="-100429"/>
            <a:ext cx="3041074" cy="1481858"/>
            <a:chOff x="-277091" y="-223478"/>
            <a:chExt cx="3041074" cy="1481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3CF6ED-0C47-69CF-94C3-008D6B6B6A9A}"/>
                </a:ext>
              </a:extLst>
            </p:cNvPr>
            <p:cNvSpPr/>
            <p:nvPr/>
          </p:nvSpPr>
          <p:spPr>
            <a:xfrm>
              <a:off x="34637" y="-177441"/>
              <a:ext cx="2729346" cy="1435821"/>
            </a:xfrm>
            <a:prstGeom prst="ellipse">
              <a:avLst/>
            </a:pr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5400C31-7FB5-88C4-AF83-EE86A0B733F2}"/>
                </a:ext>
              </a:extLst>
            </p:cNvPr>
            <p:cNvSpPr/>
            <p:nvPr/>
          </p:nvSpPr>
          <p:spPr>
            <a:xfrm>
              <a:off x="-277091" y="-223478"/>
              <a:ext cx="2729346" cy="143582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15EE629-526A-5A1F-12D1-C0CC6C65CE70}"/>
                </a:ext>
              </a:extLst>
            </p:cNvPr>
            <p:cNvSpPr/>
            <p:nvPr/>
          </p:nvSpPr>
          <p:spPr>
            <a:xfrm>
              <a:off x="-277091" y="-133495"/>
              <a:ext cx="2452255" cy="12558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A21DAE-CE8D-A0BF-BBF3-479D5A3F5FE9}"/>
              </a:ext>
            </a:extLst>
          </p:cNvPr>
          <p:cNvGrpSpPr/>
          <p:nvPr/>
        </p:nvGrpSpPr>
        <p:grpSpPr>
          <a:xfrm>
            <a:off x="1885217" y="3388900"/>
            <a:ext cx="908286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A6EEF5F-5CCF-37E2-F5E2-1F77FD3C7D78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19241B3C-8CDB-0030-0C6B-D7DCEBF43023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id="{EE4FE57A-BF16-AA21-3793-059F39CABFA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id="{484EECCE-BF57-A030-C5E8-F3060C4E66BD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27B9C68-18B9-6CB6-5382-0BF0B06E904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E0198B7D-4D47-B151-19EE-0DDAE24328C4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id="{2542668E-C7FA-F98F-B371-EC7AC2C2437C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D14B548-6FCF-7767-5205-65E636D40012}"/>
                </a:ext>
              </a:extLst>
            </p:cNvPr>
            <p:cNvSpPr/>
            <p:nvPr/>
          </p:nvSpPr>
          <p:spPr>
            <a:xfrm>
              <a:off x="2805597" y="1129419"/>
              <a:ext cx="923381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Bµi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Avant" panose="020B7200000000000000" pitchFamily="34" charset="0"/>
                  <a:ea typeface="+mn-ea"/>
                  <a:cs typeface="+mn-cs"/>
                </a:rPr>
                <a:t>4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1C933D9-4E66-D502-AE8A-7FD594C99A56}"/>
              </a:ext>
            </a:extLst>
          </p:cNvPr>
          <p:cNvSpPr txBox="1"/>
          <p:nvPr/>
        </p:nvSpPr>
        <p:spPr>
          <a:xfrm>
            <a:off x="4745569" y="3659388"/>
            <a:ext cx="475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P211"/>
                <a:ea typeface="+mn-ea"/>
                <a:cs typeface="Arial" panose="020B0604020202020204" pitchFamily="34" charset="0"/>
              </a:rPr>
              <a:t>TẾT ĐẾN RỒI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P211"/>
                <a:ea typeface="+mn-ea"/>
                <a:cs typeface="Arial" panose="020B0604020202020204" pitchFamily="34" charset="0"/>
              </a:rPr>
              <a:t>(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P211"/>
                <a:ea typeface="+mn-ea"/>
                <a:cs typeface="Arial" panose="020B0604020202020204" pitchFamily="34" charset="0"/>
              </a:rPr>
              <a:t>Tiết 5 + 6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P211"/>
                <a:ea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" name="Picture 15" descr="C:\Users\Administrator\Application Data\Zamaan's Software\psc\screenshot.JPG">
            <a:extLst>
              <a:ext uri="{FF2B5EF4-FFF2-40B4-BE49-F238E27FC236}">
                <a16:creationId xmlns:a16="http://schemas.microsoft.com/office/drawing/2014/main" id="{756862A2-79D6-582E-A3D1-84C0A2167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3933" r="72464" b="83940"/>
          <a:stretch/>
        </p:blipFill>
        <p:spPr bwMode="auto">
          <a:xfrm>
            <a:off x="182867" y="99971"/>
            <a:ext cx="1421998" cy="1063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6209DF-571A-12FB-E656-C5E1287FEBE7}"/>
              </a:ext>
            </a:extLst>
          </p:cNvPr>
          <p:cNvSpPr txBox="1"/>
          <p:nvPr/>
        </p:nvSpPr>
        <p:spPr>
          <a:xfrm>
            <a:off x="3391995" y="169484"/>
            <a:ext cx="5826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TRƯỜNG TIỂU HỌC ANH DŨNG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C8AA4C-1952-DA49-CB34-D521BA27DCCF}"/>
              </a:ext>
            </a:extLst>
          </p:cNvPr>
          <p:cNvSpPr txBox="1"/>
          <p:nvPr/>
        </p:nvSpPr>
        <p:spPr>
          <a:xfrm>
            <a:off x="3601315" y="2718690"/>
            <a:ext cx="540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TIẾNG VIỆT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960D97-C35E-126E-B348-8E7C9A027B2C}"/>
              </a:ext>
            </a:extLst>
          </p:cNvPr>
          <p:cNvCxnSpPr>
            <a:cxnSpLocks/>
          </p:cNvCxnSpPr>
          <p:nvPr/>
        </p:nvCxnSpPr>
        <p:spPr>
          <a:xfrm>
            <a:off x="4785779" y="1123591"/>
            <a:ext cx="32817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0" y="307505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Tieát 5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 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Luyeän vieát ñoaïn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6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3800-E098-4235-BD05-FD26C25E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16" y="622831"/>
            <a:ext cx="11664616" cy="52322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dirty="0" err="1">
                <a:latin typeface="VNI-Avo" pitchFamily="2" charset="0"/>
              </a:rPr>
              <a:t>Ñoïc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caùc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taám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thieäp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döôùi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ñaây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traû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lôøi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caâu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hoûi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 marL="514350" indent="-514350">
              <a:buAutoNum type="arabicPeriod"/>
            </a:pPr>
            <a:endParaRPr lang="en-US" sz="2400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42839-0D62-436A-8CCD-14295921B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0172" r="17954" b="16347"/>
          <a:stretch/>
        </p:blipFill>
        <p:spPr>
          <a:xfrm>
            <a:off x="1971461" y="974868"/>
            <a:ext cx="8500597" cy="40499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45CCC-199A-41E5-BC5B-274497A3D045}"/>
              </a:ext>
            </a:extLst>
          </p:cNvPr>
          <p:cNvSpPr txBox="1"/>
          <p:nvPr/>
        </p:nvSpPr>
        <p:spPr>
          <a:xfrm>
            <a:off x="838200" y="5037187"/>
            <a:ext cx="1028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NI-Avo" pitchFamily="2" charset="0"/>
              </a:rPr>
              <a:t>a. </a:t>
            </a:r>
            <a:r>
              <a:rPr lang="en-US" sz="3200" dirty="0" err="1">
                <a:latin typeface="VNI-Avo" pitchFamily="2" charset="0"/>
              </a:rPr>
              <a:t>Moãi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taám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thieäp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treân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cuûa</a:t>
            </a:r>
            <a:r>
              <a:rPr lang="en-US" sz="3200" dirty="0">
                <a:latin typeface="VNI-Avo" pitchFamily="2" charset="0"/>
              </a:rPr>
              <a:t> ai </a:t>
            </a:r>
            <a:r>
              <a:rPr lang="en-US" sz="3200" dirty="0" err="1">
                <a:latin typeface="VNI-Avo" pitchFamily="2" charset="0"/>
              </a:rPr>
              <a:t>vieát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göûi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ñeán</a:t>
            </a:r>
            <a:r>
              <a:rPr lang="en-US" sz="3200" dirty="0">
                <a:latin typeface="VNI-Avo" pitchFamily="2" charset="0"/>
              </a:rPr>
              <a:t> ai?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3620BA-DEF8-429F-8829-36DB13C30347}"/>
              </a:ext>
            </a:extLst>
          </p:cNvPr>
          <p:cNvSpPr txBox="1"/>
          <p:nvPr/>
        </p:nvSpPr>
        <p:spPr>
          <a:xfrm>
            <a:off x="838200" y="5572792"/>
            <a:ext cx="943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NI-Avo" pitchFamily="2" charset="0"/>
              </a:rPr>
              <a:t>b. </a:t>
            </a:r>
            <a:r>
              <a:rPr lang="en-US" sz="3200" dirty="0" err="1">
                <a:latin typeface="VNI-Avo" pitchFamily="2" charset="0"/>
              </a:rPr>
              <a:t>Moãi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taám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thieäp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ñoù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ñöôïc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vieát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trong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dòp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naøo</a:t>
            </a:r>
            <a:r>
              <a:rPr lang="en-US" sz="3200" dirty="0">
                <a:latin typeface="VNI-Avo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759D1-33FB-48E0-8B3D-B5AFC980BBCE}"/>
              </a:ext>
            </a:extLst>
          </p:cNvPr>
          <p:cNvSpPr txBox="1"/>
          <p:nvPr/>
        </p:nvSpPr>
        <p:spPr>
          <a:xfrm>
            <a:off x="838200" y="6091167"/>
            <a:ext cx="943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NI-Avo" pitchFamily="2" charset="0"/>
              </a:rPr>
              <a:t>c. </a:t>
            </a:r>
            <a:r>
              <a:rPr lang="en-US" sz="3200" dirty="0" err="1">
                <a:latin typeface="VNI-Avo" pitchFamily="2" charset="0"/>
              </a:rPr>
              <a:t>Ngöôøi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vieát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chuùc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ñieàu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gì</a:t>
            </a:r>
            <a:r>
              <a:rPr lang="en-US" sz="3200" dirty="0">
                <a:latin typeface="VNI-Avo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15BBBB-AA34-4566-B53A-23D584F738FB}"/>
              </a:ext>
            </a:extLst>
          </p:cNvPr>
          <p:cNvSpPr txBox="1"/>
          <p:nvPr/>
        </p:nvSpPr>
        <p:spPr>
          <a:xfrm>
            <a:off x="4030080" y="175"/>
            <a:ext cx="4211288" cy="598727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Luyeän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vieát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ñoaïn</a:t>
            </a:r>
            <a:endParaRPr lang="en-US" sz="32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2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C51567-8D58-4314-BFD9-54E1878F0844}"/>
              </a:ext>
            </a:extLst>
          </p:cNvPr>
          <p:cNvSpPr txBox="1"/>
          <p:nvPr/>
        </p:nvSpPr>
        <p:spPr>
          <a:xfrm>
            <a:off x="318837" y="93619"/>
            <a:ext cx="11554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VNI-Avo" pitchFamily="2" charset="0"/>
              </a:rPr>
              <a:t>2.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Em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haõy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vieát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moät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taám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thieäp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chuùc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Teát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göûi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cho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moät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ngöôøi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baïn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hoaëc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ngöôøi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thaân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ôû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xa</a:t>
            </a:r>
            <a:r>
              <a:rPr lang="en-US" sz="3600" dirty="0">
                <a:latin typeface="VNI-Avo" pitchFamily="2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A0ABD-DD02-48A9-9F77-EB94F8F5A676}"/>
              </a:ext>
            </a:extLst>
          </p:cNvPr>
          <p:cNvSpPr/>
          <p:nvPr/>
        </p:nvSpPr>
        <p:spPr>
          <a:xfrm>
            <a:off x="925288" y="1545770"/>
            <a:ext cx="4680857" cy="1023257"/>
          </a:xfrm>
          <a:prstGeom prst="rect">
            <a:avLst/>
          </a:prstGeom>
          <a:solidFill>
            <a:srgbClr val="FFCCCC"/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Em seõ vieát taám thieäp chuùc Teát ai?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9E6BDB-6C50-48E2-A03B-E7F0E232C310}"/>
              </a:ext>
            </a:extLst>
          </p:cNvPr>
          <p:cNvSpPr/>
          <p:nvPr/>
        </p:nvSpPr>
        <p:spPr>
          <a:xfrm>
            <a:off x="6585857" y="1545769"/>
            <a:ext cx="4680857" cy="1023257"/>
          </a:xfrm>
          <a:prstGeom prst="rect">
            <a:avLst/>
          </a:prstGeom>
          <a:solidFill>
            <a:srgbClr val="FFCCCC"/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</a:rPr>
              <a:t>Em seõ chuùc theá naøo?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602BECE-EA54-4EF7-80BD-101CECF8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3" y="2820850"/>
            <a:ext cx="4896533" cy="3797664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96A75A4-1E3D-47D8-AE60-23C1F3BE0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56" y="2820847"/>
            <a:ext cx="4680857" cy="37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08580B-6F0D-4928-8376-76140B5CC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07" t="39062" r="16167" b="8587"/>
          <a:stretch/>
        </p:blipFill>
        <p:spPr>
          <a:xfrm>
            <a:off x="6761019" y="1639237"/>
            <a:ext cx="4965070" cy="3579525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8C0E79-DE20-4813-A9FE-86C7D079E27B}"/>
              </a:ext>
            </a:extLst>
          </p:cNvPr>
          <p:cNvGrpSpPr/>
          <p:nvPr/>
        </p:nvGrpSpPr>
        <p:grpSpPr>
          <a:xfrm>
            <a:off x="662552" y="659966"/>
            <a:ext cx="3743193" cy="1030722"/>
            <a:chOff x="552449" y="681036"/>
            <a:chExt cx="3132859" cy="9596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FED5DB-420B-464B-BAF3-42E4AEE2C2C8}"/>
                </a:ext>
              </a:extLst>
            </p:cNvPr>
            <p:cNvGrpSpPr/>
            <p:nvPr/>
          </p:nvGrpSpPr>
          <p:grpSpPr>
            <a:xfrm>
              <a:off x="552449" y="681036"/>
              <a:ext cx="3132859" cy="732127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C4832126-279D-4798-B71C-8EFF2637AB22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FD23707B-A415-4AC4-898F-43D44784FBE6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B3119-2CCB-42EB-8460-109A0E784AA6}"/>
                </a:ext>
              </a:extLst>
            </p:cNvPr>
            <p:cNvSpPr txBox="1"/>
            <p:nvPr/>
          </p:nvSpPr>
          <p:spPr>
            <a:xfrm>
              <a:off x="870446" y="809694"/>
              <a:ext cx="2417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MỞ RỘNG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33BB945-EC4D-4205-A519-0DA87CBC57EE}"/>
              </a:ext>
            </a:extLst>
          </p:cNvPr>
          <p:cNvSpPr txBox="1"/>
          <p:nvPr/>
        </p:nvSpPr>
        <p:spPr>
          <a:xfrm>
            <a:off x="234605" y="2355273"/>
            <a:ext cx="652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1. </a:t>
            </a:r>
            <a:r>
              <a:rPr lang="en-US" sz="2800" dirty="0" err="1">
                <a:latin typeface="VNI-Avo" pitchFamily="2" charset="0"/>
              </a:rPr>
              <a:t>Tìm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veà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6D755-B271-4004-AB3E-D1826205875D}"/>
              </a:ext>
            </a:extLst>
          </p:cNvPr>
          <p:cNvSpPr txBox="1"/>
          <p:nvPr/>
        </p:nvSpPr>
        <p:spPr>
          <a:xfrm>
            <a:off x="234605" y="3695194"/>
            <a:ext cx="6526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D94D7"/>
                </a:solidFill>
                <a:latin typeface="VNI-Avo" pitchFamily="2" charset="0"/>
              </a:rPr>
              <a:t>2. </a:t>
            </a:r>
            <a:r>
              <a:rPr lang="en-US" sz="2800" dirty="0">
                <a:latin typeface="VNI-Avo" pitchFamily="2" charset="0"/>
              </a:rPr>
              <a:t>Chia </a:t>
            </a:r>
            <a:r>
              <a:rPr lang="en-US" sz="2800" dirty="0" err="1">
                <a:latin typeface="VNI-Avo" pitchFamily="2" charset="0"/>
              </a:rPr>
              <a:t>seû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baïn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hay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thô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ñieàu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thích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caâu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chuyeän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5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152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.VnAvant</vt:lpstr>
      <vt:lpstr>Arial</vt:lpstr>
      <vt:lpstr>Calibri</vt:lpstr>
      <vt:lpstr>Calibri Light</vt:lpstr>
      <vt:lpstr>HP211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Hang Nguyen</cp:lastModifiedBy>
  <cp:revision>22</cp:revision>
  <dcterms:created xsi:type="dcterms:W3CDTF">2021-07-08T01:33:34Z</dcterms:created>
  <dcterms:modified xsi:type="dcterms:W3CDTF">2025-04-03T18:33:59Z</dcterms:modified>
</cp:coreProperties>
</file>