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1" r:id="rId5"/>
    <p:sldMasterId id="2147483707" r:id="rId6"/>
    <p:sldMasterId id="2147483719" r:id="rId7"/>
    <p:sldMasterId id="2147483724" r:id="rId8"/>
    <p:sldMasterId id="2147483751" r:id="rId9"/>
  </p:sldMasterIdLst>
  <p:notesMasterIdLst>
    <p:notesMasterId r:id="rId34"/>
  </p:notesMasterIdLst>
  <p:sldIdLst>
    <p:sldId id="2007577165" r:id="rId10"/>
    <p:sldId id="258" r:id="rId11"/>
    <p:sldId id="257" r:id="rId12"/>
    <p:sldId id="2007577158" r:id="rId13"/>
    <p:sldId id="259" r:id="rId14"/>
    <p:sldId id="260" r:id="rId15"/>
    <p:sldId id="2007577159" r:id="rId16"/>
    <p:sldId id="261" r:id="rId17"/>
    <p:sldId id="263" r:id="rId18"/>
    <p:sldId id="2007577160" r:id="rId19"/>
    <p:sldId id="262" r:id="rId20"/>
    <p:sldId id="2007577141" r:id="rId21"/>
    <p:sldId id="356" r:id="rId22"/>
    <p:sldId id="2007577142" r:id="rId23"/>
    <p:sldId id="295" r:id="rId24"/>
    <p:sldId id="2007577139" r:id="rId25"/>
    <p:sldId id="2007577097" r:id="rId26"/>
    <p:sldId id="2007577164" r:id="rId27"/>
    <p:sldId id="367" r:id="rId28"/>
    <p:sldId id="2007577101" r:id="rId29"/>
    <p:sldId id="328" r:id="rId30"/>
    <p:sldId id="2007577163" r:id="rId31"/>
    <p:sldId id="2007577162" r:id="rId32"/>
    <p:sldId id="200757714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6182-8186-D5BA-CE60-49E3812C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6B0479-7CEC-6A0E-FD8E-1B30F49C8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B0CA65-63FD-A18F-9E52-C48C08ACE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16C0C6-2458-CEB5-882C-BA12DAC70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819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2693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61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5221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2461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1190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6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6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47949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990998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780299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75088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003053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81783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712816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91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418606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491931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32075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47188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25946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0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D8B33-2AE7-47A9-977F-A977561A7FD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29995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C5F347-5B49-4F0F-893E-3F3EABB45A5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7295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247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4/4/2025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914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2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4/4/2025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341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9578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207933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7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89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61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0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49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30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2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6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4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4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5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1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39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7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6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3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69FC-138D-4EAE-8899-88C89ED6B3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FF100-A239-4AE4-B8DB-5AE9C35BA4B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558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062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8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BB0FED28-6436-4ADA-ACAC-A607235AB97E}"/>
              </a:ext>
            </a:extLst>
          </p:cNvPr>
          <p:cNvSpPr txBox="1"/>
          <p:nvPr userDrawn="1"/>
        </p:nvSpPr>
        <p:spPr>
          <a:xfrm>
            <a:off x="9142109" y="6616098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1234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16643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mp3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gif"/><Relationship Id="rId7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kpowerskills" TargetMode="External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slide" Target="slide9.xml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.gif"/><Relationship Id="rId5" Type="http://schemas.openxmlformats.org/officeDocument/2006/relationships/image" Target="../media/image33.png"/><Relationship Id="rId1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806F-3560-044E-345F-4E09978F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182C3D3-0688-A20A-CC3B-F4E4A65DA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584BEE6-207D-B114-466A-038F9E1D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281532C-4479-9342-4119-4EA98E03E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69C5A0F-50CC-8413-D05D-86C26885A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201B65-EB90-4D88-F170-78D2E546C0A2}"/>
              </a:ext>
            </a:extLst>
          </p:cNvPr>
          <p:cNvGrpSpPr/>
          <p:nvPr/>
        </p:nvGrpSpPr>
        <p:grpSpPr>
          <a:xfrm>
            <a:off x="2870657" y="2489840"/>
            <a:ext cx="6323168" cy="1723838"/>
            <a:chOff x="1854787" y="2400190"/>
            <a:chExt cx="3682182" cy="424545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80F45DB7-ABD6-ADEA-2005-3FB957F7A4CC}"/>
                </a:ext>
              </a:extLst>
            </p:cNvPr>
            <p:cNvSpPr/>
            <p:nvPr/>
          </p:nvSpPr>
          <p:spPr>
            <a:xfrm>
              <a:off x="1854787" y="2531468"/>
              <a:ext cx="3682182" cy="293267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FDD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FDF3586-AE59-1E55-700C-C8D47F6B7713}"/>
                </a:ext>
              </a:extLst>
            </p:cNvPr>
            <p:cNvSpPr txBox="1"/>
            <p:nvPr/>
          </p:nvSpPr>
          <p:spPr>
            <a:xfrm>
              <a:off x="3276222" y="2400190"/>
              <a:ext cx="1335141" cy="127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TIẾNG VIỆT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D11976F4-05C0-310C-5D53-81825CAC88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2C6793A-58A8-B22A-A068-283991641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3124F79-15AE-DF98-1B1C-A93E311D7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AA23E44-901D-A0BF-0C90-FF6E06F84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9752A3-0466-AFB3-A816-2BBF4070F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28E1DC1-A034-45AC-47D6-50CA7608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6E239EC-3883-79CB-86B3-63F051BE4D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3DDD0BF-43A3-5FF5-2493-35982D9EBD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38817A0-5546-7170-DF17-7D682C7EF4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AFD055B-7EEB-351A-D4E2-6BCAC08199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  <p:sp>
        <p:nvSpPr>
          <p:cNvPr id="3" name="文本框 17">
            <a:extLst>
              <a:ext uri="{FF2B5EF4-FFF2-40B4-BE49-F238E27FC236}">
                <a16:creationId xmlns:a16="http://schemas.microsoft.com/office/drawing/2014/main" id="{FBBB3212-7434-0EFA-3E18-770D42A86934}"/>
              </a:ext>
            </a:extLst>
          </p:cNvPr>
          <p:cNvSpPr txBox="1"/>
          <p:nvPr/>
        </p:nvSpPr>
        <p:spPr>
          <a:xfrm>
            <a:off x="3207149" y="154993"/>
            <a:ext cx="5777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UBND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TRƯỜNG TIỂU HỌC ANH DŨNG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EF3E20-EDB9-8C0A-6B89-96333A925997}"/>
              </a:ext>
            </a:extLst>
          </p:cNvPr>
          <p:cNvCxnSpPr/>
          <p:nvPr/>
        </p:nvCxnSpPr>
        <p:spPr>
          <a:xfrm>
            <a:off x="4553339" y="1095528"/>
            <a:ext cx="29578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17">
            <a:extLst>
              <a:ext uri="{FF2B5EF4-FFF2-40B4-BE49-F238E27FC236}">
                <a16:creationId xmlns:a16="http://schemas.microsoft.com/office/drawing/2014/main" id="{29F91C86-4672-BA91-16A9-720484BF6A33}"/>
              </a:ext>
            </a:extLst>
          </p:cNvPr>
          <p:cNvSpPr txBox="1"/>
          <p:nvPr/>
        </p:nvSpPr>
        <p:spPr>
          <a:xfrm>
            <a:off x="4379037" y="3194458"/>
            <a:ext cx="4736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GIỌT NƯỚC VÀ BIỂN LỚN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(Tiết 1 + 2)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FA1882F0-A738-43B1-6439-8A4D24256E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58" y="1037146"/>
            <a:ext cx="2886372" cy="3608158"/>
          </a:xfrm>
          <a:prstGeom prst="rect">
            <a:avLst/>
          </a:prstGeom>
        </p:spPr>
      </p:pic>
      <p:sp>
        <p:nvSpPr>
          <p:cNvPr id="8" name="文本框 17">
            <a:extLst>
              <a:ext uri="{FF2B5EF4-FFF2-40B4-BE49-F238E27FC236}">
                <a16:creationId xmlns:a16="http://schemas.microsoft.com/office/drawing/2014/main" id="{934E60B6-7C27-7014-F71A-5615C117DE99}"/>
              </a:ext>
            </a:extLst>
          </p:cNvPr>
          <p:cNvSpPr txBox="1"/>
          <p:nvPr/>
        </p:nvSpPr>
        <p:spPr>
          <a:xfrm>
            <a:off x="3003480" y="3358544"/>
            <a:ext cx="1224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Black" panose="020F0502020204030204" pitchFamily="34" charset="0"/>
                <a:ea typeface="方正黑体简体" panose="03000509000000000000" pitchFamily="65" charset="-122"/>
                <a:cs typeface="+mn-ea"/>
                <a:sym typeface="+mn-lt"/>
              </a:rPr>
              <a:t>BÀI 5: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Black" panose="020F050202020403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B3B04-53B7-4FF4-8339-691E1A5F95E6}"/>
              </a:ext>
            </a:extLst>
          </p:cNvPr>
          <p:cNvSpPr txBox="1"/>
          <p:nvPr/>
        </p:nvSpPr>
        <p:spPr>
          <a:xfrm>
            <a:off x="4362817" y="0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sz="1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4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 + 2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9124D7-5DE0-4B85-BBBF-DECA203E3E57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6B5E-0CAA-45CD-9F77-94564277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E613-DF9A-4E75-B66E-0BF4C3B2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CE597-095E-4919-BCCA-F39D9813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1B5982-1F0F-4F9E-9800-FE2AEF24B2A3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47C1B-0BE0-4716-B7D5-3590099B9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319976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3" name="Giọt nước và biển lớn_HTS">
            <a:hlinkClick r:id="" action="ppaction://media"/>
            <a:extLst>
              <a:ext uri="{FF2B5EF4-FFF2-40B4-BE49-F238E27FC236}">
                <a16:creationId xmlns:a16="http://schemas.microsoft.com/office/drawing/2014/main" id="{185FA0FB-B254-46CD-A07F-E7921BCB90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0891" y="367616"/>
            <a:ext cx="487363" cy="487363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2D7AED5C-D159-42A8-AC71-119780476271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2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49010" y="142022"/>
            <a:ext cx="4550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1918324" y="921997"/>
            <a:ext cx="43444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750182" y="949911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56928" y="3246860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403937" y="5446312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83148-4BB1-4BFA-A7CF-8C41C2990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15" y="982169"/>
            <a:ext cx="51574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C909E-3AAF-4CEE-AF5E-98F50E4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79" y="3379139"/>
            <a:ext cx="490644" cy="49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68237-44D0-49BB-BDF1-E82B49AF9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8" y="1019409"/>
            <a:ext cx="487364" cy="487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924-CE5B-45AD-A9D7-EB83B25893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5324" y="2872790"/>
            <a:ext cx="1022353" cy="1317263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F3B55B9D-0839-48B3-A00B-E76F1395FADE}"/>
              </a:ext>
            </a:extLst>
          </p:cNvPr>
          <p:cNvSpPr/>
          <p:nvPr/>
        </p:nvSpPr>
        <p:spPr>
          <a:xfrm>
            <a:off x="8542991" y="119698"/>
            <a:ext cx="318441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F41056-6595-4172-B167-F48353641059}"/>
              </a:ext>
            </a:extLst>
          </p:cNvPr>
          <p:cNvSpPr/>
          <p:nvPr/>
        </p:nvSpPr>
        <p:spPr>
          <a:xfrm>
            <a:off x="2072640" y="5820382"/>
            <a:ext cx="585216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9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E2B02-1F5C-4A90-AEB1-2EF95F17129A}"/>
              </a:ext>
            </a:extLst>
          </p:cNvPr>
          <p:cNvSpPr txBox="1"/>
          <p:nvPr/>
        </p:nvSpPr>
        <p:spPr>
          <a:xfrm>
            <a:off x="122348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nghỉ đoạn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9714CC-3E70-43E6-A2BF-7036E4AC139A}"/>
              </a:ext>
            </a:extLst>
          </p:cNvPr>
          <p:cNvSpPr/>
          <p:nvPr/>
        </p:nvSpPr>
        <p:spPr>
          <a:xfrm>
            <a:off x="5076375" y="2602602"/>
            <a:ext cx="2503210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 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5F6479-9683-47DE-A80C-2A295305C767}"/>
              </a:ext>
            </a:extLst>
          </p:cNvPr>
          <p:cNvCxnSpPr>
            <a:cxnSpLocks/>
          </p:cNvCxnSpPr>
          <p:nvPr/>
        </p:nvCxnSpPr>
        <p:spPr>
          <a:xfrm flipH="1">
            <a:off x="6048499" y="2868150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3D8B0D-4918-4D57-852B-93812739008E}"/>
              </a:ext>
            </a:extLst>
          </p:cNvPr>
          <p:cNvCxnSpPr>
            <a:cxnSpLocks/>
          </p:cNvCxnSpPr>
          <p:nvPr/>
        </p:nvCxnSpPr>
        <p:spPr>
          <a:xfrm flipH="1">
            <a:off x="6963156" y="436628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986147A-3DFB-4AA2-825C-0C83C9AF8D49}"/>
              </a:ext>
            </a:extLst>
          </p:cNvPr>
          <p:cNvCxnSpPr>
            <a:cxnSpLocks/>
          </p:cNvCxnSpPr>
          <p:nvPr/>
        </p:nvCxnSpPr>
        <p:spPr>
          <a:xfrm flipH="1">
            <a:off x="6969878" y="35792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B3F4B6-D2C2-4F1A-87F6-3335DD196B00}"/>
              </a:ext>
            </a:extLst>
          </p:cNvPr>
          <p:cNvCxnSpPr>
            <a:cxnSpLocks/>
          </p:cNvCxnSpPr>
          <p:nvPr/>
        </p:nvCxnSpPr>
        <p:spPr>
          <a:xfrm flipH="1">
            <a:off x="7254064" y="286814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EE9E8-D714-425F-B3BF-BC808DE1CA62}"/>
              </a:ext>
            </a:extLst>
          </p:cNvPr>
          <p:cNvGrpSpPr/>
          <p:nvPr/>
        </p:nvGrpSpPr>
        <p:grpSpPr>
          <a:xfrm>
            <a:off x="6501159" y="5748450"/>
            <a:ext cx="185015" cy="353729"/>
            <a:chOff x="8719213" y="2921749"/>
            <a:chExt cx="141062" cy="35372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6501A89-CFA8-40C1-BE59-56FF72B0F04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5AF6D3-EE4F-42AA-848C-7A75C8680D1F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D43338A-5C72-463F-AAE5-0C8178DF294D}"/>
              </a:ext>
            </a:extLst>
          </p:cNvPr>
          <p:cNvCxnSpPr>
            <a:cxnSpLocks/>
          </p:cNvCxnSpPr>
          <p:nvPr/>
        </p:nvCxnSpPr>
        <p:spPr>
          <a:xfrm flipH="1">
            <a:off x="6686174" y="507289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88420" y="142022"/>
            <a:ext cx="451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1920734" y="921997"/>
            <a:ext cx="434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D7AED5C-D159-42A8-AC71-119780476271}"/>
              </a:ext>
            </a:extLst>
          </p:cNvPr>
          <p:cNvSpPr/>
          <p:nvPr/>
        </p:nvSpPr>
        <p:spPr>
          <a:xfrm>
            <a:off x="1920734" y="5641512"/>
            <a:ext cx="3823118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219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7BE8DC8-0CAB-46CA-B379-F6CE0E7EF9AC}"/>
              </a:ext>
            </a:extLst>
          </p:cNvPr>
          <p:cNvSpPr txBox="1"/>
          <p:nvPr/>
        </p:nvSpPr>
        <p:spPr>
          <a:xfrm>
            <a:off x="1784652" y="472194"/>
            <a:ext cx="10407348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75715-4E26-423B-94E1-70FC014E222A}"/>
              </a:ext>
            </a:extLst>
          </p:cNvPr>
          <p:cNvSpPr txBox="1"/>
          <p:nvPr/>
        </p:nvSpPr>
        <p:spPr>
          <a:xfrm>
            <a:off x="1415109" y="1374429"/>
            <a:ext cx="1040734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mưa, dòng suối, bãi cỏ, đồi, sông, biển…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E7F10B-C20F-4B4F-9870-37FEF997F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214127" y="208975"/>
            <a:ext cx="1280882" cy="1279379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CCC263-7F29-4724-87D4-FEDD2A23DA93}"/>
              </a:ext>
            </a:extLst>
          </p:cNvPr>
          <p:cNvSpPr txBox="1"/>
          <p:nvPr/>
        </p:nvSpPr>
        <p:spPr>
          <a:xfrm>
            <a:off x="1784652" y="2323534"/>
            <a:ext cx="9488311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góp phần tạo nên dòng suối nhỏ?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9221A-3393-44E2-AB1A-0E0D0E7A0818}"/>
              </a:ext>
            </a:extLst>
          </p:cNvPr>
          <p:cNvSpPr txBox="1"/>
          <p:nvPr/>
        </p:nvSpPr>
        <p:spPr>
          <a:xfrm>
            <a:off x="565219" y="3192397"/>
            <a:ext cx="1125723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giọt mưa góp lại bao ngày tạo nên dòng suối nhỏ.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C8445-2AC6-484F-A777-4C96CC86F205}"/>
              </a:ext>
            </a:extLst>
          </p:cNvPr>
          <p:cNvSpPr txBox="1"/>
          <p:nvPr/>
        </p:nvSpPr>
        <p:spPr>
          <a:xfrm>
            <a:off x="1874627" y="4078781"/>
            <a:ext cx="9488311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sông từ đâu mà có?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C764A-C554-4731-88E4-F1A73F15166A}"/>
              </a:ext>
            </a:extLst>
          </p:cNvPr>
          <p:cNvSpPr txBox="1"/>
          <p:nvPr/>
        </p:nvSpPr>
        <p:spPr>
          <a:xfrm>
            <a:off x="1373171" y="4808937"/>
            <a:ext cx="10311272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suối nhỏ góp thành sông.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BE69-648D-4AF6-A1F6-840BD6B65228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6FD658F-E472-4AC5-94EB-E0277ECA4CE2}"/>
              </a:ext>
            </a:extLst>
          </p:cNvPr>
          <p:cNvSpPr txBox="1"/>
          <p:nvPr/>
        </p:nvSpPr>
        <p:spPr>
          <a:xfrm>
            <a:off x="1762947" y="295326"/>
            <a:ext cx="892638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hành trình giọt nước đi ra biển.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CF4767-B25C-4F2C-B220-041C0340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85" y="1808553"/>
            <a:ext cx="1239132" cy="2072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CA2AC-9AFB-4EB1-885B-0EB0C9167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4912" y="1856522"/>
            <a:ext cx="2248463" cy="2072396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1AB370-0B8B-4733-9A7E-D2F654559F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5695218" y="1842793"/>
            <a:ext cx="2431272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93524C-A8D8-4BFC-83CB-AB79CA27A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6332" y="1808683"/>
            <a:ext cx="2431272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24" name="Right Arrow 16">
            <a:extLst>
              <a:ext uri="{FF2B5EF4-FFF2-40B4-BE49-F238E27FC236}">
                <a16:creationId xmlns:a16="http://schemas.microsoft.com/office/drawing/2014/main" id="{E8D193D3-7C1F-49F8-BFD9-76314DDABFC6}"/>
              </a:ext>
            </a:extLst>
          </p:cNvPr>
          <p:cNvSpPr/>
          <p:nvPr/>
        </p:nvSpPr>
        <p:spPr>
          <a:xfrm>
            <a:off x="1766781" y="2687273"/>
            <a:ext cx="331957" cy="215158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ight Arrow 17">
            <a:extLst>
              <a:ext uri="{FF2B5EF4-FFF2-40B4-BE49-F238E27FC236}">
                <a16:creationId xmlns:a16="http://schemas.microsoft.com/office/drawing/2014/main" id="{3444A8E4-8E2C-4D6F-9DE5-5316CC9DA940}"/>
              </a:ext>
            </a:extLst>
          </p:cNvPr>
          <p:cNvSpPr/>
          <p:nvPr/>
        </p:nvSpPr>
        <p:spPr>
          <a:xfrm>
            <a:off x="4979549" y="2725316"/>
            <a:ext cx="399495" cy="239130"/>
          </a:xfrm>
          <a:prstGeom prst="rightArrow">
            <a:avLst>
              <a:gd name="adj1" fmla="val 56465"/>
              <a:gd name="adj2" fmla="val 50000"/>
            </a:avLst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ight Arrow 18">
            <a:extLst>
              <a:ext uri="{FF2B5EF4-FFF2-40B4-BE49-F238E27FC236}">
                <a16:creationId xmlns:a16="http://schemas.microsoft.com/office/drawing/2014/main" id="{962FD738-CDD5-4170-87BF-066369D4C7D0}"/>
              </a:ext>
            </a:extLst>
          </p:cNvPr>
          <p:cNvSpPr/>
          <p:nvPr/>
        </p:nvSpPr>
        <p:spPr>
          <a:xfrm>
            <a:off x="8442664" y="2687273"/>
            <a:ext cx="377494" cy="248575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B9941-7AF4-465D-83F5-4552A903BD32}"/>
              </a:ext>
            </a:extLst>
          </p:cNvPr>
          <p:cNvSpPr txBox="1"/>
          <p:nvPr/>
        </p:nvSpPr>
        <p:spPr>
          <a:xfrm>
            <a:off x="2813600" y="4101902"/>
            <a:ext cx="892638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giọt mưa góp thành suối.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suối góp thành sông.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sông ra biển lớn.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753096" y="240749"/>
            <a:ext cx="468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1663169" y="1306717"/>
            <a:ext cx="45849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717744" y="1178481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53455" y="3436897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894326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D7AED5C-D159-42A8-AC71-119780476271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16FFC-8F2D-4473-A2FC-D9F16D81E21B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2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235476" y="668891"/>
            <a:ext cx="972104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từ dưới đây tả sự vật nào trong bài thơ?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2220199" y="2100282"/>
            <a:ext cx="1554140" cy="1328718"/>
            <a:chOff x="942297" y="2492397"/>
            <a:chExt cx="964355" cy="964355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162774" y="2743740"/>
              <a:ext cx="523398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nhỏ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5318929" y="2056383"/>
            <a:ext cx="1554140" cy="1328718"/>
            <a:chOff x="942297" y="2492397"/>
            <a:chExt cx="964355" cy="964355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205047" y="2743740"/>
              <a:ext cx="438851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8143492" y="2193274"/>
            <a:ext cx="1885558" cy="1362726"/>
            <a:chOff x="1842589" y="2215772"/>
            <a:chExt cx="964355" cy="989037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1842589" y="2240454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973998" y="2215772"/>
              <a:ext cx="792955" cy="78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ênh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1478548" y="4043722"/>
            <a:ext cx="2356605" cy="634810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4662478" y="4042392"/>
            <a:ext cx="2356604" cy="634810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7847996" y="4021687"/>
            <a:ext cx="2283561" cy="65551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D6A0621-D738-4FFE-B8AA-B1E5F291E4B3}"/>
              </a:ext>
            </a:extLst>
          </p:cNvPr>
          <p:cNvSpPr txBox="1"/>
          <p:nvPr/>
        </p:nvSpPr>
        <p:spPr>
          <a:xfrm>
            <a:off x="1235476" y="5244962"/>
            <a:ext cx="972104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66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BÉ DIỆT MUỖI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Thảo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5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8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CẤM BUÔN BÁN, CẤM REUP" descr="Káº¿t quáº£ hÃ¬nh áº£nh cho mosquito cartoon 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ào http://fb.com/nkpowerskills tải game miễn phí" descr="Káº¿t quáº£ hÃ¬nh áº£nh cho mosquito cartoon gif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Vào http://fb.com/nkpowerskills tải game miễn phí"/>
          <p:cNvPicPr>
            <a:picLocks noChangeAspect="1"/>
          </p:cNvPicPr>
          <p:nvPr/>
        </p:nvPicPr>
        <p:blipFill rotWithShape="1">
          <a:blip r:embed="rId7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ĐC SHARE MIỄN PHÍ BỞI NK POWERSKILLS">
            <a:hlinkClick r:id="rId8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6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58 0.0142 0.01621 C 0.0155 0.01759 0.01745 0.01829 0.01901 0.01991 C 0.02032 0.0213 0.02123 0.02338 0.02253 0.02523 C 0.02474 0.02824 0.02696 0.03171 0.02969 0.03449 C 0.03099 0.03565 0.03282 0.03634 0.03438 0.03796 C 0.04323 0.0463 0.0349 0.04121 0.04636 0.0507 C 0.04805 0.05208 0.05013 0.05301 0.05222 0.0544 C 0.0573 0.06597 0.05105 0.0544 0.05938 0.06158 C 0.06068 0.06273 0.06146 0.06551 0.06289 0.06713 C 0.07383 0.07871 0.06836 0.07014 0.07956 0.07986 C 0.08555 0.08472 0.09167 0.09005 0.0974 0.09607 C 0.1142 0.11389 0.10677 0.10996 0.11758 0.11435 L 0.12722 0.12523 C 0.13112 0.12963 0.13503 0.13496 0.13907 0.13958 C 0.14128 0.14236 0.14779 0.14954 0.14974 0.15232 C 0.15118 0.15463 0.15274 0.15741 0.15456 0.15972 C 0.1556 0.16111 0.1569 0.16181 0.15808 0.1632 C 0.16003 0.16551 0.16198 0.16806 0.16407 0.1706 C 0.16628 0.17292 0.16901 0.17454 0.1711 0.17778 C 0.17943 0.19051 0.16875 0.175 0.1806 0.18866 C 0.18203 0.19005 0.18308 0.19213 0.18425 0.19421 C 0.18516 0.1956 0.18542 0.19792 0.18659 0.19954 C 0.18789 0.20116 0.18972 0.20185 0.19141 0.20324 C 0.19206 0.20509 0.19271 0.20695 0.19375 0.20857 C 0.19558 0.21134 0.19987 0.21389 0.20209 0.21597 C 0.20326 0.2169 0.20417 0.21852 0.2056 0.21945 C 0.20899 0.22107 0.21276 0.22176 0.21628 0.22315 C 0.21745 0.22431 0.21849 0.2257 0.21993 0.22685 C 0.22344 0.22986 0.22878 0.23357 0.23295 0.23588 C 0.23451 0.23658 0.23607 0.23681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274 -0.00023 0.01927 -0.00046 0.02539 -0.00162 C 0.02709 -0.00185 0.02839 -0.00278 0.03047 -0.00324 C 0.03594 -0.00417 0.05547 -0.00463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1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94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718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72 0.43659 0.09607 0.44427 0.10347 C 0.44532 0.1044 0.4461 0.10671 0.44727 0.10718 C 0.44948 0.10833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gì trong mát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uống hàng ngày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 mát, rửa tay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 ơi là sạch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14" y="41888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227" y="425103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0983" y="39504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108" y="38799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 ràng chẳng phải nồi canh,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mà vị mặn, nước xanh, cá nhiều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4532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9379" y="55062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52508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51444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758</Words>
  <Application>Microsoft Office PowerPoint</Application>
  <PresentationFormat>Widescreen</PresentationFormat>
  <Paragraphs>168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等线</vt:lpstr>
      <vt:lpstr>等线 Light</vt:lpstr>
      <vt:lpstr>微软雅黑</vt:lpstr>
      <vt:lpstr>Aptos Black</vt:lpstr>
      <vt:lpstr>Arial</vt:lpstr>
      <vt:lpstr>Arial-Rounded</vt:lpstr>
      <vt:lpstr>Bad Script</vt:lpstr>
      <vt:lpstr>Calibri</vt:lpstr>
      <vt:lpstr>Calibri Light</vt:lpstr>
      <vt:lpstr>Kalam</vt:lpstr>
      <vt:lpstr>Lato Hairline</vt:lpstr>
      <vt:lpstr>Lato Light</vt:lpstr>
      <vt:lpstr>Lato Regular</vt:lpstr>
      <vt:lpstr>Montserrat</vt:lpstr>
      <vt:lpstr>1_Office Theme</vt:lpstr>
      <vt:lpstr>千图网拥有20W+精美PPT模板 更多PPT模板下载至：www.58pic.com/office/ppt​​</vt:lpstr>
      <vt:lpstr>Office 主题​​</vt:lpstr>
      <vt:lpstr>1_Doodle Sketchbook by Slidesgo</vt:lpstr>
      <vt:lpstr>1_Office 主题</vt:lpstr>
      <vt:lpstr>3_Office 主题​​</vt:lpstr>
      <vt:lpstr>包图主题2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12</cp:revision>
  <dcterms:created xsi:type="dcterms:W3CDTF">2021-08-01T02:14:29Z</dcterms:created>
  <dcterms:modified xsi:type="dcterms:W3CDTF">2025-04-03T18:01:11Z</dcterms:modified>
</cp:coreProperties>
</file>