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78" r:id="rId2"/>
    <p:sldMasterId id="2147483690" r:id="rId3"/>
    <p:sldMasterId id="2147483702" r:id="rId4"/>
    <p:sldMasterId id="2147483717" r:id="rId5"/>
    <p:sldMasterId id="2147483729" r:id="rId6"/>
  </p:sldMasterIdLst>
  <p:notesMasterIdLst>
    <p:notesMasterId r:id="rId21"/>
  </p:notesMasterIdLst>
  <p:sldIdLst>
    <p:sldId id="2007577165" r:id="rId7"/>
    <p:sldId id="258" r:id="rId8"/>
    <p:sldId id="339" r:id="rId9"/>
    <p:sldId id="341" r:id="rId10"/>
    <p:sldId id="340" r:id="rId11"/>
    <p:sldId id="275" r:id="rId12"/>
    <p:sldId id="331" r:id="rId13"/>
    <p:sldId id="2007577146" r:id="rId14"/>
    <p:sldId id="2007577147" r:id="rId15"/>
    <p:sldId id="2007577150" r:id="rId16"/>
    <p:sldId id="2007577148" r:id="rId17"/>
    <p:sldId id="2007577152" r:id="rId18"/>
    <p:sldId id="2007577149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CA48E-5A2A-4B47-8989-3F2D58696C83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3F982-1669-48EF-9513-0E350C3DF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32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A6182-8186-D5BA-CE60-49E3812C0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46B0479-7CEC-6A0E-FD8E-1B30F49C8D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DB0CA65-63FD-A18F-9E52-C48C08ACE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16C0C6-2458-CEB5-882C-BA12DAC708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81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538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89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720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02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782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42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71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86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0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45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81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949141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00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8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60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237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69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8"/>
            <a:ext cx="11769505" cy="6432516"/>
          </a:xfrm>
          <a:custGeom>
            <a:avLst/>
            <a:gdLst>
              <a:gd name="connsiteX0" fmla="*/ 0 w 11769505"/>
              <a:gd name="connsiteY0" fmla="*/ 726552 h 6432516"/>
              <a:gd name="connsiteX1" fmla="*/ 736093 w 11769505"/>
              <a:gd name="connsiteY1" fmla="*/ 0 h 6432516"/>
              <a:gd name="connsiteX2" fmla="*/ 1322247 w 11769505"/>
              <a:gd name="connsiteY2" fmla="*/ 0 h 6432516"/>
              <a:gd name="connsiteX3" fmla="*/ 2217322 w 11769505"/>
              <a:gd name="connsiteY3" fmla="*/ 0 h 6432516"/>
              <a:gd name="connsiteX4" fmla="*/ 3009423 w 11769505"/>
              <a:gd name="connsiteY4" fmla="*/ 0 h 6432516"/>
              <a:gd name="connsiteX5" fmla="*/ 4007471 w 11769505"/>
              <a:gd name="connsiteY5" fmla="*/ 0 h 6432516"/>
              <a:gd name="connsiteX6" fmla="*/ 4490654 w 11769505"/>
              <a:gd name="connsiteY6" fmla="*/ 0 h 6432516"/>
              <a:gd name="connsiteX7" fmla="*/ 4973835 w 11769505"/>
              <a:gd name="connsiteY7" fmla="*/ 0 h 6432516"/>
              <a:gd name="connsiteX8" fmla="*/ 5971883 w 11769505"/>
              <a:gd name="connsiteY8" fmla="*/ 0 h 6432516"/>
              <a:gd name="connsiteX9" fmla="*/ 6558038 w 11769505"/>
              <a:gd name="connsiteY9" fmla="*/ 0 h 6432516"/>
              <a:gd name="connsiteX10" fmla="*/ 7556086 w 11769505"/>
              <a:gd name="connsiteY10" fmla="*/ 0 h 6432516"/>
              <a:gd name="connsiteX11" fmla="*/ 8348187 w 11769505"/>
              <a:gd name="connsiteY11" fmla="*/ 0 h 6432516"/>
              <a:gd name="connsiteX12" fmla="*/ 9243262 w 11769505"/>
              <a:gd name="connsiteY12" fmla="*/ 0 h 6432516"/>
              <a:gd name="connsiteX13" fmla="*/ 10035363 w 11769505"/>
              <a:gd name="connsiteY13" fmla="*/ 0 h 6432516"/>
              <a:gd name="connsiteX14" fmla="*/ 11033411 w 11769505"/>
              <a:gd name="connsiteY14" fmla="*/ 0 h 6432516"/>
              <a:gd name="connsiteX15" fmla="*/ 11769505 w 11769505"/>
              <a:gd name="connsiteY15" fmla="*/ 726552 h 6432516"/>
              <a:gd name="connsiteX16" fmla="*/ 11769505 w 11769505"/>
              <a:gd name="connsiteY16" fmla="*/ 1487690 h 6432516"/>
              <a:gd name="connsiteX17" fmla="*/ 11769505 w 11769505"/>
              <a:gd name="connsiteY17" fmla="*/ 2149241 h 6432516"/>
              <a:gd name="connsiteX18" fmla="*/ 11769505 w 11769505"/>
              <a:gd name="connsiteY18" fmla="*/ 2960174 h 6432516"/>
              <a:gd name="connsiteX19" fmla="*/ 11769505 w 11769505"/>
              <a:gd name="connsiteY19" fmla="*/ 3721312 h 6432516"/>
              <a:gd name="connsiteX20" fmla="*/ 11769505 w 11769505"/>
              <a:gd name="connsiteY20" fmla="*/ 4532244 h 6432516"/>
              <a:gd name="connsiteX21" fmla="*/ 11769505 w 11769505"/>
              <a:gd name="connsiteY21" fmla="*/ 5094207 h 6432516"/>
              <a:gd name="connsiteX22" fmla="*/ 11769505 w 11769505"/>
              <a:gd name="connsiteY22" fmla="*/ 5705963 h 6432516"/>
              <a:gd name="connsiteX23" fmla="*/ 11033411 w 11769505"/>
              <a:gd name="connsiteY23" fmla="*/ 6432516 h 6432516"/>
              <a:gd name="connsiteX24" fmla="*/ 10447257 w 11769505"/>
              <a:gd name="connsiteY24" fmla="*/ 6432516 h 6432516"/>
              <a:gd name="connsiteX25" fmla="*/ 9964074 w 11769505"/>
              <a:gd name="connsiteY25" fmla="*/ 6432516 h 6432516"/>
              <a:gd name="connsiteX26" fmla="*/ 9274946 w 11769505"/>
              <a:gd name="connsiteY26" fmla="*/ 6432516 h 6432516"/>
              <a:gd name="connsiteX27" fmla="*/ 8585818 w 11769505"/>
              <a:gd name="connsiteY27" fmla="*/ 6432516 h 6432516"/>
              <a:gd name="connsiteX28" fmla="*/ 7999663 w 11769505"/>
              <a:gd name="connsiteY28" fmla="*/ 6432516 h 6432516"/>
              <a:gd name="connsiteX29" fmla="*/ 7310534 w 11769505"/>
              <a:gd name="connsiteY29" fmla="*/ 6432516 h 6432516"/>
              <a:gd name="connsiteX30" fmla="*/ 6621406 w 11769505"/>
              <a:gd name="connsiteY30" fmla="*/ 6432516 h 6432516"/>
              <a:gd name="connsiteX31" fmla="*/ 5726331 w 11769505"/>
              <a:gd name="connsiteY31" fmla="*/ 6432516 h 6432516"/>
              <a:gd name="connsiteX32" fmla="*/ 5037203 w 11769505"/>
              <a:gd name="connsiteY32" fmla="*/ 6432516 h 6432516"/>
              <a:gd name="connsiteX33" fmla="*/ 4245102 w 11769505"/>
              <a:gd name="connsiteY33" fmla="*/ 6432516 h 6432516"/>
              <a:gd name="connsiteX34" fmla="*/ 3453001 w 11769505"/>
              <a:gd name="connsiteY34" fmla="*/ 6432516 h 6432516"/>
              <a:gd name="connsiteX35" fmla="*/ 2557926 w 11769505"/>
              <a:gd name="connsiteY35" fmla="*/ 6432516 h 6432516"/>
              <a:gd name="connsiteX36" fmla="*/ 2074745 w 11769505"/>
              <a:gd name="connsiteY36" fmla="*/ 6432516 h 6432516"/>
              <a:gd name="connsiteX37" fmla="*/ 1591562 w 11769505"/>
              <a:gd name="connsiteY37" fmla="*/ 6432516 h 6432516"/>
              <a:gd name="connsiteX38" fmla="*/ 736093 w 11769505"/>
              <a:gd name="connsiteY38" fmla="*/ 6432516 h 6432516"/>
              <a:gd name="connsiteX39" fmla="*/ 0 w 11769505"/>
              <a:gd name="connsiteY39" fmla="*/ 5705963 h 6432516"/>
              <a:gd name="connsiteX40" fmla="*/ 0 w 11769505"/>
              <a:gd name="connsiteY40" fmla="*/ 5044413 h 6432516"/>
              <a:gd name="connsiteX41" fmla="*/ 0 w 11769505"/>
              <a:gd name="connsiteY41" fmla="*/ 4333068 h 6432516"/>
              <a:gd name="connsiteX42" fmla="*/ 0 w 11769505"/>
              <a:gd name="connsiteY42" fmla="*/ 3571930 h 6432516"/>
              <a:gd name="connsiteX43" fmla="*/ 0 w 11769505"/>
              <a:gd name="connsiteY43" fmla="*/ 2860585 h 6432516"/>
              <a:gd name="connsiteX44" fmla="*/ 0 w 11769505"/>
              <a:gd name="connsiteY44" fmla="*/ 2049653 h 6432516"/>
              <a:gd name="connsiteX45" fmla="*/ 0 w 11769505"/>
              <a:gd name="connsiteY45" fmla="*/ 1338308 h 6432516"/>
              <a:gd name="connsiteX46" fmla="*/ 0 w 11769505"/>
              <a:gd name="connsiteY46" fmla="*/ 726552 h 6432516"/>
              <a:gd name="connsiteX0" fmla="*/ 0 w 11769505"/>
              <a:gd name="connsiteY0" fmla="*/ 726552 h 6432516"/>
              <a:gd name="connsiteX1" fmla="*/ 736093 w 11769505"/>
              <a:gd name="connsiteY1" fmla="*/ 0 h 6432516"/>
              <a:gd name="connsiteX2" fmla="*/ 1528194 w 11769505"/>
              <a:gd name="connsiteY2" fmla="*/ 0 h 6432516"/>
              <a:gd name="connsiteX3" fmla="*/ 2423269 w 11769505"/>
              <a:gd name="connsiteY3" fmla="*/ 0 h 6432516"/>
              <a:gd name="connsiteX4" fmla="*/ 3215370 w 11769505"/>
              <a:gd name="connsiteY4" fmla="*/ 0 h 6432516"/>
              <a:gd name="connsiteX5" fmla="*/ 4110445 w 11769505"/>
              <a:gd name="connsiteY5" fmla="*/ 0 h 6432516"/>
              <a:gd name="connsiteX6" fmla="*/ 5108493 w 11769505"/>
              <a:gd name="connsiteY6" fmla="*/ 0 h 6432516"/>
              <a:gd name="connsiteX7" fmla="*/ 5797621 w 11769505"/>
              <a:gd name="connsiteY7" fmla="*/ 0 h 6432516"/>
              <a:gd name="connsiteX8" fmla="*/ 6486749 w 11769505"/>
              <a:gd name="connsiteY8" fmla="*/ 0 h 6432516"/>
              <a:gd name="connsiteX9" fmla="*/ 6866957 w 11769505"/>
              <a:gd name="connsiteY9" fmla="*/ 0 h 6432516"/>
              <a:gd name="connsiteX10" fmla="*/ 7278850 w 11769505"/>
              <a:gd name="connsiteY10" fmla="*/ 0 h 6432516"/>
              <a:gd name="connsiteX11" fmla="*/ 8276898 w 11769505"/>
              <a:gd name="connsiteY11" fmla="*/ 0 h 6432516"/>
              <a:gd name="connsiteX12" fmla="*/ 9171973 w 11769505"/>
              <a:gd name="connsiteY12" fmla="*/ 0 h 6432516"/>
              <a:gd name="connsiteX13" fmla="*/ 10170021 w 11769505"/>
              <a:gd name="connsiteY13" fmla="*/ 0 h 6432516"/>
              <a:gd name="connsiteX14" fmla="*/ 11033411 w 11769505"/>
              <a:gd name="connsiteY14" fmla="*/ 0 h 6432516"/>
              <a:gd name="connsiteX15" fmla="*/ 11769505 w 11769505"/>
              <a:gd name="connsiteY15" fmla="*/ 726552 h 6432516"/>
              <a:gd name="connsiteX16" fmla="*/ 11769505 w 11769505"/>
              <a:gd name="connsiteY16" fmla="*/ 1388102 h 6432516"/>
              <a:gd name="connsiteX17" fmla="*/ 11769505 w 11769505"/>
              <a:gd name="connsiteY17" fmla="*/ 2149241 h 6432516"/>
              <a:gd name="connsiteX18" fmla="*/ 11769505 w 11769505"/>
              <a:gd name="connsiteY18" fmla="*/ 2760997 h 6432516"/>
              <a:gd name="connsiteX19" fmla="*/ 11769505 w 11769505"/>
              <a:gd name="connsiteY19" fmla="*/ 3472341 h 6432516"/>
              <a:gd name="connsiteX20" fmla="*/ 11769505 w 11769505"/>
              <a:gd name="connsiteY20" fmla="*/ 4034303 h 6432516"/>
              <a:gd name="connsiteX21" fmla="*/ 11769505 w 11769505"/>
              <a:gd name="connsiteY21" fmla="*/ 4646060 h 6432516"/>
              <a:gd name="connsiteX22" fmla="*/ 11769505 w 11769505"/>
              <a:gd name="connsiteY22" fmla="*/ 5705963 h 6432516"/>
              <a:gd name="connsiteX23" fmla="*/ 11033411 w 11769505"/>
              <a:gd name="connsiteY23" fmla="*/ 6432516 h 6432516"/>
              <a:gd name="connsiteX24" fmla="*/ 10550230 w 11769505"/>
              <a:gd name="connsiteY24" fmla="*/ 6432516 h 6432516"/>
              <a:gd name="connsiteX25" fmla="*/ 9861101 w 11769505"/>
              <a:gd name="connsiteY25" fmla="*/ 6432516 h 6432516"/>
              <a:gd name="connsiteX26" fmla="*/ 9377919 w 11769505"/>
              <a:gd name="connsiteY26" fmla="*/ 6432516 h 6432516"/>
              <a:gd name="connsiteX27" fmla="*/ 8482845 w 11769505"/>
              <a:gd name="connsiteY27" fmla="*/ 6432516 h 6432516"/>
              <a:gd name="connsiteX28" fmla="*/ 7690743 w 11769505"/>
              <a:gd name="connsiteY28" fmla="*/ 6432516 h 6432516"/>
              <a:gd name="connsiteX29" fmla="*/ 7207562 w 11769505"/>
              <a:gd name="connsiteY29" fmla="*/ 6432516 h 6432516"/>
              <a:gd name="connsiteX30" fmla="*/ 6415459 w 11769505"/>
              <a:gd name="connsiteY30" fmla="*/ 6432516 h 6432516"/>
              <a:gd name="connsiteX31" fmla="*/ 5726331 w 11769505"/>
              <a:gd name="connsiteY31" fmla="*/ 6432516 h 6432516"/>
              <a:gd name="connsiteX32" fmla="*/ 4831257 w 11769505"/>
              <a:gd name="connsiteY32" fmla="*/ 6432516 h 6432516"/>
              <a:gd name="connsiteX33" fmla="*/ 4245102 w 11769505"/>
              <a:gd name="connsiteY33" fmla="*/ 6432516 h 6432516"/>
              <a:gd name="connsiteX34" fmla="*/ 3247054 w 11769505"/>
              <a:gd name="connsiteY34" fmla="*/ 6432516 h 6432516"/>
              <a:gd name="connsiteX35" fmla="*/ 2454953 w 11769505"/>
              <a:gd name="connsiteY35" fmla="*/ 6432516 h 6432516"/>
              <a:gd name="connsiteX36" fmla="*/ 1662851 w 11769505"/>
              <a:gd name="connsiteY36" fmla="*/ 6432516 h 6432516"/>
              <a:gd name="connsiteX37" fmla="*/ 736093 w 11769505"/>
              <a:gd name="connsiteY37" fmla="*/ 6432516 h 6432516"/>
              <a:gd name="connsiteX38" fmla="*/ 0 w 11769505"/>
              <a:gd name="connsiteY38" fmla="*/ 5705963 h 6432516"/>
              <a:gd name="connsiteX39" fmla="*/ 0 w 11769505"/>
              <a:gd name="connsiteY39" fmla="*/ 4895031 h 6432516"/>
              <a:gd name="connsiteX40" fmla="*/ 0 w 11769505"/>
              <a:gd name="connsiteY40" fmla="*/ 4283274 h 6432516"/>
              <a:gd name="connsiteX41" fmla="*/ 0 w 11769505"/>
              <a:gd name="connsiteY41" fmla="*/ 3671518 h 6432516"/>
              <a:gd name="connsiteX42" fmla="*/ 0 w 11769505"/>
              <a:gd name="connsiteY42" fmla="*/ 3009968 h 6432516"/>
              <a:gd name="connsiteX43" fmla="*/ 0 w 11769505"/>
              <a:gd name="connsiteY43" fmla="*/ 2348418 h 6432516"/>
              <a:gd name="connsiteX44" fmla="*/ 0 w 11769505"/>
              <a:gd name="connsiteY44" fmla="*/ 1686867 h 6432516"/>
              <a:gd name="connsiteX45" fmla="*/ 0 w 11769505"/>
              <a:gd name="connsiteY45" fmla="*/ 726552 h 6432516"/>
              <a:gd name="connsiteX0" fmla="*/ 0 w 11769505"/>
              <a:gd name="connsiteY0" fmla="*/ 726552 h 6432516"/>
              <a:gd name="connsiteX1" fmla="*/ 736093 w 11769505"/>
              <a:gd name="connsiteY1" fmla="*/ 0 h 6432516"/>
              <a:gd name="connsiteX2" fmla="*/ 1322247 w 11769505"/>
              <a:gd name="connsiteY2" fmla="*/ 0 h 6432516"/>
              <a:gd name="connsiteX3" fmla="*/ 2217322 w 11769505"/>
              <a:gd name="connsiteY3" fmla="*/ 0 h 6432516"/>
              <a:gd name="connsiteX4" fmla="*/ 3009423 w 11769505"/>
              <a:gd name="connsiteY4" fmla="*/ 0 h 6432516"/>
              <a:gd name="connsiteX5" fmla="*/ 4007471 w 11769505"/>
              <a:gd name="connsiteY5" fmla="*/ 0 h 6432516"/>
              <a:gd name="connsiteX6" fmla="*/ 4490654 w 11769505"/>
              <a:gd name="connsiteY6" fmla="*/ 0 h 6432516"/>
              <a:gd name="connsiteX7" fmla="*/ 4973835 w 11769505"/>
              <a:gd name="connsiteY7" fmla="*/ 0 h 6432516"/>
              <a:gd name="connsiteX8" fmla="*/ 5971883 w 11769505"/>
              <a:gd name="connsiteY8" fmla="*/ 0 h 6432516"/>
              <a:gd name="connsiteX9" fmla="*/ 6558038 w 11769505"/>
              <a:gd name="connsiteY9" fmla="*/ 0 h 6432516"/>
              <a:gd name="connsiteX10" fmla="*/ 7556086 w 11769505"/>
              <a:gd name="connsiteY10" fmla="*/ 0 h 6432516"/>
              <a:gd name="connsiteX11" fmla="*/ 8348187 w 11769505"/>
              <a:gd name="connsiteY11" fmla="*/ 0 h 6432516"/>
              <a:gd name="connsiteX12" fmla="*/ 9243262 w 11769505"/>
              <a:gd name="connsiteY12" fmla="*/ 0 h 6432516"/>
              <a:gd name="connsiteX13" fmla="*/ 10035363 w 11769505"/>
              <a:gd name="connsiteY13" fmla="*/ 0 h 6432516"/>
              <a:gd name="connsiteX14" fmla="*/ 11033411 w 11769505"/>
              <a:gd name="connsiteY14" fmla="*/ 0 h 6432516"/>
              <a:gd name="connsiteX15" fmla="*/ 11769505 w 11769505"/>
              <a:gd name="connsiteY15" fmla="*/ 726552 h 6432516"/>
              <a:gd name="connsiteX16" fmla="*/ 11769505 w 11769505"/>
              <a:gd name="connsiteY16" fmla="*/ 1487690 h 6432516"/>
              <a:gd name="connsiteX17" fmla="*/ 11769505 w 11769505"/>
              <a:gd name="connsiteY17" fmla="*/ 2149241 h 6432516"/>
              <a:gd name="connsiteX18" fmla="*/ 11769505 w 11769505"/>
              <a:gd name="connsiteY18" fmla="*/ 2960174 h 6432516"/>
              <a:gd name="connsiteX19" fmla="*/ 11769505 w 11769505"/>
              <a:gd name="connsiteY19" fmla="*/ 3721312 h 6432516"/>
              <a:gd name="connsiteX20" fmla="*/ 11769505 w 11769505"/>
              <a:gd name="connsiteY20" fmla="*/ 4532244 h 6432516"/>
              <a:gd name="connsiteX21" fmla="*/ 11769505 w 11769505"/>
              <a:gd name="connsiteY21" fmla="*/ 5094207 h 6432516"/>
              <a:gd name="connsiteX22" fmla="*/ 11769505 w 11769505"/>
              <a:gd name="connsiteY22" fmla="*/ 5705963 h 6432516"/>
              <a:gd name="connsiteX23" fmla="*/ 11033411 w 11769505"/>
              <a:gd name="connsiteY23" fmla="*/ 6432516 h 6432516"/>
              <a:gd name="connsiteX24" fmla="*/ 10447257 w 11769505"/>
              <a:gd name="connsiteY24" fmla="*/ 6432516 h 6432516"/>
              <a:gd name="connsiteX25" fmla="*/ 9964074 w 11769505"/>
              <a:gd name="connsiteY25" fmla="*/ 6432516 h 6432516"/>
              <a:gd name="connsiteX26" fmla="*/ 9274946 w 11769505"/>
              <a:gd name="connsiteY26" fmla="*/ 6432516 h 6432516"/>
              <a:gd name="connsiteX27" fmla="*/ 8585818 w 11769505"/>
              <a:gd name="connsiteY27" fmla="*/ 6432516 h 6432516"/>
              <a:gd name="connsiteX28" fmla="*/ 7999663 w 11769505"/>
              <a:gd name="connsiteY28" fmla="*/ 6432516 h 6432516"/>
              <a:gd name="connsiteX29" fmla="*/ 7310534 w 11769505"/>
              <a:gd name="connsiteY29" fmla="*/ 6432516 h 6432516"/>
              <a:gd name="connsiteX30" fmla="*/ 6621406 w 11769505"/>
              <a:gd name="connsiteY30" fmla="*/ 6432516 h 6432516"/>
              <a:gd name="connsiteX31" fmla="*/ 5726331 w 11769505"/>
              <a:gd name="connsiteY31" fmla="*/ 6432516 h 6432516"/>
              <a:gd name="connsiteX32" fmla="*/ 5037203 w 11769505"/>
              <a:gd name="connsiteY32" fmla="*/ 6432516 h 6432516"/>
              <a:gd name="connsiteX33" fmla="*/ 4245102 w 11769505"/>
              <a:gd name="connsiteY33" fmla="*/ 6432516 h 6432516"/>
              <a:gd name="connsiteX34" fmla="*/ 3453001 w 11769505"/>
              <a:gd name="connsiteY34" fmla="*/ 6432516 h 6432516"/>
              <a:gd name="connsiteX35" fmla="*/ 2557926 w 11769505"/>
              <a:gd name="connsiteY35" fmla="*/ 6432516 h 6432516"/>
              <a:gd name="connsiteX36" fmla="*/ 2074745 w 11769505"/>
              <a:gd name="connsiteY36" fmla="*/ 6432516 h 6432516"/>
              <a:gd name="connsiteX37" fmla="*/ 1591562 w 11769505"/>
              <a:gd name="connsiteY37" fmla="*/ 6432516 h 6432516"/>
              <a:gd name="connsiteX38" fmla="*/ 736093 w 11769505"/>
              <a:gd name="connsiteY38" fmla="*/ 6432516 h 6432516"/>
              <a:gd name="connsiteX39" fmla="*/ 0 w 11769505"/>
              <a:gd name="connsiteY39" fmla="*/ 5705963 h 6432516"/>
              <a:gd name="connsiteX40" fmla="*/ 0 w 11769505"/>
              <a:gd name="connsiteY40" fmla="*/ 5044413 h 6432516"/>
              <a:gd name="connsiteX41" fmla="*/ 0 w 11769505"/>
              <a:gd name="connsiteY41" fmla="*/ 4333068 h 6432516"/>
              <a:gd name="connsiteX42" fmla="*/ 0 w 11769505"/>
              <a:gd name="connsiteY42" fmla="*/ 3571930 h 6432516"/>
              <a:gd name="connsiteX43" fmla="*/ 0 w 11769505"/>
              <a:gd name="connsiteY43" fmla="*/ 2860585 h 6432516"/>
              <a:gd name="connsiteX44" fmla="*/ 0 w 11769505"/>
              <a:gd name="connsiteY44" fmla="*/ 2049653 h 6432516"/>
              <a:gd name="connsiteX45" fmla="*/ 0 w 11769505"/>
              <a:gd name="connsiteY45" fmla="*/ 1338308 h 6432516"/>
              <a:gd name="connsiteX46" fmla="*/ 0 w 11769505"/>
              <a:gd name="connsiteY46" fmla="*/ 726552 h 643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769505" h="6432516" fill="none" extrusionOk="0">
                <a:moveTo>
                  <a:pt x="0" y="726552"/>
                </a:moveTo>
                <a:cubicBezTo>
                  <a:pt x="-84350" y="522773"/>
                  <a:pt x="427778" y="2002"/>
                  <a:pt x="736093" y="0"/>
                </a:cubicBezTo>
                <a:cubicBezTo>
                  <a:pt x="943415" y="-86955"/>
                  <a:pt x="1096339" y="71203"/>
                  <a:pt x="1322247" y="0"/>
                </a:cubicBezTo>
                <a:cubicBezTo>
                  <a:pt x="1441125" y="15151"/>
                  <a:pt x="1999149" y="43368"/>
                  <a:pt x="2217322" y="0"/>
                </a:cubicBezTo>
                <a:cubicBezTo>
                  <a:pt x="2461099" y="-144100"/>
                  <a:pt x="2605748" y="70669"/>
                  <a:pt x="3009423" y="0"/>
                </a:cubicBezTo>
                <a:cubicBezTo>
                  <a:pt x="3438308" y="-50776"/>
                  <a:pt x="3592058" y="78262"/>
                  <a:pt x="4007471" y="0"/>
                </a:cubicBezTo>
                <a:cubicBezTo>
                  <a:pt x="4475025" y="-62866"/>
                  <a:pt x="4319320" y="109583"/>
                  <a:pt x="4490654" y="0"/>
                </a:cubicBezTo>
                <a:cubicBezTo>
                  <a:pt x="4656213" y="-39558"/>
                  <a:pt x="4906764" y="64"/>
                  <a:pt x="4973835" y="0"/>
                </a:cubicBezTo>
                <a:cubicBezTo>
                  <a:pt x="5020991" y="-147073"/>
                  <a:pt x="5549839" y="53678"/>
                  <a:pt x="5971883" y="0"/>
                </a:cubicBezTo>
                <a:cubicBezTo>
                  <a:pt x="6234247" y="31278"/>
                  <a:pt x="6374281" y="46701"/>
                  <a:pt x="6558038" y="0"/>
                </a:cubicBezTo>
                <a:cubicBezTo>
                  <a:pt x="6833029" y="-55674"/>
                  <a:pt x="7285324" y="17642"/>
                  <a:pt x="7556086" y="0"/>
                </a:cubicBezTo>
                <a:cubicBezTo>
                  <a:pt x="7938245" y="70958"/>
                  <a:pt x="8120684" y="19904"/>
                  <a:pt x="8348187" y="0"/>
                </a:cubicBezTo>
                <a:cubicBezTo>
                  <a:pt x="8458157" y="-168624"/>
                  <a:pt x="8859349" y="211549"/>
                  <a:pt x="9243262" y="0"/>
                </a:cubicBezTo>
                <a:cubicBezTo>
                  <a:pt x="9459085" y="-180240"/>
                  <a:pt x="9719206" y="55270"/>
                  <a:pt x="10035363" y="0"/>
                </a:cubicBezTo>
                <a:cubicBezTo>
                  <a:pt x="10254531" y="-185103"/>
                  <a:pt x="10872594" y="99252"/>
                  <a:pt x="11033411" y="0"/>
                </a:cubicBezTo>
                <a:cubicBezTo>
                  <a:pt x="11475290" y="105098"/>
                  <a:pt x="11943598" y="227917"/>
                  <a:pt x="11769505" y="726552"/>
                </a:cubicBezTo>
                <a:cubicBezTo>
                  <a:pt x="11804832" y="1112819"/>
                  <a:pt x="11736869" y="1106727"/>
                  <a:pt x="11769505" y="1487690"/>
                </a:cubicBezTo>
                <a:cubicBezTo>
                  <a:pt x="11787700" y="1823333"/>
                  <a:pt x="11635741" y="2026260"/>
                  <a:pt x="11769505" y="2149241"/>
                </a:cubicBezTo>
                <a:cubicBezTo>
                  <a:pt x="11807762" y="2167554"/>
                  <a:pt x="11768579" y="2721936"/>
                  <a:pt x="11769505" y="2960174"/>
                </a:cubicBezTo>
                <a:cubicBezTo>
                  <a:pt x="11819525" y="3240349"/>
                  <a:pt x="11756976" y="3519952"/>
                  <a:pt x="11769505" y="3721312"/>
                </a:cubicBezTo>
                <a:cubicBezTo>
                  <a:pt x="11743839" y="3891078"/>
                  <a:pt x="11844307" y="4241137"/>
                  <a:pt x="11769505" y="4532244"/>
                </a:cubicBezTo>
                <a:cubicBezTo>
                  <a:pt x="11803074" y="4759197"/>
                  <a:pt x="11749972" y="4860104"/>
                  <a:pt x="11769505" y="5094207"/>
                </a:cubicBezTo>
                <a:cubicBezTo>
                  <a:pt x="11764821" y="5299829"/>
                  <a:pt x="11757066" y="5439994"/>
                  <a:pt x="11769505" y="5705963"/>
                </a:cubicBezTo>
                <a:cubicBezTo>
                  <a:pt x="11791659" y="6065539"/>
                  <a:pt x="11303845" y="6374776"/>
                  <a:pt x="11033411" y="6432516"/>
                </a:cubicBezTo>
                <a:cubicBezTo>
                  <a:pt x="10842715" y="6516110"/>
                  <a:pt x="10649794" y="6398968"/>
                  <a:pt x="10447257" y="6432516"/>
                </a:cubicBezTo>
                <a:cubicBezTo>
                  <a:pt x="10261559" y="6445369"/>
                  <a:pt x="10205366" y="6410744"/>
                  <a:pt x="9964074" y="6432516"/>
                </a:cubicBezTo>
                <a:cubicBezTo>
                  <a:pt x="9716001" y="6490988"/>
                  <a:pt x="9498556" y="6418836"/>
                  <a:pt x="9274946" y="6432516"/>
                </a:cubicBezTo>
                <a:cubicBezTo>
                  <a:pt x="9141857" y="6462617"/>
                  <a:pt x="8821146" y="6452494"/>
                  <a:pt x="8585818" y="6432516"/>
                </a:cubicBezTo>
                <a:cubicBezTo>
                  <a:pt x="8336702" y="6488632"/>
                  <a:pt x="8292298" y="6403796"/>
                  <a:pt x="7999663" y="6432516"/>
                </a:cubicBezTo>
                <a:cubicBezTo>
                  <a:pt x="7661989" y="6512468"/>
                  <a:pt x="7423166" y="6455301"/>
                  <a:pt x="7310534" y="6432516"/>
                </a:cubicBezTo>
                <a:cubicBezTo>
                  <a:pt x="7082985" y="6360633"/>
                  <a:pt x="6833137" y="6443563"/>
                  <a:pt x="6621406" y="6432516"/>
                </a:cubicBezTo>
                <a:cubicBezTo>
                  <a:pt x="6457263" y="6605387"/>
                  <a:pt x="6023363" y="6390026"/>
                  <a:pt x="5726331" y="6432516"/>
                </a:cubicBezTo>
                <a:cubicBezTo>
                  <a:pt x="5422963" y="6506218"/>
                  <a:pt x="5322286" y="6373244"/>
                  <a:pt x="5037203" y="6432516"/>
                </a:cubicBezTo>
                <a:cubicBezTo>
                  <a:pt x="4848642" y="6436913"/>
                  <a:pt x="4620765" y="6321536"/>
                  <a:pt x="4245102" y="6432516"/>
                </a:cubicBezTo>
                <a:cubicBezTo>
                  <a:pt x="3886119" y="6499907"/>
                  <a:pt x="3618675" y="6286534"/>
                  <a:pt x="3453001" y="6432516"/>
                </a:cubicBezTo>
                <a:cubicBezTo>
                  <a:pt x="3259606" y="6433719"/>
                  <a:pt x="2995772" y="6487124"/>
                  <a:pt x="2557926" y="6432516"/>
                </a:cubicBezTo>
                <a:cubicBezTo>
                  <a:pt x="2212979" y="6430883"/>
                  <a:pt x="2280537" y="6421917"/>
                  <a:pt x="2074745" y="6432516"/>
                </a:cubicBezTo>
                <a:cubicBezTo>
                  <a:pt x="1905421" y="6443214"/>
                  <a:pt x="1829355" y="6363846"/>
                  <a:pt x="1591562" y="6432516"/>
                </a:cubicBezTo>
                <a:cubicBezTo>
                  <a:pt x="1293786" y="6425068"/>
                  <a:pt x="991213" y="6514381"/>
                  <a:pt x="736093" y="6432516"/>
                </a:cubicBezTo>
                <a:cubicBezTo>
                  <a:pt x="345970" y="6569333"/>
                  <a:pt x="-85853" y="6084827"/>
                  <a:pt x="0" y="5705963"/>
                </a:cubicBezTo>
                <a:cubicBezTo>
                  <a:pt x="5110" y="5455536"/>
                  <a:pt x="30126" y="5356422"/>
                  <a:pt x="0" y="5044413"/>
                </a:cubicBezTo>
                <a:cubicBezTo>
                  <a:pt x="21730" y="4724822"/>
                  <a:pt x="-31774" y="4526976"/>
                  <a:pt x="0" y="4333068"/>
                </a:cubicBezTo>
                <a:cubicBezTo>
                  <a:pt x="-31509" y="4196198"/>
                  <a:pt x="129063" y="3852979"/>
                  <a:pt x="0" y="3571930"/>
                </a:cubicBezTo>
                <a:cubicBezTo>
                  <a:pt x="-96639" y="3272022"/>
                  <a:pt x="-27894" y="2996966"/>
                  <a:pt x="0" y="2860585"/>
                </a:cubicBezTo>
                <a:cubicBezTo>
                  <a:pt x="-72187" y="2729933"/>
                  <a:pt x="133751" y="2317022"/>
                  <a:pt x="0" y="2049653"/>
                </a:cubicBezTo>
                <a:cubicBezTo>
                  <a:pt x="-46977" y="1691960"/>
                  <a:pt x="82887" y="1620609"/>
                  <a:pt x="0" y="1338308"/>
                </a:cubicBezTo>
                <a:cubicBezTo>
                  <a:pt x="-24378" y="1016704"/>
                  <a:pt x="9275" y="812054"/>
                  <a:pt x="0" y="726552"/>
                </a:cubicBezTo>
                <a:close/>
              </a:path>
              <a:path w="11769505" h="6432516" stroke="0" extrusionOk="0">
                <a:moveTo>
                  <a:pt x="0" y="726552"/>
                </a:moveTo>
                <a:cubicBezTo>
                  <a:pt x="-181258" y="289444"/>
                  <a:pt x="431050" y="-112036"/>
                  <a:pt x="736093" y="0"/>
                </a:cubicBezTo>
                <a:cubicBezTo>
                  <a:pt x="1063091" y="-72310"/>
                  <a:pt x="1350919" y="97388"/>
                  <a:pt x="1528194" y="0"/>
                </a:cubicBezTo>
                <a:cubicBezTo>
                  <a:pt x="1719146" y="-30507"/>
                  <a:pt x="2182071" y="31753"/>
                  <a:pt x="2423269" y="0"/>
                </a:cubicBezTo>
                <a:cubicBezTo>
                  <a:pt x="2787192" y="-32448"/>
                  <a:pt x="3070046" y="56921"/>
                  <a:pt x="3215370" y="0"/>
                </a:cubicBezTo>
                <a:cubicBezTo>
                  <a:pt x="3336652" y="41655"/>
                  <a:pt x="3787072" y="176169"/>
                  <a:pt x="4110445" y="0"/>
                </a:cubicBezTo>
                <a:cubicBezTo>
                  <a:pt x="4365832" y="-14906"/>
                  <a:pt x="4739891" y="58935"/>
                  <a:pt x="5108493" y="0"/>
                </a:cubicBezTo>
                <a:cubicBezTo>
                  <a:pt x="5472992" y="-58798"/>
                  <a:pt x="5620927" y="-27861"/>
                  <a:pt x="5797621" y="0"/>
                </a:cubicBezTo>
                <a:cubicBezTo>
                  <a:pt x="5890471" y="42782"/>
                  <a:pt x="6227651" y="-92146"/>
                  <a:pt x="6486749" y="0"/>
                </a:cubicBezTo>
                <a:cubicBezTo>
                  <a:pt x="6597419" y="-11066"/>
                  <a:pt x="6668684" y="29389"/>
                  <a:pt x="6866957" y="0"/>
                </a:cubicBezTo>
                <a:cubicBezTo>
                  <a:pt x="7043951" y="-32687"/>
                  <a:pt x="7086824" y="-4177"/>
                  <a:pt x="7278850" y="0"/>
                </a:cubicBezTo>
                <a:cubicBezTo>
                  <a:pt x="7412025" y="-40968"/>
                  <a:pt x="8007260" y="209071"/>
                  <a:pt x="8276898" y="0"/>
                </a:cubicBezTo>
                <a:cubicBezTo>
                  <a:pt x="8618533" y="-67338"/>
                  <a:pt x="8880644" y="15249"/>
                  <a:pt x="9171973" y="0"/>
                </a:cubicBezTo>
                <a:cubicBezTo>
                  <a:pt x="9363087" y="-3972"/>
                  <a:pt x="9779356" y="153955"/>
                  <a:pt x="10170021" y="0"/>
                </a:cubicBezTo>
                <a:cubicBezTo>
                  <a:pt x="10482091" y="14"/>
                  <a:pt x="10704483" y="11913"/>
                  <a:pt x="11033411" y="0"/>
                </a:cubicBezTo>
                <a:cubicBezTo>
                  <a:pt x="11587074" y="6621"/>
                  <a:pt x="11785203" y="217353"/>
                  <a:pt x="11769505" y="726552"/>
                </a:cubicBezTo>
                <a:cubicBezTo>
                  <a:pt x="11909717" y="807835"/>
                  <a:pt x="11784913" y="1129398"/>
                  <a:pt x="11769505" y="1388102"/>
                </a:cubicBezTo>
                <a:cubicBezTo>
                  <a:pt x="11858480" y="1660534"/>
                  <a:pt x="11724792" y="1844172"/>
                  <a:pt x="11769505" y="2149241"/>
                </a:cubicBezTo>
                <a:cubicBezTo>
                  <a:pt x="11836871" y="2545104"/>
                  <a:pt x="11697754" y="2610900"/>
                  <a:pt x="11769505" y="2760997"/>
                </a:cubicBezTo>
                <a:cubicBezTo>
                  <a:pt x="11790552" y="2921736"/>
                  <a:pt x="11652421" y="3379916"/>
                  <a:pt x="11769505" y="3472341"/>
                </a:cubicBezTo>
                <a:cubicBezTo>
                  <a:pt x="11863697" y="3702183"/>
                  <a:pt x="11634629" y="3774342"/>
                  <a:pt x="11769505" y="4034303"/>
                </a:cubicBezTo>
                <a:cubicBezTo>
                  <a:pt x="11801483" y="4230102"/>
                  <a:pt x="11681694" y="4510672"/>
                  <a:pt x="11769505" y="4646060"/>
                </a:cubicBezTo>
                <a:cubicBezTo>
                  <a:pt x="11893482" y="4819407"/>
                  <a:pt x="11606454" y="5396302"/>
                  <a:pt x="11769505" y="5705963"/>
                </a:cubicBezTo>
                <a:cubicBezTo>
                  <a:pt x="11747730" y="6215750"/>
                  <a:pt x="11500151" y="6320739"/>
                  <a:pt x="11033411" y="6432516"/>
                </a:cubicBezTo>
                <a:cubicBezTo>
                  <a:pt x="10829699" y="6494455"/>
                  <a:pt x="10656221" y="6381722"/>
                  <a:pt x="10550230" y="6432516"/>
                </a:cubicBezTo>
                <a:cubicBezTo>
                  <a:pt x="10369231" y="6567825"/>
                  <a:pt x="10057292" y="6449499"/>
                  <a:pt x="9861101" y="6432516"/>
                </a:cubicBezTo>
                <a:cubicBezTo>
                  <a:pt x="9598090" y="6441337"/>
                  <a:pt x="9469972" y="6389897"/>
                  <a:pt x="9377919" y="6432516"/>
                </a:cubicBezTo>
                <a:cubicBezTo>
                  <a:pt x="9179708" y="6500730"/>
                  <a:pt x="8963716" y="6356442"/>
                  <a:pt x="8482845" y="6432516"/>
                </a:cubicBezTo>
                <a:cubicBezTo>
                  <a:pt x="8118785" y="6588226"/>
                  <a:pt x="7998022" y="6419061"/>
                  <a:pt x="7690743" y="6432516"/>
                </a:cubicBezTo>
                <a:cubicBezTo>
                  <a:pt x="7345565" y="6450602"/>
                  <a:pt x="7350269" y="6394811"/>
                  <a:pt x="7207562" y="6432516"/>
                </a:cubicBezTo>
                <a:cubicBezTo>
                  <a:pt x="7025615" y="6414938"/>
                  <a:pt x="6561788" y="6458478"/>
                  <a:pt x="6415459" y="6432516"/>
                </a:cubicBezTo>
                <a:cubicBezTo>
                  <a:pt x="6192989" y="6431154"/>
                  <a:pt x="5837126" y="6432968"/>
                  <a:pt x="5726331" y="6432516"/>
                </a:cubicBezTo>
                <a:cubicBezTo>
                  <a:pt x="5484667" y="6457720"/>
                  <a:pt x="4977780" y="6407886"/>
                  <a:pt x="4831257" y="6432516"/>
                </a:cubicBezTo>
                <a:cubicBezTo>
                  <a:pt x="4633567" y="6523660"/>
                  <a:pt x="4370328" y="6386238"/>
                  <a:pt x="4245102" y="6432516"/>
                </a:cubicBezTo>
                <a:cubicBezTo>
                  <a:pt x="4278165" y="6545179"/>
                  <a:pt x="3621680" y="6485962"/>
                  <a:pt x="3247054" y="6432516"/>
                </a:cubicBezTo>
                <a:cubicBezTo>
                  <a:pt x="2814534" y="6426117"/>
                  <a:pt x="2825951" y="6333673"/>
                  <a:pt x="2454953" y="6432516"/>
                </a:cubicBezTo>
                <a:cubicBezTo>
                  <a:pt x="2067648" y="6534099"/>
                  <a:pt x="1836075" y="6384480"/>
                  <a:pt x="1662851" y="6432516"/>
                </a:cubicBezTo>
                <a:cubicBezTo>
                  <a:pt x="1422590" y="6602941"/>
                  <a:pt x="1225658" y="6403359"/>
                  <a:pt x="736093" y="6432516"/>
                </a:cubicBezTo>
                <a:cubicBezTo>
                  <a:pt x="501587" y="6481737"/>
                  <a:pt x="23144" y="6171663"/>
                  <a:pt x="0" y="5705963"/>
                </a:cubicBezTo>
                <a:cubicBezTo>
                  <a:pt x="-72849" y="5387483"/>
                  <a:pt x="35674" y="5260451"/>
                  <a:pt x="0" y="4895031"/>
                </a:cubicBezTo>
                <a:cubicBezTo>
                  <a:pt x="-50390" y="4605305"/>
                  <a:pt x="76177" y="4490624"/>
                  <a:pt x="0" y="4283274"/>
                </a:cubicBezTo>
                <a:cubicBezTo>
                  <a:pt x="-74771" y="4111335"/>
                  <a:pt x="-26399" y="3978566"/>
                  <a:pt x="0" y="3671518"/>
                </a:cubicBezTo>
                <a:cubicBezTo>
                  <a:pt x="-33518" y="3376543"/>
                  <a:pt x="98885" y="3291975"/>
                  <a:pt x="0" y="3009968"/>
                </a:cubicBezTo>
                <a:cubicBezTo>
                  <a:pt x="-17233" y="2753495"/>
                  <a:pt x="79582" y="2572323"/>
                  <a:pt x="0" y="2348418"/>
                </a:cubicBezTo>
                <a:cubicBezTo>
                  <a:pt x="-18820" y="2135205"/>
                  <a:pt x="21480" y="1881740"/>
                  <a:pt x="0" y="1686867"/>
                </a:cubicBezTo>
                <a:cubicBezTo>
                  <a:pt x="60462" y="1479174"/>
                  <a:pt x="148219" y="1238324"/>
                  <a:pt x="0" y="726552"/>
                </a:cubicBezTo>
                <a:close/>
              </a:path>
              <a:path w="11769505" h="6432516" fill="none" stroke="0" extrusionOk="0">
                <a:moveTo>
                  <a:pt x="0" y="726552"/>
                </a:moveTo>
                <a:cubicBezTo>
                  <a:pt x="12695" y="443136"/>
                  <a:pt x="195569" y="-103057"/>
                  <a:pt x="736093" y="0"/>
                </a:cubicBezTo>
                <a:cubicBezTo>
                  <a:pt x="947390" y="22531"/>
                  <a:pt x="1119121" y="22169"/>
                  <a:pt x="1322247" y="0"/>
                </a:cubicBezTo>
                <a:cubicBezTo>
                  <a:pt x="1529758" y="-40122"/>
                  <a:pt x="2036968" y="30160"/>
                  <a:pt x="2217322" y="0"/>
                </a:cubicBezTo>
                <a:cubicBezTo>
                  <a:pt x="2522078" y="-37870"/>
                  <a:pt x="2650258" y="39897"/>
                  <a:pt x="3009423" y="0"/>
                </a:cubicBezTo>
                <a:cubicBezTo>
                  <a:pt x="3373107" y="-17937"/>
                  <a:pt x="3492480" y="149344"/>
                  <a:pt x="4007471" y="0"/>
                </a:cubicBezTo>
                <a:cubicBezTo>
                  <a:pt x="4381258" y="-131778"/>
                  <a:pt x="4290534" y="43902"/>
                  <a:pt x="4490654" y="0"/>
                </a:cubicBezTo>
                <a:cubicBezTo>
                  <a:pt x="4656995" y="-62809"/>
                  <a:pt x="4880183" y="-9544"/>
                  <a:pt x="4973835" y="0"/>
                </a:cubicBezTo>
                <a:cubicBezTo>
                  <a:pt x="5047478" y="47121"/>
                  <a:pt x="5716759" y="87647"/>
                  <a:pt x="5971883" y="0"/>
                </a:cubicBezTo>
                <a:cubicBezTo>
                  <a:pt x="6276355" y="-64232"/>
                  <a:pt x="6424806" y="16590"/>
                  <a:pt x="6558038" y="0"/>
                </a:cubicBezTo>
                <a:cubicBezTo>
                  <a:pt x="6766033" y="-159444"/>
                  <a:pt x="7312097" y="-23699"/>
                  <a:pt x="7556086" y="0"/>
                </a:cubicBezTo>
                <a:cubicBezTo>
                  <a:pt x="7892952" y="-51331"/>
                  <a:pt x="8159014" y="104076"/>
                  <a:pt x="8348187" y="0"/>
                </a:cubicBezTo>
                <a:cubicBezTo>
                  <a:pt x="8553609" y="-16699"/>
                  <a:pt x="8924057" y="39524"/>
                  <a:pt x="9243262" y="0"/>
                </a:cubicBezTo>
                <a:cubicBezTo>
                  <a:pt x="9489745" y="-83776"/>
                  <a:pt x="9817222" y="10779"/>
                  <a:pt x="10035363" y="0"/>
                </a:cubicBezTo>
                <a:cubicBezTo>
                  <a:pt x="10289486" y="-30295"/>
                  <a:pt x="10793891" y="50384"/>
                  <a:pt x="11033411" y="0"/>
                </a:cubicBezTo>
                <a:cubicBezTo>
                  <a:pt x="11383921" y="-138693"/>
                  <a:pt x="11906318" y="165624"/>
                  <a:pt x="11769505" y="726552"/>
                </a:cubicBezTo>
                <a:cubicBezTo>
                  <a:pt x="11848331" y="1089852"/>
                  <a:pt x="11755971" y="1118179"/>
                  <a:pt x="11769505" y="1487690"/>
                </a:cubicBezTo>
                <a:cubicBezTo>
                  <a:pt x="11793172" y="1889170"/>
                  <a:pt x="11739202" y="2006254"/>
                  <a:pt x="11769505" y="2149241"/>
                </a:cubicBezTo>
                <a:cubicBezTo>
                  <a:pt x="11848836" y="2301740"/>
                  <a:pt x="11759679" y="2781394"/>
                  <a:pt x="11769505" y="2960174"/>
                </a:cubicBezTo>
                <a:cubicBezTo>
                  <a:pt x="11854472" y="3292187"/>
                  <a:pt x="11766834" y="3552974"/>
                  <a:pt x="11769505" y="3721312"/>
                </a:cubicBezTo>
                <a:cubicBezTo>
                  <a:pt x="11839599" y="3890058"/>
                  <a:pt x="11851512" y="4354898"/>
                  <a:pt x="11769505" y="4532244"/>
                </a:cubicBezTo>
                <a:cubicBezTo>
                  <a:pt x="11786311" y="4786464"/>
                  <a:pt x="11774206" y="4863901"/>
                  <a:pt x="11769505" y="5094207"/>
                </a:cubicBezTo>
                <a:cubicBezTo>
                  <a:pt x="11759896" y="5357535"/>
                  <a:pt x="11762213" y="5462362"/>
                  <a:pt x="11769505" y="5705963"/>
                </a:cubicBezTo>
                <a:cubicBezTo>
                  <a:pt x="11740274" y="6200317"/>
                  <a:pt x="11413007" y="6439272"/>
                  <a:pt x="11033411" y="6432516"/>
                </a:cubicBezTo>
                <a:cubicBezTo>
                  <a:pt x="10901200" y="6522665"/>
                  <a:pt x="10619592" y="6433884"/>
                  <a:pt x="10447257" y="6432516"/>
                </a:cubicBezTo>
                <a:cubicBezTo>
                  <a:pt x="10288651" y="6437660"/>
                  <a:pt x="10217345" y="6385439"/>
                  <a:pt x="9964074" y="6432516"/>
                </a:cubicBezTo>
                <a:cubicBezTo>
                  <a:pt x="9665846" y="6462320"/>
                  <a:pt x="9509991" y="6365090"/>
                  <a:pt x="9274946" y="6432516"/>
                </a:cubicBezTo>
                <a:cubicBezTo>
                  <a:pt x="9085013" y="6513527"/>
                  <a:pt x="8847822" y="6348953"/>
                  <a:pt x="8585818" y="6432516"/>
                </a:cubicBezTo>
                <a:cubicBezTo>
                  <a:pt x="8322595" y="6477676"/>
                  <a:pt x="8308291" y="6379227"/>
                  <a:pt x="7999663" y="6432516"/>
                </a:cubicBezTo>
                <a:cubicBezTo>
                  <a:pt x="7731735" y="6442879"/>
                  <a:pt x="7452125" y="6382231"/>
                  <a:pt x="7310534" y="6432516"/>
                </a:cubicBezTo>
                <a:cubicBezTo>
                  <a:pt x="7168331" y="6428453"/>
                  <a:pt x="6883215" y="6363178"/>
                  <a:pt x="6621406" y="6432516"/>
                </a:cubicBezTo>
                <a:cubicBezTo>
                  <a:pt x="6343835" y="6545579"/>
                  <a:pt x="6016092" y="6468922"/>
                  <a:pt x="5726331" y="6432516"/>
                </a:cubicBezTo>
                <a:cubicBezTo>
                  <a:pt x="5392629" y="6476756"/>
                  <a:pt x="5290320" y="6432913"/>
                  <a:pt x="5037203" y="6432516"/>
                </a:cubicBezTo>
                <a:cubicBezTo>
                  <a:pt x="4823163" y="6481939"/>
                  <a:pt x="4543106" y="6389300"/>
                  <a:pt x="4245102" y="6432516"/>
                </a:cubicBezTo>
                <a:cubicBezTo>
                  <a:pt x="3930316" y="6492568"/>
                  <a:pt x="3665252" y="6319465"/>
                  <a:pt x="3453001" y="6432516"/>
                </a:cubicBezTo>
                <a:cubicBezTo>
                  <a:pt x="3229533" y="6485853"/>
                  <a:pt x="2947619" y="6332463"/>
                  <a:pt x="2557926" y="6432516"/>
                </a:cubicBezTo>
                <a:cubicBezTo>
                  <a:pt x="2218836" y="6457935"/>
                  <a:pt x="2267964" y="6436091"/>
                  <a:pt x="2074745" y="6432516"/>
                </a:cubicBezTo>
                <a:cubicBezTo>
                  <a:pt x="1888713" y="6436591"/>
                  <a:pt x="1829686" y="6416988"/>
                  <a:pt x="1591562" y="6432516"/>
                </a:cubicBezTo>
                <a:cubicBezTo>
                  <a:pt x="1360172" y="6576134"/>
                  <a:pt x="1020913" y="6352743"/>
                  <a:pt x="736093" y="6432516"/>
                </a:cubicBezTo>
                <a:cubicBezTo>
                  <a:pt x="377763" y="6523452"/>
                  <a:pt x="-20124" y="6051340"/>
                  <a:pt x="0" y="5705963"/>
                </a:cubicBezTo>
                <a:cubicBezTo>
                  <a:pt x="-12606" y="5452763"/>
                  <a:pt x="-3313" y="5377796"/>
                  <a:pt x="0" y="5044413"/>
                </a:cubicBezTo>
                <a:cubicBezTo>
                  <a:pt x="3665" y="4715231"/>
                  <a:pt x="43552" y="4580843"/>
                  <a:pt x="0" y="4333068"/>
                </a:cubicBezTo>
                <a:cubicBezTo>
                  <a:pt x="27683" y="4132193"/>
                  <a:pt x="54750" y="3889767"/>
                  <a:pt x="0" y="3571930"/>
                </a:cubicBezTo>
                <a:cubicBezTo>
                  <a:pt x="-119330" y="3320799"/>
                  <a:pt x="57880" y="3021574"/>
                  <a:pt x="0" y="2860585"/>
                </a:cubicBezTo>
                <a:cubicBezTo>
                  <a:pt x="-66007" y="2654490"/>
                  <a:pt x="42932" y="2303221"/>
                  <a:pt x="0" y="2049653"/>
                </a:cubicBezTo>
                <a:cubicBezTo>
                  <a:pt x="-23164" y="1741003"/>
                  <a:pt x="19152" y="1600308"/>
                  <a:pt x="0" y="1338308"/>
                </a:cubicBezTo>
                <a:cubicBezTo>
                  <a:pt x="-25436" y="1034226"/>
                  <a:pt x="23126" y="913176"/>
                  <a:pt x="0" y="726552"/>
                </a:cubicBezTo>
                <a:close/>
              </a:path>
              <a:path w="11769505" h="6432516" fill="none" stroke="0" extrusionOk="0">
                <a:moveTo>
                  <a:pt x="0" y="726552"/>
                </a:moveTo>
                <a:cubicBezTo>
                  <a:pt x="-137392" y="468171"/>
                  <a:pt x="236948" y="16186"/>
                  <a:pt x="736093" y="0"/>
                </a:cubicBezTo>
                <a:cubicBezTo>
                  <a:pt x="947937" y="-18038"/>
                  <a:pt x="1093296" y="14557"/>
                  <a:pt x="1322247" y="0"/>
                </a:cubicBezTo>
                <a:cubicBezTo>
                  <a:pt x="1488806" y="-1115"/>
                  <a:pt x="2000557" y="47086"/>
                  <a:pt x="2217322" y="0"/>
                </a:cubicBezTo>
                <a:cubicBezTo>
                  <a:pt x="2524577" y="-85144"/>
                  <a:pt x="2673420" y="45214"/>
                  <a:pt x="3009423" y="0"/>
                </a:cubicBezTo>
                <a:cubicBezTo>
                  <a:pt x="3444978" y="-54999"/>
                  <a:pt x="3554743" y="138108"/>
                  <a:pt x="4007471" y="0"/>
                </a:cubicBezTo>
                <a:cubicBezTo>
                  <a:pt x="4440130" y="-90757"/>
                  <a:pt x="4306790" y="94552"/>
                  <a:pt x="4490654" y="0"/>
                </a:cubicBezTo>
                <a:cubicBezTo>
                  <a:pt x="4649728" y="-43340"/>
                  <a:pt x="4904429" y="-3897"/>
                  <a:pt x="4973835" y="0"/>
                </a:cubicBezTo>
                <a:cubicBezTo>
                  <a:pt x="4973870" y="-10084"/>
                  <a:pt x="5648334" y="86353"/>
                  <a:pt x="5971883" y="0"/>
                </a:cubicBezTo>
                <a:cubicBezTo>
                  <a:pt x="6258107" y="-12675"/>
                  <a:pt x="6408252" y="30579"/>
                  <a:pt x="6558038" y="0"/>
                </a:cubicBezTo>
                <a:cubicBezTo>
                  <a:pt x="6852057" y="-105340"/>
                  <a:pt x="7283705" y="5074"/>
                  <a:pt x="7556086" y="0"/>
                </a:cubicBezTo>
                <a:cubicBezTo>
                  <a:pt x="7909872" y="36919"/>
                  <a:pt x="8186439" y="64507"/>
                  <a:pt x="8348187" y="0"/>
                </a:cubicBezTo>
                <a:cubicBezTo>
                  <a:pt x="8475405" y="-100449"/>
                  <a:pt x="8945704" y="105010"/>
                  <a:pt x="9243262" y="0"/>
                </a:cubicBezTo>
                <a:cubicBezTo>
                  <a:pt x="9553205" y="-164509"/>
                  <a:pt x="9787810" y="3081"/>
                  <a:pt x="10035363" y="0"/>
                </a:cubicBezTo>
                <a:cubicBezTo>
                  <a:pt x="10252780" y="-81975"/>
                  <a:pt x="10873977" y="43284"/>
                  <a:pt x="11033411" y="0"/>
                </a:cubicBezTo>
                <a:cubicBezTo>
                  <a:pt x="11430923" y="366"/>
                  <a:pt x="11846194" y="182343"/>
                  <a:pt x="11769505" y="726552"/>
                </a:cubicBezTo>
                <a:cubicBezTo>
                  <a:pt x="11817803" y="1111006"/>
                  <a:pt x="11761816" y="1120215"/>
                  <a:pt x="11769505" y="1487690"/>
                </a:cubicBezTo>
                <a:cubicBezTo>
                  <a:pt x="11806414" y="1863329"/>
                  <a:pt x="11726271" y="2025680"/>
                  <a:pt x="11769505" y="2149241"/>
                </a:cubicBezTo>
                <a:cubicBezTo>
                  <a:pt x="11771315" y="2269832"/>
                  <a:pt x="11748105" y="2720494"/>
                  <a:pt x="11769505" y="2960174"/>
                </a:cubicBezTo>
                <a:cubicBezTo>
                  <a:pt x="11806060" y="3279074"/>
                  <a:pt x="11776876" y="3531500"/>
                  <a:pt x="11769505" y="3721312"/>
                </a:cubicBezTo>
                <a:cubicBezTo>
                  <a:pt x="11791230" y="3857576"/>
                  <a:pt x="11868549" y="4275224"/>
                  <a:pt x="11769505" y="4532244"/>
                </a:cubicBezTo>
                <a:cubicBezTo>
                  <a:pt x="11798864" y="4771746"/>
                  <a:pt x="11759396" y="4862463"/>
                  <a:pt x="11769505" y="5094207"/>
                </a:cubicBezTo>
                <a:cubicBezTo>
                  <a:pt x="11753834" y="5308026"/>
                  <a:pt x="11765499" y="5462574"/>
                  <a:pt x="11769505" y="5705963"/>
                </a:cubicBezTo>
                <a:cubicBezTo>
                  <a:pt x="11815748" y="6087779"/>
                  <a:pt x="11274522" y="6343232"/>
                  <a:pt x="11033411" y="6432516"/>
                </a:cubicBezTo>
                <a:cubicBezTo>
                  <a:pt x="10852975" y="6500169"/>
                  <a:pt x="10640822" y="6431104"/>
                  <a:pt x="10447257" y="6432516"/>
                </a:cubicBezTo>
                <a:cubicBezTo>
                  <a:pt x="10271180" y="6423255"/>
                  <a:pt x="10206606" y="6397444"/>
                  <a:pt x="9964074" y="6432516"/>
                </a:cubicBezTo>
                <a:cubicBezTo>
                  <a:pt x="9705048" y="6483306"/>
                  <a:pt x="9500450" y="6406543"/>
                  <a:pt x="9274946" y="6432516"/>
                </a:cubicBezTo>
                <a:cubicBezTo>
                  <a:pt x="9064315" y="6510824"/>
                  <a:pt x="8851063" y="6393553"/>
                  <a:pt x="8585818" y="6432516"/>
                </a:cubicBezTo>
                <a:cubicBezTo>
                  <a:pt x="8344758" y="6484190"/>
                  <a:pt x="8292866" y="6390534"/>
                  <a:pt x="7999663" y="6432516"/>
                </a:cubicBezTo>
                <a:cubicBezTo>
                  <a:pt x="7683286" y="6493251"/>
                  <a:pt x="7432600" y="6416293"/>
                  <a:pt x="7310534" y="6432516"/>
                </a:cubicBezTo>
                <a:cubicBezTo>
                  <a:pt x="7142420" y="6399597"/>
                  <a:pt x="6862617" y="6459746"/>
                  <a:pt x="6621406" y="6432516"/>
                </a:cubicBezTo>
                <a:cubicBezTo>
                  <a:pt x="6433168" y="6579616"/>
                  <a:pt x="5958498" y="6350530"/>
                  <a:pt x="5726331" y="6432516"/>
                </a:cubicBezTo>
                <a:cubicBezTo>
                  <a:pt x="5434769" y="6528856"/>
                  <a:pt x="5336785" y="6417307"/>
                  <a:pt x="5037203" y="6432516"/>
                </a:cubicBezTo>
                <a:cubicBezTo>
                  <a:pt x="4861512" y="6399830"/>
                  <a:pt x="4500106" y="6376784"/>
                  <a:pt x="4245102" y="6432516"/>
                </a:cubicBezTo>
                <a:cubicBezTo>
                  <a:pt x="3859309" y="6514336"/>
                  <a:pt x="3607004" y="6272719"/>
                  <a:pt x="3453001" y="6432516"/>
                </a:cubicBezTo>
                <a:cubicBezTo>
                  <a:pt x="3207816" y="6412805"/>
                  <a:pt x="2986399" y="6453720"/>
                  <a:pt x="2557926" y="6432516"/>
                </a:cubicBezTo>
                <a:cubicBezTo>
                  <a:pt x="2215623" y="6437242"/>
                  <a:pt x="2266247" y="6422479"/>
                  <a:pt x="2074745" y="6432516"/>
                </a:cubicBezTo>
                <a:cubicBezTo>
                  <a:pt x="1897271" y="6469479"/>
                  <a:pt x="1810303" y="6405350"/>
                  <a:pt x="1591562" y="6432516"/>
                </a:cubicBezTo>
                <a:cubicBezTo>
                  <a:pt x="1308760" y="6513954"/>
                  <a:pt x="991662" y="6419223"/>
                  <a:pt x="736093" y="6432516"/>
                </a:cubicBezTo>
                <a:cubicBezTo>
                  <a:pt x="423057" y="6459157"/>
                  <a:pt x="-48723" y="6060784"/>
                  <a:pt x="0" y="5705963"/>
                </a:cubicBezTo>
                <a:cubicBezTo>
                  <a:pt x="-4013" y="5468030"/>
                  <a:pt x="-10019" y="5371914"/>
                  <a:pt x="0" y="5044413"/>
                </a:cubicBezTo>
                <a:cubicBezTo>
                  <a:pt x="5424" y="4764132"/>
                  <a:pt x="3755" y="4580453"/>
                  <a:pt x="0" y="4333068"/>
                </a:cubicBezTo>
                <a:cubicBezTo>
                  <a:pt x="32135" y="4145659"/>
                  <a:pt x="90158" y="3896234"/>
                  <a:pt x="0" y="3571930"/>
                </a:cubicBezTo>
                <a:cubicBezTo>
                  <a:pt x="-94406" y="3309629"/>
                  <a:pt x="24145" y="2992867"/>
                  <a:pt x="0" y="2860585"/>
                </a:cubicBezTo>
                <a:cubicBezTo>
                  <a:pt x="-75269" y="2689978"/>
                  <a:pt x="168573" y="2341516"/>
                  <a:pt x="0" y="2049653"/>
                </a:cubicBezTo>
                <a:cubicBezTo>
                  <a:pt x="-55731" y="1718587"/>
                  <a:pt x="27608" y="1611200"/>
                  <a:pt x="0" y="1338308"/>
                </a:cubicBezTo>
                <a:cubicBezTo>
                  <a:pt x="-31238" y="1029240"/>
                  <a:pt x="5903" y="833345"/>
                  <a:pt x="0" y="726552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26552 h 6432516"/>
                      <a:gd name="connsiteX1" fmla="*/ 736093 w 11769505"/>
                      <a:gd name="connsiteY1" fmla="*/ 0 h 6432516"/>
                      <a:gd name="connsiteX2" fmla="*/ 1322247 w 11769505"/>
                      <a:gd name="connsiteY2" fmla="*/ 0 h 6432516"/>
                      <a:gd name="connsiteX3" fmla="*/ 2217322 w 11769505"/>
                      <a:gd name="connsiteY3" fmla="*/ 0 h 6432516"/>
                      <a:gd name="connsiteX4" fmla="*/ 3009423 w 11769505"/>
                      <a:gd name="connsiteY4" fmla="*/ 0 h 6432516"/>
                      <a:gd name="connsiteX5" fmla="*/ 4007471 w 11769505"/>
                      <a:gd name="connsiteY5" fmla="*/ 0 h 6432516"/>
                      <a:gd name="connsiteX6" fmla="*/ 4490654 w 11769505"/>
                      <a:gd name="connsiteY6" fmla="*/ 0 h 6432516"/>
                      <a:gd name="connsiteX7" fmla="*/ 4973835 w 11769505"/>
                      <a:gd name="connsiteY7" fmla="*/ 0 h 6432516"/>
                      <a:gd name="connsiteX8" fmla="*/ 5971883 w 11769505"/>
                      <a:gd name="connsiteY8" fmla="*/ 0 h 6432516"/>
                      <a:gd name="connsiteX9" fmla="*/ 6558038 w 11769505"/>
                      <a:gd name="connsiteY9" fmla="*/ 0 h 6432516"/>
                      <a:gd name="connsiteX10" fmla="*/ 7556086 w 11769505"/>
                      <a:gd name="connsiteY10" fmla="*/ 0 h 6432516"/>
                      <a:gd name="connsiteX11" fmla="*/ 8348187 w 11769505"/>
                      <a:gd name="connsiteY11" fmla="*/ 0 h 6432516"/>
                      <a:gd name="connsiteX12" fmla="*/ 9243262 w 11769505"/>
                      <a:gd name="connsiteY12" fmla="*/ 0 h 6432516"/>
                      <a:gd name="connsiteX13" fmla="*/ 10035363 w 11769505"/>
                      <a:gd name="connsiteY13" fmla="*/ 0 h 6432516"/>
                      <a:gd name="connsiteX14" fmla="*/ 11033411 w 11769505"/>
                      <a:gd name="connsiteY14" fmla="*/ 0 h 6432516"/>
                      <a:gd name="connsiteX15" fmla="*/ 11769505 w 11769505"/>
                      <a:gd name="connsiteY15" fmla="*/ 726552 h 6432516"/>
                      <a:gd name="connsiteX16" fmla="*/ 11769505 w 11769505"/>
                      <a:gd name="connsiteY16" fmla="*/ 1487690 h 6432516"/>
                      <a:gd name="connsiteX17" fmla="*/ 11769505 w 11769505"/>
                      <a:gd name="connsiteY17" fmla="*/ 2149241 h 6432516"/>
                      <a:gd name="connsiteX18" fmla="*/ 11769505 w 11769505"/>
                      <a:gd name="connsiteY18" fmla="*/ 2960174 h 6432516"/>
                      <a:gd name="connsiteX19" fmla="*/ 11769505 w 11769505"/>
                      <a:gd name="connsiteY19" fmla="*/ 3721312 h 6432516"/>
                      <a:gd name="connsiteX20" fmla="*/ 11769505 w 11769505"/>
                      <a:gd name="connsiteY20" fmla="*/ 4532244 h 6432516"/>
                      <a:gd name="connsiteX21" fmla="*/ 11769505 w 11769505"/>
                      <a:gd name="connsiteY21" fmla="*/ 5094207 h 6432516"/>
                      <a:gd name="connsiteX22" fmla="*/ 11769505 w 11769505"/>
                      <a:gd name="connsiteY22" fmla="*/ 5705963 h 6432516"/>
                      <a:gd name="connsiteX23" fmla="*/ 11033411 w 11769505"/>
                      <a:gd name="connsiteY23" fmla="*/ 6432516 h 6432516"/>
                      <a:gd name="connsiteX24" fmla="*/ 10447257 w 11769505"/>
                      <a:gd name="connsiteY24" fmla="*/ 6432516 h 6432516"/>
                      <a:gd name="connsiteX25" fmla="*/ 9964074 w 11769505"/>
                      <a:gd name="connsiteY25" fmla="*/ 6432516 h 6432516"/>
                      <a:gd name="connsiteX26" fmla="*/ 9274946 w 11769505"/>
                      <a:gd name="connsiteY26" fmla="*/ 6432516 h 6432516"/>
                      <a:gd name="connsiteX27" fmla="*/ 8585818 w 11769505"/>
                      <a:gd name="connsiteY27" fmla="*/ 6432516 h 6432516"/>
                      <a:gd name="connsiteX28" fmla="*/ 7999663 w 11769505"/>
                      <a:gd name="connsiteY28" fmla="*/ 6432516 h 6432516"/>
                      <a:gd name="connsiteX29" fmla="*/ 7310534 w 11769505"/>
                      <a:gd name="connsiteY29" fmla="*/ 6432516 h 6432516"/>
                      <a:gd name="connsiteX30" fmla="*/ 6621406 w 11769505"/>
                      <a:gd name="connsiteY30" fmla="*/ 6432516 h 6432516"/>
                      <a:gd name="connsiteX31" fmla="*/ 5726331 w 11769505"/>
                      <a:gd name="connsiteY31" fmla="*/ 6432516 h 6432516"/>
                      <a:gd name="connsiteX32" fmla="*/ 5037203 w 11769505"/>
                      <a:gd name="connsiteY32" fmla="*/ 6432516 h 6432516"/>
                      <a:gd name="connsiteX33" fmla="*/ 4245102 w 11769505"/>
                      <a:gd name="connsiteY33" fmla="*/ 6432516 h 6432516"/>
                      <a:gd name="connsiteX34" fmla="*/ 3453001 w 11769505"/>
                      <a:gd name="connsiteY34" fmla="*/ 6432516 h 6432516"/>
                      <a:gd name="connsiteX35" fmla="*/ 2557926 w 11769505"/>
                      <a:gd name="connsiteY35" fmla="*/ 6432516 h 6432516"/>
                      <a:gd name="connsiteX36" fmla="*/ 2074745 w 11769505"/>
                      <a:gd name="connsiteY36" fmla="*/ 6432516 h 6432516"/>
                      <a:gd name="connsiteX37" fmla="*/ 1591562 w 11769505"/>
                      <a:gd name="connsiteY37" fmla="*/ 6432516 h 6432516"/>
                      <a:gd name="connsiteX38" fmla="*/ 736093 w 11769505"/>
                      <a:gd name="connsiteY38" fmla="*/ 6432516 h 6432516"/>
                      <a:gd name="connsiteX39" fmla="*/ 0 w 11769505"/>
                      <a:gd name="connsiteY39" fmla="*/ 5705963 h 6432516"/>
                      <a:gd name="connsiteX40" fmla="*/ 0 w 11769505"/>
                      <a:gd name="connsiteY40" fmla="*/ 5044413 h 6432516"/>
                      <a:gd name="connsiteX41" fmla="*/ 0 w 11769505"/>
                      <a:gd name="connsiteY41" fmla="*/ 4333068 h 6432516"/>
                      <a:gd name="connsiteX42" fmla="*/ 0 w 11769505"/>
                      <a:gd name="connsiteY42" fmla="*/ 3571930 h 6432516"/>
                      <a:gd name="connsiteX43" fmla="*/ 0 w 11769505"/>
                      <a:gd name="connsiteY43" fmla="*/ 2860585 h 6432516"/>
                      <a:gd name="connsiteX44" fmla="*/ 0 w 11769505"/>
                      <a:gd name="connsiteY44" fmla="*/ 2049653 h 6432516"/>
                      <a:gd name="connsiteX45" fmla="*/ 0 w 11769505"/>
                      <a:gd name="connsiteY45" fmla="*/ 1338308 h 6432516"/>
                      <a:gd name="connsiteX46" fmla="*/ 0 w 11769505"/>
                      <a:gd name="connsiteY46" fmla="*/ 726552 h 6432516"/>
                      <a:gd name="connsiteX0" fmla="*/ 0 w 11769505"/>
                      <a:gd name="connsiteY0" fmla="*/ 726552 h 6432516"/>
                      <a:gd name="connsiteX1" fmla="*/ 736093 w 11769505"/>
                      <a:gd name="connsiteY1" fmla="*/ 0 h 6432516"/>
                      <a:gd name="connsiteX2" fmla="*/ 1528194 w 11769505"/>
                      <a:gd name="connsiteY2" fmla="*/ 0 h 6432516"/>
                      <a:gd name="connsiteX3" fmla="*/ 2423269 w 11769505"/>
                      <a:gd name="connsiteY3" fmla="*/ 0 h 6432516"/>
                      <a:gd name="connsiteX4" fmla="*/ 3215370 w 11769505"/>
                      <a:gd name="connsiteY4" fmla="*/ 0 h 6432516"/>
                      <a:gd name="connsiteX5" fmla="*/ 4110445 w 11769505"/>
                      <a:gd name="connsiteY5" fmla="*/ 0 h 6432516"/>
                      <a:gd name="connsiteX6" fmla="*/ 5108493 w 11769505"/>
                      <a:gd name="connsiteY6" fmla="*/ 0 h 6432516"/>
                      <a:gd name="connsiteX7" fmla="*/ 5797621 w 11769505"/>
                      <a:gd name="connsiteY7" fmla="*/ 0 h 6432516"/>
                      <a:gd name="connsiteX8" fmla="*/ 6486749 w 11769505"/>
                      <a:gd name="connsiteY8" fmla="*/ 0 h 6432516"/>
                      <a:gd name="connsiteX9" fmla="*/ 6866957 w 11769505"/>
                      <a:gd name="connsiteY9" fmla="*/ 0 h 6432516"/>
                      <a:gd name="connsiteX10" fmla="*/ 7278850 w 11769505"/>
                      <a:gd name="connsiteY10" fmla="*/ 0 h 6432516"/>
                      <a:gd name="connsiteX11" fmla="*/ 8276898 w 11769505"/>
                      <a:gd name="connsiteY11" fmla="*/ 0 h 6432516"/>
                      <a:gd name="connsiteX12" fmla="*/ 9171973 w 11769505"/>
                      <a:gd name="connsiteY12" fmla="*/ 0 h 6432516"/>
                      <a:gd name="connsiteX13" fmla="*/ 10170021 w 11769505"/>
                      <a:gd name="connsiteY13" fmla="*/ 0 h 6432516"/>
                      <a:gd name="connsiteX14" fmla="*/ 11033411 w 11769505"/>
                      <a:gd name="connsiteY14" fmla="*/ 0 h 6432516"/>
                      <a:gd name="connsiteX15" fmla="*/ 11769505 w 11769505"/>
                      <a:gd name="connsiteY15" fmla="*/ 726552 h 6432516"/>
                      <a:gd name="connsiteX16" fmla="*/ 11769505 w 11769505"/>
                      <a:gd name="connsiteY16" fmla="*/ 1388102 h 6432516"/>
                      <a:gd name="connsiteX17" fmla="*/ 11769505 w 11769505"/>
                      <a:gd name="connsiteY17" fmla="*/ 2149241 h 6432516"/>
                      <a:gd name="connsiteX18" fmla="*/ 11769505 w 11769505"/>
                      <a:gd name="connsiteY18" fmla="*/ 2760997 h 6432516"/>
                      <a:gd name="connsiteX19" fmla="*/ 11769505 w 11769505"/>
                      <a:gd name="connsiteY19" fmla="*/ 3472341 h 6432516"/>
                      <a:gd name="connsiteX20" fmla="*/ 11769505 w 11769505"/>
                      <a:gd name="connsiteY20" fmla="*/ 4034303 h 6432516"/>
                      <a:gd name="connsiteX21" fmla="*/ 11769505 w 11769505"/>
                      <a:gd name="connsiteY21" fmla="*/ 4646060 h 6432516"/>
                      <a:gd name="connsiteX22" fmla="*/ 11769505 w 11769505"/>
                      <a:gd name="connsiteY22" fmla="*/ 5705963 h 6432516"/>
                      <a:gd name="connsiteX23" fmla="*/ 11033411 w 11769505"/>
                      <a:gd name="connsiteY23" fmla="*/ 6432516 h 6432516"/>
                      <a:gd name="connsiteX24" fmla="*/ 10550230 w 11769505"/>
                      <a:gd name="connsiteY24" fmla="*/ 6432516 h 6432516"/>
                      <a:gd name="connsiteX25" fmla="*/ 9861101 w 11769505"/>
                      <a:gd name="connsiteY25" fmla="*/ 6432516 h 6432516"/>
                      <a:gd name="connsiteX26" fmla="*/ 9377919 w 11769505"/>
                      <a:gd name="connsiteY26" fmla="*/ 6432516 h 6432516"/>
                      <a:gd name="connsiteX27" fmla="*/ 8482845 w 11769505"/>
                      <a:gd name="connsiteY27" fmla="*/ 6432516 h 6432516"/>
                      <a:gd name="connsiteX28" fmla="*/ 7690743 w 11769505"/>
                      <a:gd name="connsiteY28" fmla="*/ 6432516 h 6432516"/>
                      <a:gd name="connsiteX29" fmla="*/ 7207562 w 11769505"/>
                      <a:gd name="connsiteY29" fmla="*/ 6432516 h 6432516"/>
                      <a:gd name="connsiteX30" fmla="*/ 6415459 w 11769505"/>
                      <a:gd name="connsiteY30" fmla="*/ 6432516 h 6432516"/>
                      <a:gd name="connsiteX31" fmla="*/ 5726331 w 11769505"/>
                      <a:gd name="connsiteY31" fmla="*/ 6432516 h 6432516"/>
                      <a:gd name="connsiteX32" fmla="*/ 4831257 w 11769505"/>
                      <a:gd name="connsiteY32" fmla="*/ 6432516 h 6432516"/>
                      <a:gd name="connsiteX33" fmla="*/ 4245102 w 11769505"/>
                      <a:gd name="connsiteY33" fmla="*/ 6432516 h 6432516"/>
                      <a:gd name="connsiteX34" fmla="*/ 3247054 w 11769505"/>
                      <a:gd name="connsiteY34" fmla="*/ 6432516 h 6432516"/>
                      <a:gd name="connsiteX35" fmla="*/ 2454953 w 11769505"/>
                      <a:gd name="connsiteY35" fmla="*/ 6432516 h 6432516"/>
                      <a:gd name="connsiteX36" fmla="*/ 1662851 w 11769505"/>
                      <a:gd name="connsiteY36" fmla="*/ 6432516 h 6432516"/>
                      <a:gd name="connsiteX37" fmla="*/ 736093 w 11769505"/>
                      <a:gd name="connsiteY37" fmla="*/ 6432516 h 6432516"/>
                      <a:gd name="connsiteX38" fmla="*/ 0 w 11769505"/>
                      <a:gd name="connsiteY38" fmla="*/ 5705963 h 6432516"/>
                      <a:gd name="connsiteX39" fmla="*/ 0 w 11769505"/>
                      <a:gd name="connsiteY39" fmla="*/ 4895031 h 6432516"/>
                      <a:gd name="connsiteX40" fmla="*/ 0 w 11769505"/>
                      <a:gd name="connsiteY40" fmla="*/ 4283274 h 6432516"/>
                      <a:gd name="connsiteX41" fmla="*/ 0 w 11769505"/>
                      <a:gd name="connsiteY41" fmla="*/ 3671518 h 6432516"/>
                      <a:gd name="connsiteX42" fmla="*/ 0 w 11769505"/>
                      <a:gd name="connsiteY42" fmla="*/ 3009968 h 6432516"/>
                      <a:gd name="connsiteX43" fmla="*/ 0 w 11769505"/>
                      <a:gd name="connsiteY43" fmla="*/ 2348418 h 6432516"/>
                      <a:gd name="connsiteX44" fmla="*/ 0 w 11769505"/>
                      <a:gd name="connsiteY44" fmla="*/ 1686867 h 6432516"/>
                      <a:gd name="connsiteX45" fmla="*/ 0 w 11769505"/>
                      <a:gd name="connsiteY45" fmla="*/ 726552 h 64325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</a:cxnLst>
                    <a:rect l="l" t="t" r="r" b="b"/>
                    <a:pathLst>
                      <a:path w="11769505" h="6432516" fill="none" extrusionOk="0">
                        <a:moveTo>
                          <a:pt x="0" y="726552"/>
                        </a:moveTo>
                        <a:cubicBezTo>
                          <a:pt x="-28955" y="415446"/>
                          <a:pt x="323304" y="66815"/>
                          <a:pt x="736093" y="0"/>
                        </a:cubicBezTo>
                        <a:cubicBezTo>
                          <a:pt x="933600" y="-37354"/>
                          <a:pt x="1132078" y="54962"/>
                          <a:pt x="1322247" y="0"/>
                        </a:cubicBezTo>
                        <a:cubicBezTo>
                          <a:pt x="1462589" y="-12478"/>
                          <a:pt x="1987271" y="50314"/>
                          <a:pt x="2217322" y="0"/>
                        </a:cubicBezTo>
                        <a:cubicBezTo>
                          <a:pt x="2489776" y="-97927"/>
                          <a:pt x="2618267" y="58627"/>
                          <a:pt x="3009423" y="0"/>
                        </a:cubicBezTo>
                        <a:cubicBezTo>
                          <a:pt x="3431381" y="-50109"/>
                          <a:pt x="3556840" y="93895"/>
                          <a:pt x="4007471" y="0"/>
                        </a:cubicBezTo>
                        <a:cubicBezTo>
                          <a:pt x="4472457" y="-93652"/>
                          <a:pt x="4317323" y="96759"/>
                          <a:pt x="4490654" y="0"/>
                        </a:cubicBezTo>
                        <a:cubicBezTo>
                          <a:pt x="4659158" y="-40050"/>
                          <a:pt x="4900038" y="619"/>
                          <a:pt x="4973835" y="0"/>
                        </a:cubicBezTo>
                        <a:cubicBezTo>
                          <a:pt x="5062754" y="-37207"/>
                          <a:pt x="5579980" y="50214"/>
                          <a:pt x="5971883" y="0"/>
                        </a:cubicBezTo>
                        <a:cubicBezTo>
                          <a:pt x="6254051" y="-1352"/>
                          <a:pt x="6386094" y="44803"/>
                          <a:pt x="6558038" y="0"/>
                        </a:cubicBezTo>
                        <a:cubicBezTo>
                          <a:pt x="6794214" y="-51203"/>
                          <a:pt x="7269786" y="15042"/>
                          <a:pt x="7556086" y="0"/>
                        </a:cubicBezTo>
                        <a:cubicBezTo>
                          <a:pt x="7894192" y="26747"/>
                          <a:pt x="8129719" y="34869"/>
                          <a:pt x="8348187" y="0"/>
                        </a:cubicBezTo>
                        <a:cubicBezTo>
                          <a:pt x="8515326" y="-103513"/>
                          <a:pt x="8913350" y="142633"/>
                          <a:pt x="9243262" y="0"/>
                        </a:cubicBezTo>
                        <a:cubicBezTo>
                          <a:pt x="9488827" y="-134819"/>
                          <a:pt x="9774168" y="60761"/>
                          <a:pt x="10035363" y="0"/>
                        </a:cubicBezTo>
                        <a:cubicBezTo>
                          <a:pt x="10251620" y="-134930"/>
                          <a:pt x="10843629" y="86685"/>
                          <a:pt x="11033411" y="0"/>
                        </a:cubicBezTo>
                        <a:cubicBezTo>
                          <a:pt x="11442412" y="30073"/>
                          <a:pt x="11858094" y="262101"/>
                          <a:pt x="11769505" y="726552"/>
                        </a:cubicBezTo>
                        <a:cubicBezTo>
                          <a:pt x="11814922" y="1108512"/>
                          <a:pt x="11745319" y="1111221"/>
                          <a:pt x="11769505" y="1487690"/>
                        </a:cubicBezTo>
                        <a:cubicBezTo>
                          <a:pt x="11788273" y="1830255"/>
                          <a:pt x="11679732" y="2017025"/>
                          <a:pt x="11769505" y="2149241"/>
                        </a:cubicBezTo>
                        <a:cubicBezTo>
                          <a:pt x="11823933" y="2235028"/>
                          <a:pt x="11733029" y="2714538"/>
                          <a:pt x="11769505" y="2960174"/>
                        </a:cubicBezTo>
                        <a:cubicBezTo>
                          <a:pt x="11832717" y="3232927"/>
                          <a:pt x="11748226" y="3537578"/>
                          <a:pt x="11769505" y="3721312"/>
                        </a:cubicBezTo>
                        <a:cubicBezTo>
                          <a:pt x="11755796" y="3888931"/>
                          <a:pt x="11832584" y="4246547"/>
                          <a:pt x="11769505" y="4532244"/>
                        </a:cubicBezTo>
                        <a:cubicBezTo>
                          <a:pt x="11789872" y="4771899"/>
                          <a:pt x="11753433" y="4859397"/>
                          <a:pt x="11769505" y="5094207"/>
                        </a:cubicBezTo>
                        <a:cubicBezTo>
                          <a:pt x="11770709" y="5309540"/>
                          <a:pt x="11742582" y="5433279"/>
                          <a:pt x="11769505" y="5705963"/>
                        </a:cubicBezTo>
                        <a:cubicBezTo>
                          <a:pt x="11769819" y="6103510"/>
                          <a:pt x="11322040" y="6393228"/>
                          <a:pt x="11033411" y="6432516"/>
                        </a:cubicBezTo>
                        <a:cubicBezTo>
                          <a:pt x="10824978" y="6506390"/>
                          <a:pt x="10628036" y="6424235"/>
                          <a:pt x="10447257" y="6432516"/>
                        </a:cubicBezTo>
                        <a:cubicBezTo>
                          <a:pt x="10265183" y="6441545"/>
                          <a:pt x="10204020" y="6398845"/>
                          <a:pt x="9964074" y="6432516"/>
                        </a:cubicBezTo>
                        <a:cubicBezTo>
                          <a:pt x="9719345" y="6482461"/>
                          <a:pt x="9492293" y="6415724"/>
                          <a:pt x="9274946" y="6432516"/>
                        </a:cubicBezTo>
                        <a:cubicBezTo>
                          <a:pt x="9098430" y="6458217"/>
                          <a:pt x="8842088" y="6417578"/>
                          <a:pt x="8585818" y="6432516"/>
                        </a:cubicBezTo>
                        <a:cubicBezTo>
                          <a:pt x="8326029" y="6468617"/>
                          <a:pt x="8289461" y="6389383"/>
                          <a:pt x="7999663" y="6432516"/>
                        </a:cubicBezTo>
                        <a:cubicBezTo>
                          <a:pt x="7683477" y="6500116"/>
                          <a:pt x="7448100" y="6434833"/>
                          <a:pt x="7310534" y="6432516"/>
                        </a:cubicBezTo>
                        <a:cubicBezTo>
                          <a:pt x="7123691" y="6404231"/>
                          <a:pt x="6833427" y="6405179"/>
                          <a:pt x="6621406" y="6432516"/>
                        </a:cubicBezTo>
                        <a:cubicBezTo>
                          <a:pt x="6434159" y="6545499"/>
                          <a:pt x="6032413" y="6388633"/>
                          <a:pt x="5726331" y="6432516"/>
                        </a:cubicBezTo>
                        <a:cubicBezTo>
                          <a:pt x="5409283" y="6494993"/>
                          <a:pt x="5312195" y="6391096"/>
                          <a:pt x="5037203" y="6432516"/>
                        </a:cubicBezTo>
                        <a:cubicBezTo>
                          <a:pt x="4839367" y="6438299"/>
                          <a:pt x="4557374" y="6373460"/>
                          <a:pt x="4245102" y="6432516"/>
                        </a:cubicBezTo>
                        <a:cubicBezTo>
                          <a:pt x="3898967" y="6496173"/>
                          <a:pt x="3640965" y="6325306"/>
                          <a:pt x="3453001" y="6432516"/>
                        </a:cubicBezTo>
                        <a:cubicBezTo>
                          <a:pt x="3250982" y="6459178"/>
                          <a:pt x="2976016" y="6464116"/>
                          <a:pt x="2557926" y="6432516"/>
                        </a:cubicBezTo>
                        <a:cubicBezTo>
                          <a:pt x="2197120" y="6446687"/>
                          <a:pt x="2276431" y="6418490"/>
                          <a:pt x="2074745" y="6432516"/>
                        </a:cubicBezTo>
                        <a:cubicBezTo>
                          <a:pt x="1886990" y="6447817"/>
                          <a:pt x="1814280" y="6385976"/>
                          <a:pt x="1591562" y="6432516"/>
                        </a:cubicBezTo>
                        <a:cubicBezTo>
                          <a:pt x="1311706" y="6437184"/>
                          <a:pt x="1010622" y="6450041"/>
                          <a:pt x="736093" y="6432516"/>
                        </a:cubicBezTo>
                        <a:cubicBezTo>
                          <a:pt x="366438" y="6544217"/>
                          <a:pt x="-65493" y="6102316"/>
                          <a:pt x="0" y="5705963"/>
                        </a:cubicBezTo>
                        <a:cubicBezTo>
                          <a:pt x="-768" y="5466872"/>
                          <a:pt x="7720" y="5366401"/>
                          <a:pt x="0" y="5044413"/>
                        </a:cubicBezTo>
                        <a:cubicBezTo>
                          <a:pt x="4374" y="4720925"/>
                          <a:pt x="-10165" y="4555916"/>
                          <a:pt x="0" y="4333068"/>
                        </a:cubicBezTo>
                        <a:cubicBezTo>
                          <a:pt x="-15373" y="4139981"/>
                          <a:pt x="85550" y="3832147"/>
                          <a:pt x="0" y="3571930"/>
                        </a:cubicBezTo>
                        <a:cubicBezTo>
                          <a:pt x="-82581" y="3301839"/>
                          <a:pt x="-15713" y="3008070"/>
                          <a:pt x="0" y="2860585"/>
                        </a:cubicBezTo>
                        <a:cubicBezTo>
                          <a:pt x="-35599" y="2709188"/>
                          <a:pt x="97099" y="2333729"/>
                          <a:pt x="0" y="2049653"/>
                        </a:cubicBezTo>
                        <a:cubicBezTo>
                          <a:pt x="-31870" y="1707468"/>
                          <a:pt x="47956" y="1619179"/>
                          <a:pt x="0" y="1338308"/>
                        </a:cubicBezTo>
                        <a:cubicBezTo>
                          <a:pt x="-26101" y="1021798"/>
                          <a:pt x="6129" y="829713"/>
                          <a:pt x="0" y="726552"/>
                        </a:cubicBezTo>
                        <a:close/>
                      </a:path>
                      <a:path w="11769505" h="6432516" stroke="0" extrusionOk="0">
                        <a:moveTo>
                          <a:pt x="0" y="726552"/>
                        </a:moveTo>
                        <a:cubicBezTo>
                          <a:pt x="-86908" y="349378"/>
                          <a:pt x="353340" y="-73479"/>
                          <a:pt x="736093" y="0"/>
                        </a:cubicBezTo>
                        <a:cubicBezTo>
                          <a:pt x="1066950" y="-64403"/>
                          <a:pt x="1342787" y="86450"/>
                          <a:pt x="1528194" y="0"/>
                        </a:cubicBezTo>
                        <a:cubicBezTo>
                          <a:pt x="1724940" y="-36354"/>
                          <a:pt x="2134849" y="49734"/>
                          <a:pt x="2423269" y="0"/>
                        </a:cubicBezTo>
                        <a:cubicBezTo>
                          <a:pt x="2775582" y="-49477"/>
                          <a:pt x="3041933" y="74094"/>
                          <a:pt x="3215370" y="0"/>
                        </a:cubicBezTo>
                        <a:cubicBezTo>
                          <a:pt x="3372058" y="-28422"/>
                          <a:pt x="3759618" y="108035"/>
                          <a:pt x="4110445" y="0"/>
                        </a:cubicBezTo>
                        <a:cubicBezTo>
                          <a:pt x="4438852" y="-61782"/>
                          <a:pt x="4752954" y="50038"/>
                          <a:pt x="5108493" y="0"/>
                        </a:cubicBezTo>
                        <a:cubicBezTo>
                          <a:pt x="5467621" y="-54744"/>
                          <a:pt x="5627660" y="-2409"/>
                          <a:pt x="5797621" y="0"/>
                        </a:cubicBezTo>
                        <a:cubicBezTo>
                          <a:pt x="5940316" y="3305"/>
                          <a:pt x="6247140" y="-45761"/>
                          <a:pt x="6486749" y="0"/>
                        </a:cubicBezTo>
                        <a:cubicBezTo>
                          <a:pt x="6580986" y="-8605"/>
                          <a:pt x="6683564" y="37353"/>
                          <a:pt x="6866957" y="0"/>
                        </a:cubicBezTo>
                        <a:cubicBezTo>
                          <a:pt x="7050350" y="-37353"/>
                          <a:pt x="7087433" y="1583"/>
                          <a:pt x="7278850" y="0"/>
                        </a:cubicBezTo>
                        <a:cubicBezTo>
                          <a:pt x="7424026" y="-32991"/>
                          <a:pt x="8001459" y="166081"/>
                          <a:pt x="8276898" y="0"/>
                        </a:cubicBezTo>
                        <a:cubicBezTo>
                          <a:pt x="8564813" y="-110873"/>
                          <a:pt x="8906764" y="30143"/>
                          <a:pt x="9171973" y="0"/>
                        </a:cubicBezTo>
                        <a:cubicBezTo>
                          <a:pt x="9380682" y="-12735"/>
                          <a:pt x="9823755" y="92030"/>
                          <a:pt x="10170021" y="0"/>
                        </a:cubicBezTo>
                        <a:cubicBezTo>
                          <a:pt x="10479518" y="-9593"/>
                          <a:pt x="10724188" y="38526"/>
                          <a:pt x="11033411" y="0"/>
                        </a:cubicBezTo>
                        <a:cubicBezTo>
                          <a:pt x="11552131" y="6944"/>
                          <a:pt x="11747158" y="286828"/>
                          <a:pt x="11769505" y="726552"/>
                        </a:cubicBezTo>
                        <a:cubicBezTo>
                          <a:pt x="11851705" y="841858"/>
                          <a:pt x="11768669" y="1113585"/>
                          <a:pt x="11769505" y="1388102"/>
                        </a:cubicBezTo>
                        <a:cubicBezTo>
                          <a:pt x="11828024" y="1683921"/>
                          <a:pt x="11724926" y="1829131"/>
                          <a:pt x="11769505" y="2149241"/>
                        </a:cubicBezTo>
                        <a:cubicBezTo>
                          <a:pt x="11831272" y="2534317"/>
                          <a:pt x="11715134" y="2599822"/>
                          <a:pt x="11769505" y="2760997"/>
                        </a:cubicBezTo>
                        <a:cubicBezTo>
                          <a:pt x="11802042" y="2924942"/>
                          <a:pt x="11663566" y="3362617"/>
                          <a:pt x="11769505" y="3472341"/>
                        </a:cubicBezTo>
                        <a:cubicBezTo>
                          <a:pt x="11857099" y="3648705"/>
                          <a:pt x="11665343" y="3784727"/>
                          <a:pt x="11769505" y="4034303"/>
                        </a:cubicBezTo>
                        <a:cubicBezTo>
                          <a:pt x="11804019" y="4237220"/>
                          <a:pt x="11723890" y="4505323"/>
                          <a:pt x="11769505" y="4646060"/>
                        </a:cubicBezTo>
                        <a:cubicBezTo>
                          <a:pt x="11852403" y="4808465"/>
                          <a:pt x="11627191" y="5381150"/>
                          <a:pt x="11769505" y="5705963"/>
                        </a:cubicBezTo>
                        <a:cubicBezTo>
                          <a:pt x="11691881" y="6145040"/>
                          <a:pt x="11485340" y="6371219"/>
                          <a:pt x="11033411" y="6432516"/>
                        </a:cubicBezTo>
                        <a:cubicBezTo>
                          <a:pt x="10830776" y="6478479"/>
                          <a:pt x="10691811" y="6378889"/>
                          <a:pt x="10550230" y="6432516"/>
                        </a:cubicBezTo>
                        <a:cubicBezTo>
                          <a:pt x="10372153" y="6554899"/>
                          <a:pt x="10075196" y="6431974"/>
                          <a:pt x="9861101" y="6432516"/>
                        </a:cubicBezTo>
                        <a:cubicBezTo>
                          <a:pt x="9609764" y="6449768"/>
                          <a:pt x="9472985" y="6392589"/>
                          <a:pt x="9377919" y="6432516"/>
                        </a:cubicBezTo>
                        <a:cubicBezTo>
                          <a:pt x="9243777" y="6468323"/>
                          <a:pt x="8957080" y="6355651"/>
                          <a:pt x="8482845" y="6432516"/>
                        </a:cubicBezTo>
                        <a:cubicBezTo>
                          <a:pt x="8101799" y="6548181"/>
                          <a:pt x="8029975" y="6415476"/>
                          <a:pt x="7690743" y="6432516"/>
                        </a:cubicBezTo>
                        <a:cubicBezTo>
                          <a:pt x="7331054" y="6451910"/>
                          <a:pt x="7339770" y="6402799"/>
                          <a:pt x="7207562" y="6432516"/>
                        </a:cubicBezTo>
                        <a:cubicBezTo>
                          <a:pt x="7046448" y="6432046"/>
                          <a:pt x="6596283" y="6420577"/>
                          <a:pt x="6415459" y="6432516"/>
                        </a:cubicBezTo>
                        <a:cubicBezTo>
                          <a:pt x="6207478" y="6444010"/>
                          <a:pt x="5856760" y="6427213"/>
                          <a:pt x="5726331" y="6432516"/>
                        </a:cubicBezTo>
                        <a:cubicBezTo>
                          <a:pt x="5504345" y="6455113"/>
                          <a:pt x="5001540" y="6379872"/>
                          <a:pt x="4831257" y="6432516"/>
                        </a:cubicBezTo>
                        <a:cubicBezTo>
                          <a:pt x="4636392" y="6517511"/>
                          <a:pt x="4381717" y="6381712"/>
                          <a:pt x="4245102" y="6432516"/>
                        </a:cubicBezTo>
                        <a:cubicBezTo>
                          <a:pt x="4191531" y="6519708"/>
                          <a:pt x="3631919" y="6470177"/>
                          <a:pt x="3247054" y="6432516"/>
                        </a:cubicBezTo>
                        <a:cubicBezTo>
                          <a:pt x="2817222" y="6436444"/>
                          <a:pt x="2815996" y="6341395"/>
                          <a:pt x="2454953" y="6432516"/>
                        </a:cubicBezTo>
                        <a:cubicBezTo>
                          <a:pt x="2087459" y="6524393"/>
                          <a:pt x="1855817" y="6384924"/>
                          <a:pt x="1662851" y="6432516"/>
                        </a:cubicBezTo>
                        <a:cubicBezTo>
                          <a:pt x="1437625" y="6551983"/>
                          <a:pt x="1188491" y="6383896"/>
                          <a:pt x="736093" y="6432516"/>
                        </a:cubicBezTo>
                        <a:cubicBezTo>
                          <a:pt x="406857" y="6412543"/>
                          <a:pt x="11478" y="6130355"/>
                          <a:pt x="0" y="5705963"/>
                        </a:cubicBezTo>
                        <a:cubicBezTo>
                          <a:pt x="-74100" y="5459110"/>
                          <a:pt x="40244" y="5230715"/>
                          <a:pt x="0" y="4895031"/>
                        </a:cubicBezTo>
                        <a:cubicBezTo>
                          <a:pt x="-50620" y="4610558"/>
                          <a:pt x="54960" y="4508247"/>
                          <a:pt x="0" y="4283274"/>
                        </a:cubicBezTo>
                        <a:cubicBezTo>
                          <a:pt x="-61111" y="4082625"/>
                          <a:pt x="-3387" y="3946960"/>
                          <a:pt x="0" y="3671518"/>
                        </a:cubicBezTo>
                        <a:cubicBezTo>
                          <a:pt x="-25061" y="3382887"/>
                          <a:pt x="89303" y="3286668"/>
                          <a:pt x="0" y="3009968"/>
                        </a:cubicBezTo>
                        <a:cubicBezTo>
                          <a:pt x="-36686" y="2751343"/>
                          <a:pt x="79514" y="2520461"/>
                          <a:pt x="0" y="2348418"/>
                        </a:cubicBezTo>
                        <a:cubicBezTo>
                          <a:pt x="-42475" y="2158181"/>
                          <a:pt x="53598" y="1880271"/>
                          <a:pt x="0" y="1686867"/>
                        </a:cubicBezTo>
                        <a:cubicBezTo>
                          <a:pt x="8563" y="1485027"/>
                          <a:pt x="76893" y="1177052"/>
                          <a:pt x="0" y="726552"/>
                        </a:cubicBezTo>
                        <a:close/>
                      </a:path>
                      <a:path w="11769505" h="6432516" fill="none" stroke="0" extrusionOk="0">
                        <a:moveTo>
                          <a:pt x="0" y="726552"/>
                        </a:moveTo>
                        <a:cubicBezTo>
                          <a:pt x="-46776" y="369786"/>
                          <a:pt x="219235" y="16384"/>
                          <a:pt x="736093" y="0"/>
                        </a:cubicBezTo>
                        <a:cubicBezTo>
                          <a:pt x="950108" y="29419"/>
                          <a:pt x="1150914" y="35678"/>
                          <a:pt x="1322247" y="0"/>
                        </a:cubicBezTo>
                        <a:cubicBezTo>
                          <a:pt x="1512346" y="-31906"/>
                          <a:pt x="1984928" y="68930"/>
                          <a:pt x="2217322" y="0"/>
                        </a:cubicBezTo>
                        <a:cubicBezTo>
                          <a:pt x="2523841" y="-72494"/>
                          <a:pt x="2635429" y="44917"/>
                          <a:pt x="3009423" y="0"/>
                        </a:cubicBezTo>
                        <a:cubicBezTo>
                          <a:pt x="3405855" y="-52533"/>
                          <a:pt x="3541245" y="137419"/>
                          <a:pt x="4007471" y="0"/>
                        </a:cubicBezTo>
                        <a:cubicBezTo>
                          <a:pt x="4430471" y="-96319"/>
                          <a:pt x="4275005" y="35181"/>
                          <a:pt x="4490654" y="0"/>
                        </a:cubicBezTo>
                        <a:cubicBezTo>
                          <a:pt x="4662796" y="-45647"/>
                          <a:pt x="4892054" y="-17798"/>
                          <a:pt x="4973835" y="0"/>
                        </a:cubicBezTo>
                        <a:cubicBezTo>
                          <a:pt x="5052584" y="4137"/>
                          <a:pt x="5747172" y="83204"/>
                          <a:pt x="5971883" y="0"/>
                        </a:cubicBezTo>
                        <a:cubicBezTo>
                          <a:pt x="6286931" y="-66082"/>
                          <a:pt x="6412530" y="38395"/>
                          <a:pt x="6558038" y="0"/>
                        </a:cubicBezTo>
                        <a:cubicBezTo>
                          <a:pt x="6767809" y="-97222"/>
                          <a:pt x="7319291" y="-31190"/>
                          <a:pt x="7556086" y="0"/>
                        </a:cubicBezTo>
                        <a:cubicBezTo>
                          <a:pt x="7859865" y="-9577"/>
                          <a:pt x="8156725" y="71291"/>
                          <a:pt x="8348187" y="0"/>
                        </a:cubicBezTo>
                        <a:cubicBezTo>
                          <a:pt x="8514809" y="-64994"/>
                          <a:pt x="8983089" y="56013"/>
                          <a:pt x="9243262" y="0"/>
                        </a:cubicBezTo>
                        <a:cubicBezTo>
                          <a:pt x="9548175" y="-91384"/>
                          <a:pt x="9837805" y="3588"/>
                          <a:pt x="10035363" y="0"/>
                        </a:cubicBezTo>
                        <a:cubicBezTo>
                          <a:pt x="10248491" y="-25017"/>
                          <a:pt x="10796709" y="30363"/>
                          <a:pt x="11033411" y="0"/>
                        </a:cubicBezTo>
                        <a:cubicBezTo>
                          <a:pt x="11398668" y="-77878"/>
                          <a:pt x="11825836" y="146266"/>
                          <a:pt x="11769505" y="726552"/>
                        </a:cubicBezTo>
                        <a:cubicBezTo>
                          <a:pt x="11834590" y="1102808"/>
                          <a:pt x="11755172" y="1116556"/>
                          <a:pt x="11769505" y="1487690"/>
                        </a:cubicBezTo>
                        <a:cubicBezTo>
                          <a:pt x="11807791" y="1893393"/>
                          <a:pt x="11708359" y="2013221"/>
                          <a:pt x="11769505" y="2149241"/>
                        </a:cubicBezTo>
                        <a:cubicBezTo>
                          <a:pt x="11824214" y="2294240"/>
                          <a:pt x="11727839" y="2722714"/>
                          <a:pt x="11769505" y="2960174"/>
                        </a:cubicBezTo>
                        <a:cubicBezTo>
                          <a:pt x="11841090" y="3251113"/>
                          <a:pt x="11758002" y="3557504"/>
                          <a:pt x="11769505" y="3721312"/>
                        </a:cubicBezTo>
                        <a:cubicBezTo>
                          <a:pt x="11851953" y="3837130"/>
                          <a:pt x="11817965" y="4320994"/>
                          <a:pt x="11769505" y="4532244"/>
                        </a:cubicBezTo>
                        <a:cubicBezTo>
                          <a:pt x="11777965" y="4786325"/>
                          <a:pt x="11769990" y="4865957"/>
                          <a:pt x="11769505" y="5094207"/>
                        </a:cubicBezTo>
                        <a:cubicBezTo>
                          <a:pt x="11768864" y="5328317"/>
                          <a:pt x="11735644" y="5442949"/>
                          <a:pt x="11769505" y="5705963"/>
                        </a:cubicBezTo>
                        <a:cubicBezTo>
                          <a:pt x="11775443" y="6141438"/>
                          <a:pt x="11344607" y="6415091"/>
                          <a:pt x="11033411" y="6432516"/>
                        </a:cubicBezTo>
                        <a:cubicBezTo>
                          <a:pt x="10858725" y="6488457"/>
                          <a:pt x="10636015" y="6438409"/>
                          <a:pt x="10447257" y="6432516"/>
                        </a:cubicBezTo>
                        <a:cubicBezTo>
                          <a:pt x="10275987" y="6422784"/>
                          <a:pt x="10212765" y="6390746"/>
                          <a:pt x="9964074" y="6432516"/>
                        </a:cubicBezTo>
                        <a:cubicBezTo>
                          <a:pt x="9692372" y="6471249"/>
                          <a:pt x="9486766" y="6402367"/>
                          <a:pt x="9274946" y="6432516"/>
                        </a:cubicBezTo>
                        <a:cubicBezTo>
                          <a:pt x="9043288" y="6495979"/>
                          <a:pt x="8866419" y="6360360"/>
                          <a:pt x="8585818" y="6432516"/>
                        </a:cubicBezTo>
                        <a:cubicBezTo>
                          <a:pt x="8328725" y="6466352"/>
                          <a:pt x="8301656" y="6385707"/>
                          <a:pt x="7999663" y="6432516"/>
                        </a:cubicBezTo>
                        <a:cubicBezTo>
                          <a:pt x="7710756" y="6456881"/>
                          <a:pt x="7436823" y="6392760"/>
                          <a:pt x="7310534" y="6432516"/>
                        </a:cubicBezTo>
                        <a:cubicBezTo>
                          <a:pt x="7204468" y="6430531"/>
                          <a:pt x="6850563" y="6415899"/>
                          <a:pt x="6621406" y="6432516"/>
                        </a:cubicBezTo>
                        <a:cubicBezTo>
                          <a:pt x="6407214" y="6550101"/>
                          <a:pt x="6049655" y="6378565"/>
                          <a:pt x="5726331" y="6432516"/>
                        </a:cubicBezTo>
                        <a:cubicBezTo>
                          <a:pt x="5403326" y="6495894"/>
                          <a:pt x="5301590" y="6421989"/>
                          <a:pt x="5037203" y="6432516"/>
                        </a:cubicBezTo>
                        <a:cubicBezTo>
                          <a:pt x="4781930" y="6439203"/>
                          <a:pt x="4501906" y="6384224"/>
                          <a:pt x="4245102" y="6432516"/>
                        </a:cubicBezTo>
                        <a:cubicBezTo>
                          <a:pt x="3893269" y="6506110"/>
                          <a:pt x="3639145" y="6327456"/>
                          <a:pt x="3453001" y="6432516"/>
                        </a:cubicBezTo>
                        <a:cubicBezTo>
                          <a:pt x="3217858" y="6471738"/>
                          <a:pt x="2951075" y="6386006"/>
                          <a:pt x="2557926" y="6432516"/>
                        </a:cubicBezTo>
                        <a:cubicBezTo>
                          <a:pt x="2208497" y="6445590"/>
                          <a:pt x="2268495" y="6416220"/>
                          <a:pt x="2074745" y="6432516"/>
                        </a:cubicBezTo>
                        <a:cubicBezTo>
                          <a:pt x="1881052" y="6457802"/>
                          <a:pt x="1810046" y="6401462"/>
                          <a:pt x="1591562" y="6432516"/>
                        </a:cubicBezTo>
                        <a:cubicBezTo>
                          <a:pt x="1369112" y="6509223"/>
                          <a:pt x="985775" y="6363795"/>
                          <a:pt x="736093" y="6432516"/>
                        </a:cubicBezTo>
                        <a:cubicBezTo>
                          <a:pt x="396747" y="6503099"/>
                          <a:pt x="-7870" y="6053718"/>
                          <a:pt x="0" y="5705963"/>
                        </a:cubicBezTo>
                        <a:cubicBezTo>
                          <a:pt x="-19392" y="5482232"/>
                          <a:pt x="-9822" y="5372700"/>
                          <a:pt x="0" y="5044413"/>
                        </a:cubicBezTo>
                        <a:cubicBezTo>
                          <a:pt x="-1222" y="4728078"/>
                          <a:pt x="12976" y="4591508"/>
                          <a:pt x="0" y="4333068"/>
                        </a:cubicBezTo>
                        <a:cubicBezTo>
                          <a:pt x="63040" y="4101566"/>
                          <a:pt x="76858" y="3843509"/>
                          <a:pt x="0" y="3571930"/>
                        </a:cubicBezTo>
                        <a:cubicBezTo>
                          <a:pt x="-99080" y="3331827"/>
                          <a:pt x="51240" y="3011396"/>
                          <a:pt x="0" y="2860585"/>
                        </a:cubicBezTo>
                        <a:cubicBezTo>
                          <a:pt x="-15592" y="2688403"/>
                          <a:pt x="61296" y="2377479"/>
                          <a:pt x="0" y="2049653"/>
                        </a:cubicBezTo>
                        <a:cubicBezTo>
                          <a:pt x="-28187" y="1734323"/>
                          <a:pt x="16047" y="1610062"/>
                          <a:pt x="0" y="1338308"/>
                        </a:cubicBezTo>
                        <a:cubicBezTo>
                          <a:pt x="-48216" y="1072214"/>
                          <a:pt x="368" y="875155"/>
                          <a:pt x="0" y="72655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0456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5"/>
            <a:ext cx="11968880" cy="4858484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2569475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641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3"/>
            <a:ext cx="11973172" cy="672904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8852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313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1444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8310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012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493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86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16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5127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917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3634"/>
      </p:ext>
    </p:extLst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368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28201"/>
      </p:ext>
    </p:extLst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974111"/>
      </p:ext>
    </p:extLst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009607"/>
      </p:ext>
    </p:extLst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088679"/>
      </p:ext>
    </p:extLst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677757"/>
      </p:ext>
    </p:extLst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753512"/>
      </p:ext>
    </p:extLst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092600"/>
      </p:ext>
    </p:extLst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152409"/>
      </p:ext>
    </p:extLst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616362"/>
      </p:ext>
    </p:extLst>
  </p:cSld>
  <p:clrMapOvr>
    <a:masterClrMapping/>
  </p:clrMapOvr>
  <p:transition spd="slow" advClick="0" advTm="200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593847"/>
      </p:ext>
    </p:extLst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1240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964826"/>
      </p:ext>
    </p:extLst>
  </p:cSld>
  <p:clrMapOvr>
    <a:masterClrMapping/>
  </p:clrMapOvr>
  <p:transition spd="slow" advClick="0" advTm="200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35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2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49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7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7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122E24-795C-4761-BD98-D19D5A7282BF}"/>
              </a:ext>
            </a:extLst>
          </p:cNvPr>
          <p:cNvSpPr txBox="1"/>
          <p:nvPr userDrawn="1"/>
        </p:nvSpPr>
        <p:spPr>
          <a:xfrm>
            <a:off x="9044354" y="6581001"/>
            <a:ext cx="314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89547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92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512570" y="-582295"/>
            <a:ext cx="13532485" cy="799084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12307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C6D28-5636-42E9-81A3-ECCA3221097F}"/>
              </a:ext>
            </a:extLst>
          </p:cNvPr>
          <p:cNvSpPr txBox="1"/>
          <p:nvPr userDrawn="1"/>
        </p:nvSpPr>
        <p:spPr>
          <a:xfrm>
            <a:off x="9044354" y="6581001"/>
            <a:ext cx="3147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44655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5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FF100-A239-4AE4-B8DB-5AE9C35BA4BC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83411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E806F-3560-044E-345F-4E09978FA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A182C3D3-0688-A20A-CC3B-F4E4A65DA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584BEE6-207D-B114-466A-038F9E1D5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2281532C-4479-9342-4119-4EA98E03E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69C5A0F-50CC-8413-D05D-86C26885A3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91201B65-EB90-4D88-F170-78D2E546C0A2}"/>
              </a:ext>
            </a:extLst>
          </p:cNvPr>
          <p:cNvGrpSpPr/>
          <p:nvPr/>
        </p:nvGrpSpPr>
        <p:grpSpPr>
          <a:xfrm>
            <a:off x="2870657" y="2489840"/>
            <a:ext cx="6323168" cy="1723838"/>
            <a:chOff x="1854787" y="2400190"/>
            <a:chExt cx="3682182" cy="424545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80F45DB7-ABD6-ADEA-2005-3FB957F7A4CC}"/>
                </a:ext>
              </a:extLst>
            </p:cNvPr>
            <p:cNvSpPr/>
            <p:nvPr/>
          </p:nvSpPr>
          <p:spPr>
            <a:xfrm>
              <a:off x="1854787" y="2531468"/>
              <a:ext cx="3682182" cy="293267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rgbClr val="FDDD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FDF3586-AE59-1E55-700C-C8D47F6B7713}"/>
                </a:ext>
              </a:extLst>
            </p:cNvPr>
            <p:cNvSpPr txBox="1"/>
            <p:nvPr/>
          </p:nvSpPr>
          <p:spPr>
            <a:xfrm>
              <a:off x="3276222" y="2400190"/>
              <a:ext cx="1335141" cy="127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rPr>
                <a:t>TIẾNG VIỆT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D11976F4-05C0-310C-5D53-81825CAC88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2C6793A-58A8-B22A-A068-283991641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3124F79-15AE-DF98-1B1C-A93E311D7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AA23E44-901D-A0BF-0C90-FF6E06F842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9752A3-0466-AFB3-A816-2BBF4070F4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28E1DC1-A034-45AC-47D6-50CA76080E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6E239EC-3883-79CB-86B3-63F051BE4D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3DDD0BF-43A3-5FF5-2493-35982D9EBD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638817A0-5546-7170-DF17-7D682C7EF4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AFD055B-7EEB-351A-D4E2-6BCAC08199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  <p:sp>
        <p:nvSpPr>
          <p:cNvPr id="3" name="文本框 17">
            <a:extLst>
              <a:ext uri="{FF2B5EF4-FFF2-40B4-BE49-F238E27FC236}">
                <a16:creationId xmlns:a16="http://schemas.microsoft.com/office/drawing/2014/main" id="{FBBB3212-7434-0EFA-3E18-770D42A86934}"/>
              </a:ext>
            </a:extLst>
          </p:cNvPr>
          <p:cNvSpPr txBox="1"/>
          <p:nvPr/>
        </p:nvSpPr>
        <p:spPr>
          <a:xfrm>
            <a:off x="3207149" y="154993"/>
            <a:ext cx="57777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UBND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TRƯỜNG TIỂU HỌC ANH DŨNG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EF3E20-EDB9-8C0A-6B89-96333A925997}"/>
              </a:ext>
            </a:extLst>
          </p:cNvPr>
          <p:cNvCxnSpPr/>
          <p:nvPr/>
        </p:nvCxnSpPr>
        <p:spPr>
          <a:xfrm>
            <a:off x="4553339" y="1095528"/>
            <a:ext cx="29578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文本框 17">
            <a:extLst>
              <a:ext uri="{FF2B5EF4-FFF2-40B4-BE49-F238E27FC236}">
                <a16:creationId xmlns:a16="http://schemas.microsoft.com/office/drawing/2014/main" id="{29F91C86-4672-BA91-16A9-720484BF6A33}"/>
              </a:ext>
            </a:extLst>
          </p:cNvPr>
          <p:cNvSpPr txBox="1"/>
          <p:nvPr/>
        </p:nvSpPr>
        <p:spPr>
          <a:xfrm>
            <a:off x="4379037" y="3194458"/>
            <a:ext cx="4736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GIỌT NƯỚC VÀ BIỂN LỚN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(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Tiết 3)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7" name="图片 21">
            <a:extLst>
              <a:ext uri="{FF2B5EF4-FFF2-40B4-BE49-F238E27FC236}">
                <a16:creationId xmlns:a16="http://schemas.microsoft.com/office/drawing/2014/main" id="{FA1882F0-A738-43B1-6439-8A4D24256E5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58" y="1037146"/>
            <a:ext cx="2886372" cy="3608158"/>
          </a:xfrm>
          <a:prstGeom prst="rect">
            <a:avLst/>
          </a:prstGeom>
        </p:spPr>
      </p:pic>
      <p:sp>
        <p:nvSpPr>
          <p:cNvPr id="8" name="文本框 17">
            <a:extLst>
              <a:ext uri="{FF2B5EF4-FFF2-40B4-BE49-F238E27FC236}">
                <a16:creationId xmlns:a16="http://schemas.microsoft.com/office/drawing/2014/main" id="{934E60B6-7C27-7014-F71A-5615C117DE99}"/>
              </a:ext>
            </a:extLst>
          </p:cNvPr>
          <p:cNvSpPr txBox="1"/>
          <p:nvPr/>
        </p:nvSpPr>
        <p:spPr>
          <a:xfrm>
            <a:off x="3003480" y="3358544"/>
            <a:ext cx="1224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Black" panose="020F0502020204030204" pitchFamily="34" charset="0"/>
                <a:ea typeface="方正黑体简体" panose="03000509000000000000" pitchFamily="65" charset="-122"/>
                <a:cs typeface="+mn-ea"/>
                <a:sym typeface="+mn-lt"/>
              </a:rPr>
              <a:t>BÀI 5: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 Black" panose="020F0502020204030204" pitchFamily="34" charset="0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47617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6" y="280297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2518782" y="905614"/>
            <a:ext cx="7154436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vở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nhà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935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88506" y="915223"/>
            <a:ext cx="7154436" cy="520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ứng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dụng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2107635" y="2595800"/>
            <a:ext cx="9041940" cy="1666402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775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DBA8BB-8474-4C55-BD51-1C94B1176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85" y="310868"/>
            <a:ext cx="8033182" cy="604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3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629209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dụng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287263" y="3073324"/>
            <a:ext cx="98808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373571" y="4385495"/>
            <a:ext cx="10181439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1373571" y="3363278"/>
            <a:ext cx="3727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1389036" y="5593887"/>
            <a:ext cx="8159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S, h, k, y.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2048451" y="1450288"/>
            <a:ext cx="9041940" cy="1532157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Suối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chảy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ǟóc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ǟách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q</a:t>
              </a:r>
              <a:r>
                <a:rPr kumimoji="0" lang="en-US" sz="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ua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khe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đá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15304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73251" y="735633"/>
            <a:ext cx="6619240" cy="458279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3"/>
          <p:cNvGrpSpPr/>
          <p:nvPr/>
        </p:nvGrpSpPr>
        <p:grpSpPr>
          <a:xfrm>
            <a:off x="2489835" y="4055745"/>
            <a:ext cx="7009765" cy="2845435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153823" y="2238196"/>
            <a:ext cx="47850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Khởi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+mn-lt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D6D31"/>
              </a:solidFill>
              <a:effectLst/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9232439" y="4055974"/>
            <a:ext cx="2695575" cy="714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97245CF6-DB71-49A2-816F-09CA22864C38}"/>
              </a:ext>
            </a:extLst>
          </p:cNvPr>
          <p:cNvSpPr txBox="1"/>
          <p:nvPr/>
        </p:nvSpPr>
        <p:spPr>
          <a:xfrm>
            <a:off x="2008904" y="847448"/>
            <a:ext cx="8174192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Tuần trước các em được học viết chữ cái viết hoa nào?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0F8059BB-E17B-45B6-893F-7A8F3544E1C3}"/>
              </a:ext>
            </a:extLst>
          </p:cNvPr>
          <p:cNvSpPr txBox="1"/>
          <p:nvPr/>
        </p:nvSpPr>
        <p:spPr>
          <a:xfrm>
            <a:off x="2705100" y="3685625"/>
            <a:ext cx="6781800" cy="186204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</a:t>
            </a:r>
            <a:endParaRPr kumimoji="0" lang="en-US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68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3587ABA-270D-4FB1-878B-6F5D5F67EE16}"/>
              </a:ext>
            </a:extLst>
          </p:cNvPr>
          <p:cNvSpPr txBox="1"/>
          <p:nvPr/>
        </p:nvSpPr>
        <p:spPr>
          <a:xfrm>
            <a:off x="2228296" y="601102"/>
            <a:ext cx="7932938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nào nhắc lại được câu viết ứng dụng ở bài đó?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F8EE3303-0536-4D81-A498-2A7F8B8774E9}"/>
              </a:ext>
            </a:extLst>
          </p:cNvPr>
          <p:cNvSpPr txBox="1"/>
          <p:nvPr/>
        </p:nvSpPr>
        <p:spPr>
          <a:xfrm>
            <a:off x="0" y="3429000"/>
            <a:ext cx="1219200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>
              <a:spcBef>
                <a:spcPct val="50000"/>
              </a:spcBef>
            </a:pP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SuĒ </a:t>
            </a:r>
            <a:r>
              <a:rPr lang="el-GR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ε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ảy ǟŉ ǟá</a:t>
            </a:r>
            <a:r>
              <a:rPr lang="el-GR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ε 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Ǖ</a:t>
            </a:r>
            <a:r>
              <a:rPr lang="el-GR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ί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a </a:t>
            </a:r>
            <a:r>
              <a:rPr lang="el-GR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Ά; </a:t>
            </a:r>
            <a:r>
              <a:rPr lang="vi-VN" alt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đá.</a:t>
            </a:r>
          </a:p>
        </p:txBody>
      </p:sp>
    </p:spTree>
    <p:extLst>
      <p:ext uri="{BB962C8B-B14F-4D97-AF65-F5344CB8AC3E}">
        <p14:creationId xmlns:p14="http://schemas.microsoft.com/office/powerpoint/2010/main" val="6962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4">
            <a:extLst>
              <a:ext uri="{FF2B5EF4-FFF2-40B4-BE49-F238E27FC236}">
                <a16:creationId xmlns:a16="http://schemas.microsoft.com/office/drawing/2014/main" id="{E9771218-1550-4F62-AE49-29FEA4833456}"/>
              </a:ext>
            </a:extLst>
          </p:cNvPr>
          <p:cNvSpPr/>
          <p:nvPr/>
        </p:nvSpPr>
        <p:spPr>
          <a:xfrm>
            <a:off x="2805344" y="514905"/>
            <a:ext cx="7581530" cy="3442971"/>
          </a:xfrm>
          <a:prstGeom prst="cloudCallout">
            <a:avLst>
              <a:gd name="adj1" fmla="val -62375"/>
              <a:gd name="adj2" fmla="val 5183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viết ứng dụng có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vi-VN" altLang="en-US" sz="4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vi-VN" altLang="en-US" sz="4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A8629B86-02F3-4E63-BFBA-CAAB6A956F3D}"/>
              </a:ext>
            </a:extLst>
          </p:cNvPr>
          <p:cNvSpPr txBox="1"/>
          <p:nvPr/>
        </p:nvSpPr>
        <p:spPr>
          <a:xfrm>
            <a:off x="3332825" y="4421163"/>
            <a:ext cx="655320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lvl="0" algn="ctr">
              <a:spcBef>
                <a:spcPct val="50000"/>
              </a:spcBef>
              <a:defRPr/>
            </a:pPr>
            <a:r>
              <a:rPr lang="en-US" altLang="en-US" sz="8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SuĒ</a:t>
            </a:r>
            <a:endParaRPr kumimoji="0" lang="en-US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1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722177"/>
            <a:ext cx="7759059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134732" y="2703238"/>
            <a:ext cx="57518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Viết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chữ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 S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HP001 4 hàng" panose="020B0603050302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hoa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HP001 4 hàng" panose="020B0603050302020204" pitchFamily="34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084" t="23276" r="12289" b="23165"/>
          <a:stretch/>
        </p:blipFill>
        <p:spPr bwMode="auto">
          <a:xfrm>
            <a:off x="6334032" y="2226732"/>
            <a:ext cx="3116710" cy="30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0"/>
            <a:ext cx="7154436" cy="102335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393" t="-1954" r="8645" b="9071"/>
          <a:stretch/>
        </p:blipFill>
        <p:spPr>
          <a:xfrm>
            <a:off x="2112886" y="924522"/>
            <a:ext cx="3222594" cy="43797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7C3F89-59EC-4E10-8DB6-122880187DC4}"/>
              </a:ext>
            </a:extLst>
          </p:cNvPr>
          <p:cNvSpPr/>
          <p:nvPr/>
        </p:nvSpPr>
        <p:spPr>
          <a:xfrm>
            <a:off x="1828800" y="5592932"/>
            <a:ext cx="8451542" cy="110710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248331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6"/>
          <a:srcRect l="6168" r="8270"/>
          <a:stretch/>
        </p:blipFill>
        <p:spPr>
          <a:xfrm>
            <a:off x="2336478" y="1447419"/>
            <a:ext cx="7417644" cy="4876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11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18782" y="200536"/>
            <a:ext cx="7154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133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133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S</a:t>
            </a:r>
            <a:endParaRPr kumimoji="0" lang="en-US" sz="2133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3434890" y="969977"/>
            <a:ext cx="6566360" cy="5384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1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216</Words>
  <Application>Microsoft Office PowerPoint</Application>
  <PresentationFormat>Widescreen</PresentationFormat>
  <Paragraphs>35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5" baseType="lpstr">
      <vt:lpstr>等线</vt:lpstr>
      <vt:lpstr>等线 Light</vt:lpstr>
      <vt:lpstr>微软雅黑</vt:lpstr>
      <vt:lpstr>Aptos Black</vt:lpstr>
      <vt:lpstr>Arial</vt:lpstr>
      <vt:lpstr>Arial-Rounded</vt:lpstr>
      <vt:lpstr>Calibri</vt:lpstr>
      <vt:lpstr>HP001 4 hàng</vt:lpstr>
      <vt:lpstr>Kalam</vt:lpstr>
      <vt:lpstr>Lato Hairline</vt:lpstr>
      <vt:lpstr>Lato Light</vt:lpstr>
      <vt:lpstr>Lato Regular</vt:lpstr>
      <vt:lpstr>Montserrat</vt:lpstr>
      <vt:lpstr>Times New Roman</vt:lpstr>
      <vt:lpstr>UTM Avo</vt:lpstr>
      <vt:lpstr>2_Doodle Sketchbook by Slidesgo</vt:lpstr>
      <vt:lpstr>Office 主题</vt:lpstr>
      <vt:lpstr>1_Office 主题</vt:lpstr>
      <vt:lpstr>1_Doodle Sketchbook by Slidesgo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 Nguyen</cp:lastModifiedBy>
  <cp:revision>7</cp:revision>
  <dcterms:created xsi:type="dcterms:W3CDTF">2021-08-01T02:31:00Z</dcterms:created>
  <dcterms:modified xsi:type="dcterms:W3CDTF">2025-04-03T18:03:06Z</dcterms:modified>
</cp:coreProperties>
</file>