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8" r:id="rId3"/>
    <p:sldMasterId id="2147483680" r:id="rId4"/>
    <p:sldMasterId id="2147483691" r:id="rId5"/>
    <p:sldMasterId id="2147483703" r:id="rId6"/>
  </p:sldMasterIdLst>
  <p:notesMasterIdLst>
    <p:notesMasterId r:id="rId19"/>
  </p:notesMasterIdLst>
  <p:sldIdLst>
    <p:sldId id="2007577165" r:id="rId7"/>
    <p:sldId id="2007577138" r:id="rId8"/>
    <p:sldId id="2007577157" r:id="rId9"/>
    <p:sldId id="263" r:id="rId10"/>
    <p:sldId id="2007577152" r:id="rId11"/>
    <p:sldId id="2007577153" r:id="rId12"/>
    <p:sldId id="2007577154" r:id="rId13"/>
    <p:sldId id="2007577155" r:id="rId14"/>
    <p:sldId id="2007577156" r:id="rId15"/>
    <p:sldId id="304" r:id="rId16"/>
    <p:sldId id="305" r:id="rId17"/>
    <p:sldId id="110883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3C1A8-94C3-4E09-9ACF-2DBACE5ED17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E3DCC-F538-4CC0-B1DC-601ADF3E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A6182-8186-D5BA-CE60-49E3812C0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46B0479-7CEC-6A0E-FD8E-1B30F49C8D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DB0CA65-63FD-A18F-9E52-C48C08ACE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16C0C6-2458-CEB5-882C-BA12DAC708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819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075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40826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56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文本占位符 5632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34820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417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525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0466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668912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90801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22426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32871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2154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62887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718947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234683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0341201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212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562216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167935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97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43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179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199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043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47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499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86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949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685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839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928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17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97644"/>
      </p:ext>
    </p:extLst>
  </p:cSld>
  <p:clrMapOvr>
    <a:masterClrMapping/>
  </p:clrMapOvr>
  <p:transition spd="slow" advClick="0" advTm="2000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712154"/>
      </p:ext>
    </p:extLst>
  </p:cSld>
  <p:clrMapOvr>
    <a:masterClrMapping/>
  </p:clrMapOvr>
  <p:transition spd="slow" advClick="0" advTm="2000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50132"/>
      </p:ext>
    </p:extLst>
  </p:cSld>
  <p:clrMapOvr>
    <a:masterClrMapping/>
  </p:clrMapOvr>
  <p:transition spd="slow" advClick="0" advTm="2000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219398"/>
      </p:ext>
    </p:extLst>
  </p:cSld>
  <p:clrMapOvr>
    <a:masterClrMapping/>
  </p:clrMapOvr>
  <p:transition spd="slow" advClick="0" advTm="2000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845325"/>
      </p:ext>
    </p:extLst>
  </p:cSld>
  <p:clrMapOvr>
    <a:masterClrMapping/>
  </p:clrMapOvr>
  <p:transition spd="slow" advClick="0" advTm="2000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909335"/>
      </p:ext>
    </p:extLst>
  </p:cSld>
  <p:clrMapOvr>
    <a:masterClrMapping/>
  </p:clrMapOvr>
  <p:transition spd="slow" advClick="0" advTm="2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3229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570673"/>
      </p:ext>
    </p:extLst>
  </p:cSld>
  <p:clrMapOvr>
    <a:masterClrMapping/>
  </p:clrMapOvr>
  <p:transition spd="slow" advClick="0" advTm="2000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791650"/>
      </p:ext>
    </p:extLst>
  </p:cSld>
  <p:clrMapOvr>
    <a:masterClrMapping/>
  </p:clrMapOvr>
  <p:transition spd="slow" advClick="0" advTm="2000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038695"/>
      </p:ext>
    </p:extLst>
  </p:cSld>
  <p:clrMapOvr>
    <a:masterClrMapping/>
  </p:clrMapOvr>
  <p:transition spd="slow" advClick="0" advTm="2000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948279"/>
      </p:ext>
    </p:extLst>
  </p:cSld>
  <p:clrMapOvr>
    <a:masterClrMapping/>
  </p:clrMapOvr>
  <p:transition spd="slow" advClick="0" advTm="2000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91867"/>
      </p:ext>
    </p:extLst>
  </p:cSld>
  <p:clrMapOvr>
    <a:masterClrMapping/>
  </p:clrMapOvr>
  <p:transition spd="slow" advClick="0" advTm="2000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5086205"/>
      </p:ext>
    </p:extLst>
  </p:cSld>
  <p:clrMapOvr>
    <a:masterClrMapping/>
  </p:clrMapOvr>
  <p:transition spd="slow" advClick="0" advTm="2000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770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331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8460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137081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976980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061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607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2857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3579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03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97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3FF100-A239-4AE4-B8DB-5AE9C35BA4BC}"/>
              </a:ext>
            </a:extLst>
          </p:cNvPr>
          <p:cNvSpPr txBox="1"/>
          <p:nvPr userDrawn="1"/>
        </p:nvSpPr>
        <p:spPr>
          <a:xfrm>
            <a:off x="9115427" y="6581001"/>
            <a:ext cx="34663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i="1" dirty="0" err="1"/>
              <a:t>Hương</a:t>
            </a:r>
            <a:r>
              <a:rPr lang="en-US" altLang="zh-CN" sz="1200" i="1" dirty="0"/>
              <a:t> </a:t>
            </a:r>
            <a:r>
              <a:rPr lang="en-US" altLang="zh-CN" sz="1200" i="1" dirty="0" err="1"/>
              <a:t>Thảo</a:t>
            </a:r>
            <a:r>
              <a:rPr lang="en-US" altLang="zh-CN" sz="1200" i="1" dirty="0"/>
              <a:t>: tranthao121004@gmail.com</a:t>
            </a:r>
            <a:endParaRPr lang="zh-CN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13385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microsoft.com/office/2007/relationships/hdphoto" Target="../media/hdphoto4.wdp"/><Relationship Id="rId4" Type="http://schemas.openxmlformats.org/officeDocument/2006/relationships/image" Target="../media/image26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E806F-3560-044E-345F-4E09978FA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182C3D3-0688-A20A-CC3B-F4E4A65DA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584BEE6-207D-B114-466A-038F9E1D5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59" y="4537821"/>
            <a:ext cx="3003473" cy="140669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2281532C-4479-9342-4119-4EA98E03EF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65" y="4537821"/>
            <a:ext cx="1201460" cy="134198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369C5A0F-50CC-8413-D05D-86C26885A3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10" y="4124912"/>
            <a:ext cx="1790496" cy="1980974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91201B65-EB90-4D88-F170-78D2E546C0A2}"/>
              </a:ext>
            </a:extLst>
          </p:cNvPr>
          <p:cNvGrpSpPr/>
          <p:nvPr/>
        </p:nvGrpSpPr>
        <p:grpSpPr>
          <a:xfrm>
            <a:off x="2870657" y="2489840"/>
            <a:ext cx="6323168" cy="1723838"/>
            <a:chOff x="1854787" y="2400190"/>
            <a:chExt cx="3682182" cy="424545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80F45DB7-ABD6-ADEA-2005-3FB957F7A4CC}"/>
                </a:ext>
              </a:extLst>
            </p:cNvPr>
            <p:cNvSpPr/>
            <p:nvPr/>
          </p:nvSpPr>
          <p:spPr>
            <a:xfrm>
              <a:off x="1854787" y="2531468"/>
              <a:ext cx="3682182" cy="293267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FDDD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FDF3586-AE59-1E55-700C-C8D47F6B7713}"/>
                </a:ext>
              </a:extLst>
            </p:cNvPr>
            <p:cNvSpPr txBox="1"/>
            <p:nvPr/>
          </p:nvSpPr>
          <p:spPr>
            <a:xfrm>
              <a:off x="3276222" y="2400190"/>
              <a:ext cx="1335141" cy="127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TIẾNG VIỆT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D11976F4-05C0-310C-5D53-81825CAC88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237208" y="5740143"/>
            <a:ext cx="12192000" cy="73546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52C6793A-58A8-B22A-A068-283991641B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3124F79-15AE-DF98-1B1C-A93E311D72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9AA23E44-901D-A0BF-0C90-FF6E06F842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79752A3-0466-AFB3-A816-2BBF4070F4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68" y="3054650"/>
            <a:ext cx="2943766" cy="3608158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28E1DC1-A034-45AC-47D6-50CA76080E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6E239EC-3883-79CB-86B3-63F051BE4D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A3DDD0BF-43A3-5FF5-2493-35982D9EBD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8" y="884375"/>
            <a:ext cx="1636497" cy="197508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638817A0-5546-7170-DF17-7D682C7EF4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99" y="213304"/>
            <a:ext cx="2155720" cy="62865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AFD055B-7EEB-351A-D4E2-6BCAC08199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82" y="944166"/>
            <a:ext cx="1480533" cy="628650"/>
          </a:xfrm>
          <a:prstGeom prst="rect">
            <a:avLst/>
          </a:prstGeom>
        </p:spPr>
      </p:pic>
      <p:sp>
        <p:nvSpPr>
          <p:cNvPr id="3" name="文本框 17">
            <a:extLst>
              <a:ext uri="{FF2B5EF4-FFF2-40B4-BE49-F238E27FC236}">
                <a16:creationId xmlns:a16="http://schemas.microsoft.com/office/drawing/2014/main" id="{FBBB3212-7434-0EFA-3E18-770D42A86934}"/>
              </a:ext>
            </a:extLst>
          </p:cNvPr>
          <p:cNvSpPr txBox="1"/>
          <p:nvPr/>
        </p:nvSpPr>
        <p:spPr>
          <a:xfrm>
            <a:off x="3207149" y="154993"/>
            <a:ext cx="5777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UBND </a:t>
            </a: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TRƯỜNG TIỂU HỌC ANH DŨNG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EF3E20-EDB9-8C0A-6B89-96333A925997}"/>
              </a:ext>
            </a:extLst>
          </p:cNvPr>
          <p:cNvCxnSpPr/>
          <p:nvPr/>
        </p:nvCxnSpPr>
        <p:spPr>
          <a:xfrm>
            <a:off x="4553339" y="1095528"/>
            <a:ext cx="29578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本框 17">
            <a:extLst>
              <a:ext uri="{FF2B5EF4-FFF2-40B4-BE49-F238E27FC236}">
                <a16:creationId xmlns:a16="http://schemas.microsoft.com/office/drawing/2014/main" id="{29F91C86-4672-BA91-16A9-720484BF6A33}"/>
              </a:ext>
            </a:extLst>
          </p:cNvPr>
          <p:cNvSpPr txBox="1"/>
          <p:nvPr/>
        </p:nvSpPr>
        <p:spPr>
          <a:xfrm>
            <a:off x="4379037" y="3194458"/>
            <a:ext cx="47363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GIỌT NƯỚC VÀ BIỂN LỚN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(</a:t>
            </a:r>
            <a:r>
              <a:rPr kumimoji="0" lang="vi-V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Tiết 4)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7" name="图片 21">
            <a:extLst>
              <a:ext uri="{FF2B5EF4-FFF2-40B4-BE49-F238E27FC236}">
                <a16:creationId xmlns:a16="http://schemas.microsoft.com/office/drawing/2014/main" id="{FA1882F0-A738-43B1-6439-8A4D24256E5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258" y="1037146"/>
            <a:ext cx="2886372" cy="3608158"/>
          </a:xfrm>
          <a:prstGeom prst="rect">
            <a:avLst/>
          </a:prstGeom>
        </p:spPr>
      </p:pic>
      <p:sp>
        <p:nvSpPr>
          <p:cNvPr id="8" name="文本框 17">
            <a:extLst>
              <a:ext uri="{FF2B5EF4-FFF2-40B4-BE49-F238E27FC236}">
                <a16:creationId xmlns:a16="http://schemas.microsoft.com/office/drawing/2014/main" id="{934E60B6-7C27-7014-F71A-5615C117DE99}"/>
              </a:ext>
            </a:extLst>
          </p:cNvPr>
          <p:cNvSpPr txBox="1"/>
          <p:nvPr/>
        </p:nvSpPr>
        <p:spPr>
          <a:xfrm>
            <a:off x="3003480" y="3358544"/>
            <a:ext cx="1224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 Black" panose="020F0502020204030204" pitchFamily="34" charset="0"/>
                <a:ea typeface="方正黑体简体" panose="03000509000000000000" pitchFamily="65" charset="-122"/>
                <a:cs typeface="+mn-ea"/>
                <a:sym typeface="+mn-lt"/>
              </a:rPr>
              <a:t>BÀI 5: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 Black" panose="020F0502020204030204" pitchFamily="34" charset="0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4761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54167E-6 -1.85185E-6 L 0.09752 -1.85185E-6 " pathEditMode="relative" rAng="0" ptsTypes="AA">
                                      <p:cBhvr>
                                        <p:cTn id="29" dur="5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08984 0.00371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685800"/>
            <a:ext cx="4656667" cy="38629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7800"/>
            <a:ext cx="7272867" cy="61827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图片 41997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17633"/>
            <a:ext cx="12192000" cy="12403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5"/>
          <p:cNvSpPr txBox="1"/>
          <p:nvPr/>
        </p:nvSpPr>
        <p:spPr>
          <a:xfrm>
            <a:off x="1930400" y="3429000"/>
            <a:ext cx="3556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8" name="Text Box 6"/>
          <p:cNvSpPr txBox="1"/>
          <p:nvPr/>
        </p:nvSpPr>
        <p:spPr>
          <a:xfrm>
            <a:off x="711200" y="3429000"/>
            <a:ext cx="5994400" cy="1528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Cïng b¹n kÓ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trong nhãm</a:t>
            </a: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5303" name="Text Box 7"/>
          <p:cNvSpPr txBox="1"/>
          <p:nvPr/>
        </p:nvSpPr>
        <p:spPr>
          <a:xfrm>
            <a:off x="7416800" y="2819400"/>
            <a:ext cx="254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Thêi gian 5’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016978" y="1912088"/>
            <a:ext cx="8136878" cy="21236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câu chuyện, em học được điều gì?</a:t>
            </a: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17" y="1015788"/>
            <a:ext cx="8431251" cy="4863153"/>
          </a:xfrm>
          <a:prstGeom prst="rect">
            <a:avLst/>
          </a:prstGeom>
        </p:spPr>
      </p:pic>
      <p:pic>
        <p:nvPicPr>
          <p:cNvPr id="5" name="bkgr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/>
          <p:cNvSpPr txBox="1"/>
          <p:nvPr/>
        </p:nvSpPr>
        <p:spPr>
          <a:xfrm>
            <a:off x="1873188" y="2180276"/>
            <a:ext cx="79412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vi-VN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96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24A415B7-8E27-43F0-B850-5E38EA7BEF6F}"/>
              </a:ext>
            </a:extLst>
          </p:cNvPr>
          <p:cNvGrpSpPr/>
          <p:nvPr/>
        </p:nvGrpSpPr>
        <p:grpSpPr>
          <a:xfrm>
            <a:off x="3148348" y="876844"/>
            <a:ext cx="6559178" cy="3854644"/>
            <a:chOff x="6433809" y="1950733"/>
            <a:chExt cx="4502909" cy="3385457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501B03D1-4EA1-40A3-ACAE-C8E36463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3809" y="1950733"/>
              <a:ext cx="4502909" cy="3385457"/>
            </a:xfrm>
            <a:prstGeom prst="rect">
              <a:avLst/>
            </a:prstGeom>
          </p:spPr>
        </p:pic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DC024B77-AFE1-4D22-A659-C6F28B8CB800}"/>
                </a:ext>
              </a:extLst>
            </p:cNvPr>
            <p:cNvSpPr txBox="1"/>
            <p:nvPr/>
          </p:nvSpPr>
          <p:spPr>
            <a:xfrm>
              <a:off x="6632438" y="2629784"/>
              <a:ext cx="2588945" cy="20273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Nói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và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nghe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972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239C6AD-7BC7-40B0-B7F1-8CB78C86ABD8}"/>
              </a:ext>
            </a:extLst>
          </p:cNvPr>
          <p:cNvSpPr txBox="1"/>
          <p:nvPr/>
        </p:nvSpPr>
        <p:spPr>
          <a:xfrm>
            <a:off x="3700383" y="573635"/>
            <a:ext cx="614804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rPr>
              <a:t>Nói và nghe</a:t>
            </a:r>
            <a:endParaRPr kumimoji="0" lang="en-US" sz="5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7FAF51-CAF4-4689-9326-89F53CB7E7A4}"/>
              </a:ext>
            </a:extLst>
          </p:cNvPr>
          <p:cNvSpPr txBox="1"/>
          <p:nvPr/>
        </p:nvSpPr>
        <p:spPr>
          <a:xfrm>
            <a:off x="3178730" y="74318"/>
            <a:ext cx="6353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Chiếc đèn lồng</a:t>
            </a:r>
            <a:endParaRPr kumimoji="0" lang="en-VN" sz="4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CD691E-1336-44CE-AA65-597F7871D9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3084965" y="837967"/>
            <a:ext cx="3449960" cy="2771301"/>
          </a:xfrm>
          <a:prstGeom prst="roundRect">
            <a:avLst>
              <a:gd name="adj" fmla="val 6571"/>
            </a:avLst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2F59E7-C56E-45EA-BDC3-6F542F72DE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6725366" y="905135"/>
            <a:ext cx="3449959" cy="2704133"/>
          </a:xfrm>
          <a:prstGeom prst="roundRect">
            <a:avLst>
              <a:gd name="adj" fmla="val 7415"/>
            </a:avLst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7948CC2-6E1E-4934-9CFA-BB458962014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616" t="1296"/>
          <a:stretch/>
        </p:blipFill>
        <p:spPr>
          <a:xfrm>
            <a:off x="3084965" y="3642121"/>
            <a:ext cx="3537379" cy="2852051"/>
          </a:xfrm>
          <a:prstGeom prst="roundRect">
            <a:avLst>
              <a:gd name="adj" fmla="val 7876"/>
            </a:avLst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F208EAB-7117-4CFB-9A58-ED06719964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5366" y="3615677"/>
            <a:ext cx="3506770" cy="2878495"/>
          </a:xfrm>
          <a:prstGeom prst="roundRect">
            <a:avLst>
              <a:gd name="adj" fmla="val 8774"/>
            </a:avLst>
          </a:prstGeom>
        </p:spPr>
      </p:pic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ADE6C79D-523D-460D-88CD-E9962F9280EF}"/>
              </a:ext>
            </a:extLst>
          </p:cNvPr>
          <p:cNvSpPr/>
          <p:nvPr/>
        </p:nvSpPr>
        <p:spPr>
          <a:xfrm>
            <a:off x="2997546" y="6183406"/>
            <a:ext cx="7034029" cy="44928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329E11C3-8B93-4D4F-9A35-D2227DE4BFEE}"/>
              </a:ext>
            </a:extLst>
          </p:cNvPr>
          <p:cNvSpPr/>
          <p:nvPr/>
        </p:nvSpPr>
        <p:spPr>
          <a:xfrm>
            <a:off x="1499616" y="5866232"/>
            <a:ext cx="9564624" cy="79262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Cảnh vật trong tranh ở thời điểm nào trong ngày?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6214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816110" y="1169394"/>
            <a:ext cx="10559780" cy="56686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397420" y="19977"/>
            <a:ext cx="4559602" cy="1149417"/>
            <a:chOff x="512177" y="165021"/>
            <a:chExt cx="4559602" cy="1149417"/>
          </a:xfrm>
        </p:grpSpPr>
        <p:sp>
          <p:nvSpPr>
            <p:cNvPr id="29" name="文本框 14"/>
            <p:cNvSpPr/>
            <p:nvPr/>
          </p:nvSpPr>
          <p:spPr>
            <a:xfrm>
              <a:off x="1341472" y="319939"/>
              <a:ext cx="3730307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Chiếc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đèn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lồng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940" y="3811432"/>
            <a:ext cx="1282500" cy="3161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0CE566-4671-4A20-B0E3-B291BDE6A946}"/>
              </a:ext>
            </a:extLst>
          </p:cNvPr>
          <p:cNvSpPr txBox="1"/>
          <p:nvPr/>
        </p:nvSpPr>
        <p:spPr>
          <a:xfrm>
            <a:off x="896644" y="1124927"/>
            <a:ext cx="1047924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vi-VN" sz="2200" dirty="0"/>
              <a:t>  </a:t>
            </a:r>
            <a:r>
              <a:rPr lang="en-US" sz="2200" dirty="0" err="1"/>
              <a:t>Bác</a:t>
            </a:r>
            <a:r>
              <a:rPr lang="en-US" sz="2200" dirty="0"/>
              <a:t> </a:t>
            </a:r>
            <a:r>
              <a:rPr lang="en-US" sz="2200" dirty="0" err="1"/>
              <a:t>đom</a:t>
            </a:r>
            <a:r>
              <a:rPr lang="en-US" sz="2200" dirty="0"/>
              <a:t> </a:t>
            </a:r>
            <a:r>
              <a:rPr lang="en-US" sz="2200" dirty="0" err="1"/>
              <a:t>đóm</a:t>
            </a:r>
            <a:r>
              <a:rPr lang="en-US" sz="2200" dirty="0"/>
              <a:t> </a:t>
            </a:r>
            <a:r>
              <a:rPr lang="en-US" sz="2200" dirty="0" err="1"/>
              <a:t>già</a:t>
            </a:r>
            <a:r>
              <a:rPr lang="en-US" sz="2200" dirty="0"/>
              <a:t> </a:t>
            </a:r>
            <a:r>
              <a:rPr lang="en-US" sz="2200" dirty="0" err="1"/>
              <a:t>ngồi</a:t>
            </a:r>
            <a:r>
              <a:rPr lang="en-US" sz="2200" dirty="0"/>
              <a:t> </a:t>
            </a:r>
            <a:r>
              <a:rPr lang="en-US" sz="2200" dirty="0" err="1"/>
              <a:t>nhìn</a:t>
            </a:r>
            <a:r>
              <a:rPr lang="en-US" sz="2200" dirty="0"/>
              <a:t> </a:t>
            </a:r>
            <a:r>
              <a:rPr lang="en-US" sz="2200" dirty="0" err="1"/>
              <a:t>bầy</a:t>
            </a:r>
            <a:r>
              <a:rPr lang="en-US" sz="2200" dirty="0"/>
              <a:t> </a:t>
            </a:r>
            <a:r>
              <a:rPr lang="en-US" sz="2200" dirty="0" err="1"/>
              <a:t>đom</a:t>
            </a:r>
            <a:r>
              <a:rPr lang="en-US" sz="2200" dirty="0"/>
              <a:t> </a:t>
            </a:r>
            <a:r>
              <a:rPr lang="en-US" sz="2200" dirty="0" err="1"/>
              <a:t>đóm</a:t>
            </a:r>
            <a:r>
              <a:rPr lang="en-US" sz="2200" dirty="0"/>
              <a:t> </a:t>
            </a:r>
            <a:r>
              <a:rPr lang="en-US" sz="2200" dirty="0" err="1"/>
              <a:t>nhỏ</a:t>
            </a:r>
            <a:r>
              <a:rPr lang="en-US" sz="2200" dirty="0"/>
              <a:t> </a:t>
            </a:r>
            <a:r>
              <a:rPr lang="en-US" sz="2200" dirty="0" err="1"/>
              <a:t>tuổi</a:t>
            </a:r>
            <a:r>
              <a:rPr lang="en-US" sz="2200" dirty="0"/>
              <a:t> </a:t>
            </a:r>
            <a:r>
              <a:rPr lang="en-US" sz="2200" dirty="0" err="1"/>
              <a:t>rước</a:t>
            </a:r>
            <a:r>
              <a:rPr lang="en-US" sz="2200" dirty="0"/>
              <a:t> </a:t>
            </a:r>
            <a:r>
              <a:rPr lang="en-US" sz="2200" dirty="0" err="1"/>
              <a:t>đèn</a:t>
            </a:r>
            <a:r>
              <a:rPr lang="en-US" sz="2200" dirty="0"/>
              <a:t> </a:t>
            </a:r>
            <a:r>
              <a:rPr lang="en-US" sz="2200" dirty="0" err="1"/>
              <a:t>lồng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sáng</a:t>
            </a:r>
            <a:r>
              <a:rPr lang="en-US" sz="2200" dirty="0"/>
              <a:t> </a:t>
            </a:r>
            <a:r>
              <a:rPr lang="en-US" sz="2200" dirty="0" err="1"/>
              <a:t>rực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con </a:t>
            </a:r>
            <a:r>
              <a:rPr lang="en-US" sz="2200" dirty="0" err="1"/>
              <a:t>đường</a:t>
            </a:r>
            <a:r>
              <a:rPr lang="en-US" sz="2200" dirty="0"/>
              <a:t>. </a:t>
            </a:r>
            <a:r>
              <a:rPr lang="en-US" sz="2200" dirty="0" err="1"/>
              <a:t>Trông</a:t>
            </a:r>
            <a:r>
              <a:rPr lang="en-US" sz="2200" dirty="0"/>
              <a:t> </a:t>
            </a:r>
            <a:r>
              <a:rPr lang="en-US" sz="2200" dirty="0" err="1"/>
              <a:t>chúng</a:t>
            </a:r>
            <a:r>
              <a:rPr lang="en-US" sz="2200" dirty="0"/>
              <a:t> </a:t>
            </a:r>
            <a:r>
              <a:rPr lang="en-US" sz="2200" dirty="0" err="1"/>
              <a:t>giống</a:t>
            </a:r>
            <a:r>
              <a:rPr lang="en-US" sz="2200" dirty="0"/>
              <a:t> </a:t>
            </a:r>
            <a:r>
              <a:rPr lang="en-US" sz="2200" dirty="0" err="1"/>
              <a:t>như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ngôi</a:t>
            </a:r>
            <a:r>
              <a:rPr lang="en-US" sz="2200" dirty="0"/>
              <a:t> </a:t>
            </a:r>
            <a:r>
              <a:rPr lang="en-US" sz="2200" dirty="0" err="1"/>
              <a:t>sao</a:t>
            </a:r>
            <a:r>
              <a:rPr lang="en-US" sz="2200" dirty="0"/>
              <a:t> </a:t>
            </a:r>
            <a:r>
              <a:rPr lang="en-US" sz="2200" dirty="0" err="1"/>
              <a:t>nhỏ</a:t>
            </a:r>
            <a:r>
              <a:rPr lang="en-US" sz="2200" dirty="0"/>
              <a:t> </a:t>
            </a:r>
            <a:r>
              <a:rPr lang="en-US" sz="2200" dirty="0" err="1"/>
              <a:t>lấp</a:t>
            </a:r>
            <a:r>
              <a:rPr lang="en-US" sz="2200" dirty="0"/>
              <a:t> </a:t>
            </a:r>
            <a:r>
              <a:rPr lang="en-US" sz="2200" dirty="0" err="1"/>
              <a:t>lánh</a:t>
            </a:r>
            <a:r>
              <a:rPr lang="en-US" sz="22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200" dirty="0" err="1"/>
              <a:t>Ôi</a:t>
            </a:r>
            <a:r>
              <a:rPr lang="en-US" sz="2200" dirty="0"/>
              <a:t> chao, </a:t>
            </a:r>
            <a:r>
              <a:rPr lang="en-US" sz="2200" dirty="0" err="1"/>
              <a:t>mình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sự</a:t>
            </a:r>
            <a:r>
              <a:rPr lang="en-US" sz="2200" dirty="0"/>
              <a:t> </a:t>
            </a:r>
            <a:r>
              <a:rPr lang="en-US" sz="2200" dirty="0" err="1"/>
              <a:t>già</a:t>
            </a:r>
            <a:r>
              <a:rPr lang="en-US" sz="2200" dirty="0"/>
              <a:t> </a:t>
            </a:r>
            <a:r>
              <a:rPr lang="en-US" sz="2200" dirty="0" err="1"/>
              <a:t>rồi</a:t>
            </a:r>
            <a:r>
              <a:rPr lang="en-US" sz="2200" dirty="0"/>
              <a:t>! </a:t>
            </a:r>
            <a:r>
              <a:rPr lang="en-US" sz="2200" dirty="0" err="1"/>
              <a:t>Bác</a:t>
            </a:r>
            <a:r>
              <a:rPr lang="en-US" sz="2200" dirty="0"/>
              <a:t> </a:t>
            </a:r>
            <a:r>
              <a:rPr lang="en-US" sz="2200" dirty="0" err="1"/>
              <a:t>đom</a:t>
            </a:r>
            <a:r>
              <a:rPr lang="en-US" sz="2200" dirty="0"/>
              <a:t> </a:t>
            </a:r>
            <a:r>
              <a:rPr lang="en-US" sz="2200" dirty="0" err="1"/>
              <a:t>đóm</a:t>
            </a:r>
            <a:r>
              <a:rPr lang="en-US" sz="2200" dirty="0"/>
              <a:t> </a:t>
            </a:r>
            <a:r>
              <a:rPr lang="en-US" sz="2200" dirty="0" err="1"/>
              <a:t>thở</a:t>
            </a:r>
            <a:r>
              <a:rPr lang="en-US" sz="2200" dirty="0"/>
              <a:t> </a:t>
            </a:r>
            <a:r>
              <a:rPr lang="en-US" sz="2200" dirty="0" err="1"/>
              <a:t>dài</a:t>
            </a:r>
            <a:r>
              <a:rPr lang="en-US" sz="2200" dirty="0"/>
              <a:t>.</a:t>
            </a:r>
          </a:p>
          <a:p>
            <a:r>
              <a:rPr lang="en-US" sz="2200" dirty="0"/>
              <a:t>(2)</a:t>
            </a:r>
            <a:r>
              <a:rPr lang="vi-VN" sz="2200" dirty="0"/>
              <a:t> </a:t>
            </a:r>
            <a:r>
              <a:rPr lang="en-US" sz="2200" dirty="0"/>
              <a:t> </a:t>
            </a:r>
            <a:r>
              <a:rPr lang="en-US" sz="2200" dirty="0" err="1"/>
              <a:t>Chợt</a:t>
            </a:r>
            <a:r>
              <a:rPr lang="en-US" sz="2200" dirty="0"/>
              <a:t> </a:t>
            </a:r>
            <a:r>
              <a:rPr lang="en-US" sz="2200" dirty="0" err="1"/>
              <a:t>bác</a:t>
            </a:r>
            <a:r>
              <a:rPr lang="en-US" sz="2200" dirty="0"/>
              <a:t> </a:t>
            </a:r>
            <a:r>
              <a:rPr lang="en-US" sz="2200" dirty="0" err="1"/>
              <a:t>nghe</a:t>
            </a:r>
            <a:r>
              <a:rPr lang="en-US" sz="2200" dirty="0"/>
              <a:t> </a:t>
            </a:r>
            <a:r>
              <a:rPr lang="en-US" sz="2200" dirty="0" err="1"/>
              <a:t>thấy</a:t>
            </a:r>
            <a:r>
              <a:rPr lang="en-US" sz="2200" dirty="0"/>
              <a:t> </a:t>
            </a:r>
            <a:r>
              <a:rPr lang="en-US" sz="2200" dirty="0" err="1"/>
              <a:t>tiếng</a:t>
            </a:r>
            <a:r>
              <a:rPr lang="en-US" sz="2200" dirty="0"/>
              <a:t> </a:t>
            </a:r>
            <a:r>
              <a:rPr lang="en-US" sz="2200" dirty="0" err="1"/>
              <a:t>khóc</a:t>
            </a:r>
            <a:r>
              <a:rPr lang="en-US" sz="2200" dirty="0"/>
              <a:t> </a:t>
            </a:r>
            <a:r>
              <a:rPr lang="en-US" sz="2200" dirty="0" err="1"/>
              <a:t>từ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bãi</a:t>
            </a:r>
            <a:r>
              <a:rPr lang="en-US" sz="2200" dirty="0"/>
              <a:t> </a:t>
            </a:r>
            <a:r>
              <a:rPr lang="en-US" sz="2200" dirty="0" err="1"/>
              <a:t>cỏ</a:t>
            </a:r>
            <a:r>
              <a:rPr lang="en-US" sz="2200" dirty="0"/>
              <a:t>. </a:t>
            </a:r>
            <a:r>
              <a:rPr lang="en-US" sz="2200" dirty="0" err="1"/>
              <a:t>Bác</a:t>
            </a:r>
            <a:r>
              <a:rPr lang="en-US" sz="2200" dirty="0"/>
              <a:t> bay tới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nhận</a:t>
            </a:r>
            <a:r>
              <a:rPr lang="en-US" sz="2200" dirty="0"/>
              <a:t> ra </a:t>
            </a:r>
            <a:r>
              <a:rPr lang="en-US" sz="2200" dirty="0" err="1"/>
              <a:t>đó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chú</a:t>
            </a:r>
            <a:r>
              <a:rPr lang="en-US" sz="2200" dirty="0"/>
              <a:t> </a:t>
            </a:r>
            <a:r>
              <a:rPr lang="en-US" sz="2200" dirty="0" err="1"/>
              <a:t>ong</a:t>
            </a:r>
            <a:r>
              <a:rPr lang="en-US" sz="2200" dirty="0"/>
              <a:t> non. Anh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nhỏ</a:t>
            </a:r>
            <a:r>
              <a:rPr lang="en-US" sz="2200" dirty="0"/>
              <a:t> </a:t>
            </a:r>
            <a:r>
              <a:rPr lang="en-US" sz="2200" dirty="0" err="1"/>
              <a:t>này</a:t>
            </a:r>
            <a:r>
              <a:rPr lang="en-US" sz="2200" dirty="0"/>
              <a:t> </a:t>
            </a:r>
            <a:r>
              <a:rPr lang="en-US" sz="2200" dirty="0" err="1"/>
              <a:t>bị</a:t>
            </a:r>
            <a:r>
              <a:rPr lang="en-US" sz="2200" dirty="0"/>
              <a:t> </a:t>
            </a:r>
            <a:r>
              <a:rPr lang="en-US" sz="2200" dirty="0" err="1"/>
              <a:t>lạc</a:t>
            </a:r>
            <a:r>
              <a:rPr lang="en-US" sz="2200" dirty="0"/>
              <a:t> </a:t>
            </a:r>
            <a:r>
              <a:rPr lang="en-US" sz="2200" dirty="0" err="1"/>
              <a:t>đường</a:t>
            </a:r>
            <a:r>
              <a:rPr lang="en-US" sz="2200" dirty="0"/>
              <a:t>?</a:t>
            </a:r>
          </a:p>
          <a:p>
            <a:pPr marL="285750" indent="-285750">
              <a:buFontTx/>
              <a:buChar char="-"/>
            </a:pPr>
            <a:r>
              <a:rPr lang="en-US" sz="2200" dirty="0" err="1"/>
              <a:t>Đừng</a:t>
            </a:r>
            <a:r>
              <a:rPr lang="en-US" sz="2200" dirty="0"/>
              <a:t> lo </a:t>
            </a:r>
            <a:r>
              <a:rPr lang="en-US" sz="2200" dirty="0" err="1"/>
              <a:t>lắng</a:t>
            </a:r>
            <a:r>
              <a:rPr lang="en-US" sz="2200" dirty="0"/>
              <a:t> </a:t>
            </a:r>
            <a:r>
              <a:rPr lang="en-US" sz="2200" dirty="0" err="1"/>
              <a:t>quá</a:t>
            </a:r>
            <a:r>
              <a:rPr lang="en-US" sz="2200" dirty="0"/>
              <a:t>, ta </a:t>
            </a:r>
            <a:r>
              <a:rPr lang="en-US" sz="2200" dirty="0" err="1"/>
              <a:t>sẽ</a:t>
            </a:r>
            <a:r>
              <a:rPr lang="en-US" sz="2200" dirty="0"/>
              <a:t> </a:t>
            </a:r>
            <a:r>
              <a:rPr lang="en-US" sz="2200" dirty="0" err="1"/>
              <a:t>đưa</a:t>
            </a:r>
            <a:r>
              <a:rPr lang="en-US" sz="2200" dirty="0"/>
              <a:t> </a:t>
            </a:r>
            <a:r>
              <a:rPr lang="en-US" sz="2200" dirty="0" err="1"/>
              <a:t>cháu</a:t>
            </a:r>
            <a:r>
              <a:rPr lang="en-US" sz="2200" dirty="0"/>
              <a:t> </a:t>
            </a:r>
            <a:r>
              <a:rPr lang="en-US" sz="2200" dirty="0" err="1"/>
              <a:t>về</a:t>
            </a:r>
            <a:r>
              <a:rPr lang="en-US" sz="2200" dirty="0"/>
              <a:t>.</a:t>
            </a:r>
          </a:p>
          <a:p>
            <a:r>
              <a:rPr lang="en-US" sz="2200" dirty="0" err="1"/>
              <a:t>Bác</a:t>
            </a:r>
            <a:r>
              <a:rPr lang="en-US" sz="2200" dirty="0"/>
              <a:t> </a:t>
            </a:r>
            <a:r>
              <a:rPr lang="en-US" sz="2200" dirty="0" err="1"/>
              <a:t>đom</a:t>
            </a:r>
            <a:r>
              <a:rPr lang="en-US" sz="2200" dirty="0"/>
              <a:t> </a:t>
            </a:r>
            <a:r>
              <a:rPr lang="en-US" sz="2200" dirty="0" err="1"/>
              <a:t>đóm</a:t>
            </a:r>
            <a:r>
              <a:rPr lang="en-US" sz="2200" dirty="0"/>
              <a:t> an </a:t>
            </a:r>
            <a:r>
              <a:rPr lang="en-US" sz="2200" dirty="0" err="1"/>
              <a:t>ủi</a:t>
            </a:r>
            <a:r>
              <a:rPr lang="en-US" sz="2200" dirty="0"/>
              <a:t> </a:t>
            </a:r>
            <a:r>
              <a:rPr lang="en-US" sz="2200" dirty="0" err="1"/>
              <a:t>ong</a:t>
            </a:r>
            <a:r>
              <a:rPr lang="en-US" sz="2200" dirty="0"/>
              <a:t> non, </a:t>
            </a:r>
            <a:r>
              <a:rPr lang="en-US" sz="2200" dirty="0" err="1"/>
              <a:t>rồi</a:t>
            </a:r>
            <a:r>
              <a:rPr lang="en-US" sz="2200" dirty="0"/>
              <a:t> </a:t>
            </a:r>
            <a:r>
              <a:rPr lang="en-US" sz="2200" dirty="0" err="1"/>
              <a:t>bác</a:t>
            </a:r>
            <a:r>
              <a:rPr lang="en-US" sz="2200" dirty="0"/>
              <a:t> </a:t>
            </a:r>
            <a:r>
              <a:rPr lang="en-US" sz="2200" dirty="0" err="1"/>
              <a:t>thắp</a:t>
            </a:r>
            <a:r>
              <a:rPr lang="en-US" sz="2200" dirty="0"/>
              <a:t> </a:t>
            </a:r>
            <a:r>
              <a:rPr lang="en-US" sz="2200" dirty="0" err="1"/>
              <a:t>chiếc</a:t>
            </a:r>
            <a:r>
              <a:rPr lang="en-US" sz="2200" dirty="0"/>
              <a:t> </a:t>
            </a:r>
            <a:r>
              <a:rPr lang="en-US" sz="2200" dirty="0" err="1"/>
              <a:t>đèn</a:t>
            </a:r>
            <a:r>
              <a:rPr lang="en-US" sz="2200" dirty="0"/>
              <a:t> </a:t>
            </a:r>
            <a:r>
              <a:rPr lang="en-US" sz="2200" dirty="0" err="1"/>
              <a:t>lồng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mình</a:t>
            </a:r>
            <a:r>
              <a:rPr lang="en-US" sz="2200" dirty="0"/>
              <a:t> </a:t>
            </a:r>
            <a:r>
              <a:rPr lang="en-US" sz="2200" dirty="0" err="1"/>
              <a:t>lên</a:t>
            </a:r>
            <a:r>
              <a:rPr lang="en-US" sz="2200" dirty="0"/>
              <a:t>, </a:t>
            </a:r>
            <a:r>
              <a:rPr lang="en-US" sz="2200" dirty="0" err="1"/>
              <a:t>dắt</a:t>
            </a:r>
            <a:r>
              <a:rPr lang="en-US" sz="2200" dirty="0"/>
              <a:t> cu </a:t>
            </a:r>
            <a:r>
              <a:rPr lang="en-US" sz="2200" dirty="0" err="1"/>
              <a:t>cậu</a:t>
            </a:r>
            <a:r>
              <a:rPr lang="en-US" sz="2200" dirty="0"/>
              <a:t> bay </a:t>
            </a:r>
            <a:r>
              <a:rPr lang="en-US" sz="2200" dirty="0" err="1"/>
              <a:t>đi</a:t>
            </a:r>
            <a:r>
              <a:rPr lang="en-US" sz="2200" dirty="0"/>
              <a:t>. </a:t>
            </a:r>
            <a:r>
              <a:rPr lang="en-US" sz="2200" dirty="0" err="1"/>
              <a:t>Bác</a:t>
            </a:r>
            <a:r>
              <a:rPr lang="en-US" sz="2200" dirty="0"/>
              <a:t> bay </a:t>
            </a:r>
            <a:r>
              <a:rPr lang="en-US" sz="2200" dirty="0" err="1"/>
              <a:t>mãi</a:t>
            </a:r>
            <a:r>
              <a:rPr lang="en-US" sz="2200" dirty="0"/>
              <a:t>, bay </a:t>
            </a:r>
            <a:r>
              <a:rPr lang="en-US" sz="2200" dirty="0" err="1"/>
              <a:t>mãi</a:t>
            </a:r>
            <a:r>
              <a:rPr lang="en-US" sz="2200" dirty="0"/>
              <a:t>, </a:t>
            </a:r>
            <a:r>
              <a:rPr lang="en-US" sz="2200" dirty="0" err="1"/>
              <a:t>cuối</a:t>
            </a:r>
            <a:r>
              <a:rPr lang="en-US" sz="2200" dirty="0"/>
              <a:t> </a:t>
            </a:r>
            <a:r>
              <a:rPr lang="en-US" sz="2200" dirty="0" err="1"/>
              <a:t>cùng</a:t>
            </a:r>
            <a:r>
              <a:rPr lang="en-US" sz="2200" dirty="0"/>
              <a:t> </a:t>
            </a:r>
            <a:r>
              <a:rPr lang="en-US" sz="2200" dirty="0" err="1"/>
              <a:t>cũng</a:t>
            </a:r>
            <a:r>
              <a:rPr lang="en-US" sz="2200" dirty="0"/>
              <a:t> </a:t>
            </a:r>
            <a:r>
              <a:rPr lang="en-US" sz="2200" dirty="0" err="1"/>
              <a:t>đưa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ong</a:t>
            </a:r>
            <a:r>
              <a:rPr lang="en-US" sz="2200" dirty="0"/>
              <a:t> non </a:t>
            </a:r>
            <a:r>
              <a:rPr lang="en-US" sz="2200" dirty="0" err="1"/>
              <a:t>về</a:t>
            </a:r>
            <a:r>
              <a:rPr lang="en-US" sz="2200" dirty="0"/>
              <a:t> </a:t>
            </a:r>
            <a:r>
              <a:rPr lang="en-US" sz="2200" dirty="0" err="1"/>
              <a:t>bên</a:t>
            </a:r>
            <a:r>
              <a:rPr lang="en-US" sz="2200" dirty="0"/>
              <a:t> </a:t>
            </a:r>
            <a:r>
              <a:rPr lang="en-US" sz="2200" dirty="0" err="1"/>
              <a:t>mẹ</a:t>
            </a:r>
            <a:r>
              <a:rPr lang="en-US" sz="2200" dirty="0"/>
              <a:t>. </a:t>
            </a:r>
          </a:p>
          <a:p>
            <a:r>
              <a:rPr lang="en-US" sz="2200" dirty="0"/>
              <a:t>(3) </a:t>
            </a:r>
            <a:r>
              <a:rPr lang="vi-VN" sz="2200" dirty="0"/>
              <a:t> </a:t>
            </a:r>
            <a:r>
              <a:rPr lang="en-US" sz="2200" dirty="0" err="1"/>
              <a:t>Bác</a:t>
            </a:r>
            <a:r>
              <a:rPr lang="en-US" sz="2200" dirty="0"/>
              <a:t> </a:t>
            </a:r>
            <a:r>
              <a:rPr lang="en-US" sz="2200" dirty="0" err="1"/>
              <a:t>đom</a:t>
            </a:r>
            <a:r>
              <a:rPr lang="en-US" sz="2200" dirty="0"/>
              <a:t> </a:t>
            </a:r>
            <a:r>
              <a:rPr lang="en-US" sz="2200" dirty="0" err="1"/>
              <a:t>đóm</a:t>
            </a:r>
            <a:r>
              <a:rPr lang="en-US" sz="2200" dirty="0"/>
              <a:t> quay </a:t>
            </a:r>
            <a:r>
              <a:rPr lang="en-US" sz="2200" dirty="0" err="1"/>
              <a:t>trở</a:t>
            </a:r>
            <a:r>
              <a:rPr lang="en-US" sz="2200" dirty="0"/>
              <a:t> </a:t>
            </a:r>
            <a:r>
              <a:rPr lang="en-US" sz="2200" dirty="0" err="1"/>
              <a:t>về</a:t>
            </a:r>
            <a:r>
              <a:rPr lang="en-US" sz="2200" dirty="0"/>
              <a:t>. </a:t>
            </a:r>
            <a:r>
              <a:rPr lang="en-US" sz="2200" dirty="0" err="1"/>
              <a:t>Nhưng</a:t>
            </a:r>
            <a:r>
              <a:rPr lang="en-US" sz="2200" dirty="0"/>
              <a:t> </a:t>
            </a:r>
            <a:r>
              <a:rPr lang="en-US" sz="2200" dirty="0" err="1"/>
              <a:t>chiếc</a:t>
            </a:r>
            <a:r>
              <a:rPr lang="en-US" sz="2200" dirty="0"/>
              <a:t> </a:t>
            </a:r>
            <a:r>
              <a:rPr lang="en-US" sz="2200" dirty="0" err="1"/>
              <a:t>đèn</a:t>
            </a:r>
            <a:r>
              <a:rPr lang="en-US" sz="2200" dirty="0"/>
              <a:t> </a:t>
            </a:r>
            <a:r>
              <a:rPr lang="en-US" sz="2200" dirty="0" err="1"/>
              <a:t>lồng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bác</a:t>
            </a:r>
            <a:r>
              <a:rPr lang="en-US" sz="2200" dirty="0"/>
              <a:t> </a:t>
            </a:r>
            <a:r>
              <a:rPr lang="en-US" sz="2200" dirty="0" err="1"/>
              <a:t>cứ</a:t>
            </a:r>
            <a:r>
              <a:rPr lang="en-US" sz="2200" dirty="0"/>
              <a:t> </a:t>
            </a:r>
            <a:r>
              <a:rPr lang="en-US" sz="2200" dirty="0" err="1"/>
              <a:t>tối</a:t>
            </a:r>
            <a:r>
              <a:rPr lang="en-US" sz="2200" dirty="0"/>
              <a:t> </a:t>
            </a:r>
            <a:r>
              <a:rPr lang="en-US" sz="2200" dirty="0" err="1"/>
              <a:t>dần</a:t>
            </a:r>
            <a:r>
              <a:rPr lang="en-US" sz="2200" dirty="0"/>
              <a:t>, </a:t>
            </a:r>
            <a:r>
              <a:rPr lang="en-US" sz="2200" dirty="0" err="1"/>
              <a:t>tối</a:t>
            </a:r>
            <a:r>
              <a:rPr lang="en-US" sz="2200" dirty="0"/>
              <a:t> </a:t>
            </a:r>
            <a:r>
              <a:rPr lang="en-US" sz="2200" dirty="0" err="1"/>
              <a:t>dần</a:t>
            </a:r>
            <a:r>
              <a:rPr lang="en-US" sz="2200" dirty="0"/>
              <a:t> </a:t>
            </a:r>
            <a:r>
              <a:rPr lang="en-US" sz="2200" dirty="0" err="1"/>
              <a:t>rồi</a:t>
            </a:r>
            <a:r>
              <a:rPr lang="en-US" sz="2200" dirty="0"/>
              <a:t> </a:t>
            </a:r>
            <a:r>
              <a:rPr lang="en-US" sz="2200" dirty="0" err="1"/>
              <a:t>tắt</a:t>
            </a:r>
            <a:r>
              <a:rPr lang="en-US" sz="2200" dirty="0"/>
              <a:t> </a:t>
            </a:r>
            <a:r>
              <a:rPr lang="en-US" sz="2200" dirty="0" err="1"/>
              <a:t>hẳn</a:t>
            </a:r>
            <a:r>
              <a:rPr lang="en-US" sz="2200" dirty="0"/>
              <a:t>. Chao </a:t>
            </a:r>
            <a:r>
              <a:rPr lang="en-US" sz="2200" dirty="0" err="1"/>
              <a:t>ôi</a:t>
            </a:r>
            <a:r>
              <a:rPr lang="en-US" sz="2200" dirty="0"/>
              <a:t>! </a:t>
            </a:r>
            <a:r>
              <a:rPr lang="en-US" sz="2200" dirty="0" err="1"/>
              <a:t>Tuổi</a:t>
            </a:r>
            <a:r>
              <a:rPr lang="en-US" sz="2200" dirty="0"/>
              <a:t> </a:t>
            </a:r>
            <a:r>
              <a:rPr lang="en-US" sz="2200" dirty="0" err="1"/>
              <a:t>già</a:t>
            </a:r>
            <a:r>
              <a:rPr lang="en-US" sz="2200" dirty="0"/>
              <a:t> </a:t>
            </a:r>
            <a:r>
              <a:rPr lang="en-US" sz="2200" dirty="0" err="1"/>
              <a:t>thật</a:t>
            </a:r>
            <a:r>
              <a:rPr lang="en-US" sz="2200" dirty="0"/>
              <a:t> </a:t>
            </a:r>
            <a:r>
              <a:rPr lang="en-US" sz="2200" dirty="0" err="1"/>
              <a:t>phiền</a:t>
            </a:r>
            <a:r>
              <a:rPr lang="en-US" sz="2200" dirty="0"/>
              <a:t> </a:t>
            </a:r>
            <a:r>
              <a:rPr lang="en-US" sz="2200" dirty="0" err="1"/>
              <a:t>phức</a:t>
            </a:r>
            <a:r>
              <a:rPr lang="en-US" sz="2200" dirty="0"/>
              <a:t>! </a:t>
            </a:r>
            <a:r>
              <a:rPr lang="en-US" sz="2200" dirty="0" err="1"/>
              <a:t>Nhưng</a:t>
            </a:r>
            <a:r>
              <a:rPr lang="en-US" sz="2200" dirty="0"/>
              <a:t> </a:t>
            </a:r>
            <a:r>
              <a:rPr lang="en-US" sz="2200" dirty="0" err="1"/>
              <a:t>bác</a:t>
            </a:r>
            <a:r>
              <a:rPr lang="en-US" sz="2200" dirty="0"/>
              <a:t> </a:t>
            </a:r>
            <a:r>
              <a:rPr lang="en-US" sz="2200" dirty="0" err="1"/>
              <a:t>thấy</a:t>
            </a:r>
            <a:r>
              <a:rPr lang="en-US" sz="2200" dirty="0"/>
              <a:t> </a:t>
            </a:r>
            <a:r>
              <a:rPr lang="en-US" sz="2200" dirty="0" err="1"/>
              <a:t>vui</a:t>
            </a:r>
            <a:r>
              <a:rPr lang="en-US" sz="2200" dirty="0"/>
              <a:t> </a:t>
            </a:r>
            <a:r>
              <a:rPr lang="en-US" sz="2200" dirty="0" err="1"/>
              <a:t>vì</a:t>
            </a:r>
            <a:r>
              <a:rPr lang="en-US" sz="2200" dirty="0"/>
              <a:t> </a:t>
            </a:r>
            <a:r>
              <a:rPr lang="en-US" sz="2200" dirty="0" err="1"/>
              <a:t>chút</a:t>
            </a:r>
            <a:r>
              <a:rPr lang="en-US" sz="2200" dirty="0"/>
              <a:t> </a:t>
            </a:r>
            <a:r>
              <a:rPr lang="en-US" sz="2200" dirty="0" err="1"/>
              <a:t>ánh</a:t>
            </a:r>
            <a:r>
              <a:rPr lang="en-US" sz="2200" dirty="0"/>
              <a:t> </a:t>
            </a:r>
            <a:r>
              <a:rPr lang="en-US" sz="2200" dirty="0" err="1"/>
              <a:t>sáng</a:t>
            </a:r>
            <a:r>
              <a:rPr lang="en-US" sz="2200" dirty="0"/>
              <a:t> </a:t>
            </a:r>
            <a:r>
              <a:rPr lang="en-US" sz="2200" dirty="0" err="1"/>
              <a:t>cuối</a:t>
            </a:r>
            <a:r>
              <a:rPr lang="en-US" sz="2200" dirty="0"/>
              <a:t> </a:t>
            </a:r>
            <a:r>
              <a:rPr lang="en-US" sz="2200" dirty="0" err="1"/>
              <a:t>cùng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mình</a:t>
            </a:r>
            <a:r>
              <a:rPr lang="en-US" sz="2200" dirty="0"/>
              <a:t> </a:t>
            </a:r>
            <a:r>
              <a:rPr lang="en-US" sz="2200" dirty="0" err="1"/>
              <a:t>thật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ích</a:t>
            </a:r>
            <a:r>
              <a:rPr lang="en-US" sz="2200" dirty="0"/>
              <a:t>. </a:t>
            </a:r>
            <a:r>
              <a:rPr lang="en-US" sz="2200" dirty="0" err="1"/>
              <a:t>Bác</a:t>
            </a:r>
            <a:r>
              <a:rPr lang="en-US" sz="2200" dirty="0"/>
              <a:t> </a:t>
            </a:r>
            <a:r>
              <a:rPr lang="en-US" sz="2200" dirty="0" err="1"/>
              <a:t>đom</a:t>
            </a:r>
            <a:r>
              <a:rPr lang="en-US" sz="2200" dirty="0"/>
              <a:t> </a:t>
            </a:r>
            <a:r>
              <a:rPr lang="en-US" sz="2200" dirty="0" err="1"/>
              <a:t>đóm</a:t>
            </a:r>
            <a:r>
              <a:rPr lang="en-US" sz="2200" dirty="0"/>
              <a:t> </a:t>
            </a:r>
            <a:r>
              <a:rPr lang="en-US" sz="2200" dirty="0" err="1"/>
              <a:t>đập</a:t>
            </a:r>
            <a:r>
              <a:rPr lang="en-US" sz="2200" dirty="0"/>
              <a:t> </a:t>
            </a:r>
            <a:r>
              <a:rPr lang="en-US" sz="2200" dirty="0" err="1"/>
              <a:t>nhẹ</a:t>
            </a:r>
            <a:r>
              <a:rPr lang="en-US" sz="2200" dirty="0"/>
              <a:t> </a:t>
            </a:r>
            <a:r>
              <a:rPr lang="en-US" sz="2200" dirty="0" err="1"/>
              <a:t>đôi</a:t>
            </a:r>
            <a:r>
              <a:rPr lang="en-US" sz="2200" dirty="0"/>
              <a:t> </a:t>
            </a:r>
            <a:r>
              <a:rPr lang="en-US" sz="2200" dirty="0" err="1"/>
              <a:t>cánh</a:t>
            </a:r>
            <a:r>
              <a:rPr lang="en-US" sz="2200" dirty="0"/>
              <a:t>, </a:t>
            </a:r>
            <a:r>
              <a:rPr lang="en-US" sz="2200" dirty="0" err="1"/>
              <a:t>chậm</a:t>
            </a:r>
            <a:r>
              <a:rPr lang="en-US" sz="2200" dirty="0"/>
              <a:t> </a:t>
            </a:r>
            <a:r>
              <a:rPr lang="en-US" sz="2200" dirty="0" err="1"/>
              <a:t>chạp</a:t>
            </a:r>
            <a:r>
              <a:rPr lang="en-US" sz="2200" dirty="0"/>
              <a:t> bay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đêm</a:t>
            </a:r>
            <a:r>
              <a:rPr lang="en-US" sz="2200" dirty="0"/>
              <a:t> </a:t>
            </a:r>
            <a:r>
              <a:rPr lang="en-US" sz="2200" dirty="0" err="1"/>
              <a:t>tối</a:t>
            </a:r>
            <a:r>
              <a:rPr lang="en-US" sz="2200" dirty="0"/>
              <a:t>.</a:t>
            </a:r>
          </a:p>
          <a:p>
            <a:r>
              <a:rPr lang="en-US" sz="2200" dirty="0"/>
              <a:t>(4) </a:t>
            </a:r>
            <a:r>
              <a:rPr lang="vi-VN" sz="2200" dirty="0"/>
              <a:t> </a:t>
            </a:r>
            <a:r>
              <a:rPr lang="en-US" sz="2200" dirty="0" err="1"/>
              <a:t>Đột</a:t>
            </a:r>
            <a:r>
              <a:rPr lang="en-US" sz="2200" dirty="0"/>
              <a:t> </a:t>
            </a:r>
            <a:r>
              <a:rPr lang="en-US" sz="2200" dirty="0" err="1"/>
              <a:t>nhiên</a:t>
            </a:r>
            <a:r>
              <a:rPr lang="en-US" sz="2200" dirty="0"/>
              <a:t>,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chiếc</a:t>
            </a:r>
            <a:r>
              <a:rPr lang="en-US" sz="2200" dirty="0"/>
              <a:t> </a:t>
            </a:r>
            <a:r>
              <a:rPr lang="en-US" sz="2200" dirty="0" err="1"/>
              <a:t>đèn</a:t>
            </a:r>
            <a:r>
              <a:rPr lang="en-US" sz="2200" dirty="0"/>
              <a:t> </a:t>
            </a:r>
            <a:r>
              <a:rPr lang="en-US" sz="2200" dirty="0" err="1"/>
              <a:t>lồng</a:t>
            </a:r>
            <a:r>
              <a:rPr lang="en-US" sz="2200" dirty="0"/>
              <a:t> lung </a:t>
            </a:r>
            <a:r>
              <a:rPr lang="en-US" sz="2200" dirty="0" err="1"/>
              <a:t>linh</a:t>
            </a:r>
            <a:r>
              <a:rPr lang="en-US" sz="2200" dirty="0"/>
              <a:t> </a:t>
            </a:r>
            <a:r>
              <a:rPr lang="en-US" sz="2200" dirty="0" err="1"/>
              <a:t>tiến</a:t>
            </a:r>
            <a:r>
              <a:rPr lang="en-US" sz="2200" dirty="0"/>
              <a:t> </a:t>
            </a:r>
            <a:r>
              <a:rPr lang="en-US" sz="2200" dirty="0" err="1"/>
              <a:t>về</a:t>
            </a:r>
            <a:r>
              <a:rPr lang="en-US" sz="2200" dirty="0"/>
              <a:t> </a:t>
            </a:r>
            <a:r>
              <a:rPr lang="en-US" sz="2200" dirty="0" err="1"/>
              <a:t>phía</a:t>
            </a:r>
            <a:r>
              <a:rPr lang="en-US" sz="2200" dirty="0"/>
              <a:t> </a:t>
            </a:r>
            <a:r>
              <a:rPr lang="en-US" sz="2200" dirty="0" err="1"/>
              <a:t>bác</a:t>
            </a:r>
            <a:r>
              <a:rPr lang="en-US" sz="2200" dirty="0"/>
              <a:t>. </a:t>
            </a:r>
          </a:p>
          <a:p>
            <a:pPr marL="285750" indent="-285750">
              <a:buFontTx/>
              <a:buChar char="-"/>
            </a:pPr>
            <a:r>
              <a:rPr lang="en-US" sz="2200" dirty="0" err="1"/>
              <a:t>Bác</a:t>
            </a:r>
            <a:r>
              <a:rPr lang="en-US" sz="2200" dirty="0"/>
              <a:t> </a:t>
            </a:r>
            <a:r>
              <a:rPr lang="en-US" sz="2200" dirty="0" err="1"/>
              <a:t>ơi</a:t>
            </a:r>
            <a:r>
              <a:rPr lang="en-US" sz="2200" dirty="0"/>
              <a:t>! </a:t>
            </a:r>
            <a:r>
              <a:rPr lang="en-US" sz="2200" dirty="0" err="1"/>
              <a:t>Bác</a:t>
            </a:r>
            <a:r>
              <a:rPr lang="en-US" sz="2200" dirty="0"/>
              <a:t> </a:t>
            </a:r>
            <a:r>
              <a:rPr lang="en-US" sz="2200" dirty="0" err="1"/>
              <a:t>đã</a:t>
            </a:r>
            <a:r>
              <a:rPr lang="en-US" sz="2200" dirty="0"/>
              <a:t> </a:t>
            </a:r>
            <a:r>
              <a:rPr lang="en-US" sz="2200" dirty="0" err="1"/>
              <a:t>đưa</a:t>
            </a:r>
            <a:r>
              <a:rPr lang="en-US" sz="2200" dirty="0"/>
              <a:t>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ong</a:t>
            </a:r>
            <a:r>
              <a:rPr lang="en-US" sz="2200" dirty="0"/>
              <a:t> </a:t>
            </a:r>
            <a:r>
              <a:rPr lang="en-US" sz="2200" dirty="0" err="1"/>
              <a:t>về</a:t>
            </a:r>
            <a:r>
              <a:rPr lang="en-US" sz="2200" dirty="0"/>
              <a:t> </a:t>
            </a:r>
            <a:r>
              <a:rPr lang="en-US" sz="2200" dirty="0" err="1"/>
              <a:t>nhà</a:t>
            </a:r>
            <a:r>
              <a:rPr lang="en-US" sz="2200" dirty="0"/>
              <a:t>. </a:t>
            </a:r>
            <a:r>
              <a:rPr lang="en-US" sz="2200" dirty="0" err="1"/>
              <a:t>Chúng</a:t>
            </a:r>
            <a:r>
              <a:rPr lang="en-US" sz="2200" dirty="0"/>
              <a:t> </a:t>
            </a:r>
            <a:r>
              <a:rPr lang="en-US" sz="2200" dirty="0" err="1"/>
              <a:t>cháu</a:t>
            </a:r>
            <a:r>
              <a:rPr lang="en-US" sz="2200" dirty="0"/>
              <a:t> tới </a:t>
            </a:r>
            <a:r>
              <a:rPr lang="en-US" sz="2200" dirty="0" err="1"/>
              <a:t>để</a:t>
            </a:r>
            <a:r>
              <a:rPr lang="en-US" sz="2200" dirty="0"/>
              <a:t> soi </a:t>
            </a:r>
            <a:r>
              <a:rPr lang="en-US" sz="2200" dirty="0" err="1"/>
              <a:t>đường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bác</a:t>
            </a:r>
            <a:r>
              <a:rPr lang="en-US" sz="2200" dirty="0"/>
              <a:t> ạ! </a:t>
            </a:r>
          </a:p>
          <a:p>
            <a:r>
              <a:rPr lang="en-US" sz="2200" dirty="0" err="1"/>
              <a:t>Thì</a:t>
            </a:r>
            <a:r>
              <a:rPr lang="en-US" sz="2200" dirty="0"/>
              <a:t> ra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bầy</a:t>
            </a:r>
            <a:r>
              <a:rPr lang="en-US" sz="2200" dirty="0"/>
              <a:t> </a:t>
            </a:r>
            <a:r>
              <a:rPr lang="en-US" sz="2200" dirty="0" err="1"/>
              <a:t>đom</a:t>
            </a:r>
            <a:r>
              <a:rPr lang="en-US" sz="2200" dirty="0"/>
              <a:t> </a:t>
            </a:r>
            <a:r>
              <a:rPr lang="en-US" sz="2200" dirty="0" err="1"/>
              <a:t>đóm</a:t>
            </a:r>
            <a:r>
              <a:rPr lang="en-US" sz="2200" dirty="0"/>
              <a:t> </a:t>
            </a:r>
            <a:r>
              <a:rPr lang="en-US" sz="2200" dirty="0" err="1"/>
              <a:t>nhỏ</a:t>
            </a:r>
            <a:r>
              <a:rPr lang="en-US" sz="2200" dirty="0"/>
              <a:t>.</a:t>
            </a:r>
          </a:p>
          <a:p>
            <a:r>
              <a:rPr lang="en-US" sz="2200" dirty="0"/>
              <a:t>-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cháu</a:t>
            </a:r>
            <a:r>
              <a:rPr lang="en-US" sz="2200" dirty="0"/>
              <a:t> </a:t>
            </a:r>
            <a:r>
              <a:rPr lang="en-US" sz="2200" dirty="0" err="1"/>
              <a:t>ngoan</a:t>
            </a:r>
            <a:r>
              <a:rPr lang="en-US" sz="2200" dirty="0"/>
              <a:t> </a:t>
            </a:r>
            <a:r>
              <a:rPr lang="en-US" sz="2200" dirty="0" err="1"/>
              <a:t>lắm</a:t>
            </a:r>
            <a:r>
              <a:rPr lang="en-US" sz="2200" dirty="0"/>
              <a:t>! </a:t>
            </a:r>
            <a:r>
              <a:rPr lang="en-US" sz="2200" dirty="0" err="1"/>
              <a:t>Bác</a:t>
            </a:r>
            <a:r>
              <a:rPr lang="en-US" sz="2200" dirty="0"/>
              <a:t> </a:t>
            </a:r>
            <a:r>
              <a:rPr lang="en-US" sz="2200" dirty="0" err="1"/>
              <a:t>đom</a:t>
            </a:r>
            <a:r>
              <a:rPr lang="en-US" sz="2200" dirty="0"/>
              <a:t> </a:t>
            </a:r>
            <a:r>
              <a:rPr lang="en-US" sz="2200" dirty="0" err="1"/>
              <a:t>đóm</a:t>
            </a:r>
            <a:r>
              <a:rPr lang="en-US" sz="2200" dirty="0"/>
              <a:t> </a:t>
            </a:r>
            <a:r>
              <a:rPr lang="en-US" sz="2200" dirty="0" err="1"/>
              <a:t>cảm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 </a:t>
            </a:r>
            <a:r>
              <a:rPr lang="en-US" sz="2200" dirty="0" err="1"/>
              <a:t>nói</a:t>
            </a:r>
            <a:r>
              <a:rPr lang="en-US" sz="2200" dirty="0"/>
              <a:t>. </a:t>
            </a:r>
            <a:r>
              <a:rPr lang="en-US" sz="2200" dirty="0" err="1"/>
              <a:t>Giọt</a:t>
            </a:r>
            <a:r>
              <a:rPr lang="en-US" sz="2200" dirty="0"/>
              <a:t> </a:t>
            </a:r>
            <a:r>
              <a:rPr lang="en-US" sz="2200" dirty="0" err="1"/>
              <a:t>nước</a:t>
            </a:r>
            <a:r>
              <a:rPr lang="en-US" sz="2200" dirty="0"/>
              <a:t> </a:t>
            </a:r>
            <a:r>
              <a:rPr lang="en-US" sz="2200" dirty="0" err="1"/>
              <a:t>mắt</a:t>
            </a:r>
            <a:r>
              <a:rPr lang="en-US" sz="2200" dirty="0"/>
              <a:t> </a:t>
            </a:r>
            <a:r>
              <a:rPr lang="en-US" sz="2200" dirty="0" err="1"/>
              <a:t>hạnh</a:t>
            </a:r>
            <a:r>
              <a:rPr lang="en-US" sz="2200" dirty="0"/>
              <a:t> </a:t>
            </a:r>
            <a:r>
              <a:rPr lang="en-US" sz="2200" dirty="0" err="1"/>
              <a:t>phúc</a:t>
            </a:r>
            <a:r>
              <a:rPr lang="en-US" sz="2200" dirty="0"/>
              <a:t> </a:t>
            </a:r>
            <a:r>
              <a:rPr lang="en-US" sz="2200" dirty="0" err="1"/>
              <a:t>trào</a:t>
            </a:r>
            <a:r>
              <a:rPr lang="en-US" sz="2200" dirty="0"/>
              <a:t> ra </a:t>
            </a:r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khuôn</a:t>
            </a:r>
            <a:r>
              <a:rPr lang="en-US" sz="2200" dirty="0"/>
              <a:t> 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nhăn</a:t>
            </a:r>
            <a:r>
              <a:rPr lang="en-US" sz="2200" dirty="0"/>
              <a:t> </a:t>
            </a:r>
            <a:r>
              <a:rPr lang="en-US" sz="2200" dirty="0" err="1"/>
              <a:t>nheo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bác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1233996" y="3183500"/>
            <a:ext cx="4862005" cy="3241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Bác đom đóm già nghĩ gì khi nhìn bầy đom đóm nhỏ rước đèn lồng?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5998621" y="2955094"/>
            <a:ext cx="5116221" cy="3241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Bác đom đóm làm gì khi nghe tiếng khóc của ong non? 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1401117" y="5973144"/>
            <a:ext cx="5116220" cy="63087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Chuyện gì xảy ra với bác đom đóm sau khi đưa ong non về nhà?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6252220" y="6003137"/>
            <a:ext cx="4063632" cy="57088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Điều gì khiến bác đom đóm cảm động?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F54D6D-D156-8A48-B767-0E6FF8345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2395875" y="283976"/>
            <a:ext cx="2927397" cy="2350015"/>
          </a:xfrm>
          <a:prstGeom prst="roundRect">
            <a:avLst>
              <a:gd name="adj" fmla="val 6571"/>
            </a:avLst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824A6D-9A56-764B-97E1-273D03C502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6716711" y="283976"/>
            <a:ext cx="2927398" cy="2339101"/>
          </a:xfrm>
          <a:prstGeom prst="roundRect">
            <a:avLst>
              <a:gd name="adj" fmla="val 7415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10F9AE-3A06-104B-8F81-6742DEC88D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2395875" y="3536071"/>
            <a:ext cx="2927397" cy="2350292"/>
          </a:xfrm>
          <a:prstGeom prst="roundRect">
            <a:avLst>
              <a:gd name="adj" fmla="val 7876"/>
            </a:avLst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07E22D-FDE4-BD4C-A8C1-5466F30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6711" y="3536071"/>
            <a:ext cx="2927397" cy="2372084"/>
          </a:xfrm>
          <a:prstGeom prst="roundRect">
            <a:avLst>
              <a:gd name="adj" fmla="val 8774"/>
            </a:avLst>
          </a:prstGeom>
        </p:spPr>
      </p:pic>
    </p:spTree>
    <p:extLst>
      <p:ext uri="{BB962C8B-B14F-4D97-AF65-F5344CB8AC3E}">
        <p14:creationId xmlns:p14="http://schemas.microsoft.com/office/powerpoint/2010/main" val="131181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2186437" y="303766"/>
            <a:ext cx="7819123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Kể lại từng đoạn của câu chuyện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7CB7833-5D1C-6147-9D85-A02B73D5DB50}"/>
              </a:ext>
            </a:extLst>
          </p:cNvPr>
          <p:cNvSpPr/>
          <p:nvPr/>
        </p:nvSpPr>
        <p:spPr>
          <a:xfrm>
            <a:off x="2971531" y="5900761"/>
            <a:ext cx="7034029" cy="44928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Bác đom đóm già nghĩ gì khi nhìn bầy đom đóm nhỏ rước đèn lồng?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D1DD4-6E44-134A-9663-28AA47129E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3337560" y="1104285"/>
            <a:ext cx="5916168" cy="4151823"/>
          </a:xfrm>
          <a:prstGeom prst="roundRect">
            <a:avLst>
              <a:gd name="adj" fmla="val 6571"/>
            </a:avLst>
          </a:prstGeom>
        </p:spPr>
      </p:pic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BC9BF501-5CDE-4A61-B34E-FE524A1B8369}"/>
              </a:ext>
            </a:extLst>
          </p:cNvPr>
          <p:cNvSpPr/>
          <p:nvPr/>
        </p:nvSpPr>
        <p:spPr>
          <a:xfrm>
            <a:off x="2788289" y="5504447"/>
            <a:ext cx="7034029" cy="79262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Bác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đom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đóm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già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vi-VN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nghĩ “Mình thực sự già rồi!”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78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  <p:bldP spid="7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323FD6-A55C-4D46-A746-4A25F3A610C6}"/>
              </a:ext>
            </a:extLst>
          </p:cNvPr>
          <p:cNvSpPr/>
          <p:nvPr/>
        </p:nvSpPr>
        <p:spPr>
          <a:xfrm>
            <a:off x="3508601" y="4787523"/>
            <a:ext cx="6194691" cy="163698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Bác đom đóm làm gì khi nghe tiếng khóc của ong non? 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80CC5-E93A-A440-B479-6189A06CE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3981204" y="859800"/>
            <a:ext cx="5063193" cy="3927723"/>
          </a:xfrm>
          <a:prstGeom prst="roundRect">
            <a:avLst>
              <a:gd name="adj" fmla="val 7415"/>
            </a:avLst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3952625C-8FC6-4C6D-BD08-55818565C2E9}"/>
              </a:ext>
            </a:extLst>
          </p:cNvPr>
          <p:cNvSpPr/>
          <p:nvPr/>
        </p:nvSpPr>
        <p:spPr>
          <a:xfrm>
            <a:off x="3785288" y="4947321"/>
            <a:ext cx="6194691" cy="163698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Bác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đom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đóm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già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sẽ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đưa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ong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vi-VN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on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623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182E1A-D1CC-334D-AE1F-1E423050F5CD}"/>
              </a:ext>
            </a:extLst>
          </p:cNvPr>
          <p:cNvSpPr/>
          <p:nvPr/>
        </p:nvSpPr>
        <p:spPr>
          <a:xfrm>
            <a:off x="3179531" y="5143218"/>
            <a:ext cx="6551720" cy="117426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Chuyện gì xảy ra với bác đom đóm sau khi đưa ong non về nhà?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A2C2C3-1ED8-8848-AAE3-0818E7798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3973417" y="469496"/>
            <a:ext cx="4762209" cy="4560523"/>
          </a:xfrm>
          <a:prstGeom prst="roundRect">
            <a:avLst>
              <a:gd name="adj" fmla="val 7876"/>
            </a:avLst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A9E9CC85-AA14-455F-B83C-DA93276E6ED3}"/>
              </a:ext>
            </a:extLst>
          </p:cNvPr>
          <p:cNvSpPr/>
          <p:nvPr/>
        </p:nvSpPr>
        <p:spPr>
          <a:xfrm>
            <a:off x="3330297" y="5030019"/>
            <a:ext cx="6250188" cy="117426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Chiếc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đèn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lồng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bác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tối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dần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rồi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tắt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hẳn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2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E55D415-4854-B84F-9D5D-5BE4AA210121}"/>
              </a:ext>
            </a:extLst>
          </p:cNvPr>
          <p:cNvSpPr/>
          <p:nvPr/>
        </p:nvSpPr>
        <p:spPr>
          <a:xfrm>
            <a:off x="2528655" y="4848540"/>
            <a:ext cx="7680665" cy="159664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Điều gì khiến bác đom đóm cảm động?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023E1-49CB-BF42-B52C-5D173FD4E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0399" y="310718"/>
            <a:ext cx="4773208" cy="4651195"/>
          </a:xfrm>
          <a:prstGeom prst="roundRect">
            <a:avLst>
              <a:gd name="adj" fmla="val 8774"/>
            </a:avLst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EA8B434D-1C42-4E56-A4A6-B1F339114D31}"/>
              </a:ext>
            </a:extLst>
          </p:cNvPr>
          <p:cNvSpPr/>
          <p:nvPr/>
        </p:nvSpPr>
        <p:spPr>
          <a:xfrm>
            <a:off x="2671437" y="5053798"/>
            <a:ext cx="7680666" cy="139139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Bầy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ong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non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soi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đường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bác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736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544</Words>
  <Application>Microsoft Office PowerPoint</Application>
  <PresentationFormat>Widescreen</PresentationFormat>
  <Paragraphs>49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33" baseType="lpstr">
      <vt:lpstr>等线</vt:lpstr>
      <vt:lpstr>微软雅黑</vt:lpstr>
      <vt:lpstr>.VnAvant</vt:lpstr>
      <vt:lpstr>Aptos Black</vt:lpstr>
      <vt:lpstr>Arial</vt:lpstr>
      <vt:lpstr>Arial-Rounded</vt:lpstr>
      <vt:lpstr>Averta Std CY Bold</vt:lpstr>
      <vt:lpstr>Calibri</vt:lpstr>
      <vt:lpstr>Kalam</vt:lpstr>
      <vt:lpstr>Lato Hairline</vt:lpstr>
      <vt:lpstr>Lato Light</vt:lpstr>
      <vt:lpstr>Lato Regular</vt:lpstr>
      <vt:lpstr>Montserrat</vt:lpstr>
      <vt:lpstr>Quicksand Medium</vt:lpstr>
      <vt:lpstr>UTM Cookies</vt:lpstr>
      <vt:lpstr>包图主题2</vt:lpstr>
      <vt:lpstr>1_Doodle Sketchbook by Slidesgo</vt:lpstr>
      <vt:lpstr>2_Office Theme</vt:lpstr>
      <vt:lpstr>Hoạt động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Hang Nguyen</cp:lastModifiedBy>
  <cp:revision>3</cp:revision>
  <dcterms:created xsi:type="dcterms:W3CDTF">2021-08-01T02:42:14Z</dcterms:created>
  <dcterms:modified xsi:type="dcterms:W3CDTF">2025-04-03T17:59:06Z</dcterms:modified>
</cp:coreProperties>
</file>