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8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7" r:id="rId4"/>
    <p:sldMasterId id="2147483711" r:id="rId5"/>
    <p:sldMasterId id="2147483723" r:id="rId6"/>
    <p:sldMasterId id="2147483728" r:id="rId7"/>
    <p:sldMasterId id="2147483732" r:id="rId8"/>
    <p:sldMasterId id="2147483745" r:id="rId9"/>
  </p:sldMasterIdLst>
  <p:notesMasterIdLst>
    <p:notesMasterId r:id="rId37"/>
  </p:notesMasterIdLst>
  <p:sldIdLst>
    <p:sldId id="2007577137" r:id="rId10"/>
    <p:sldId id="2007577205" r:id="rId11"/>
    <p:sldId id="258" r:id="rId12"/>
    <p:sldId id="259" r:id="rId13"/>
    <p:sldId id="260" r:id="rId14"/>
    <p:sldId id="261" r:id="rId15"/>
    <p:sldId id="262" r:id="rId16"/>
    <p:sldId id="263" r:id="rId17"/>
    <p:sldId id="276" r:id="rId18"/>
    <p:sldId id="2007577122" r:id="rId19"/>
    <p:sldId id="257" r:id="rId20"/>
    <p:sldId id="2007577123" r:id="rId21"/>
    <p:sldId id="2007577124" r:id="rId22"/>
    <p:sldId id="282" r:id="rId23"/>
    <p:sldId id="2007577125" r:id="rId24"/>
    <p:sldId id="2007577136" r:id="rId25"/>
    <p:sldId id="2007577127" r:id="rId26"/>
    <p:sldId id="2007577106" r:id="rId27"/>
    <p:sldId id="2007577128" r:id="rId28"/>
    <p:sldId id="2007577129" r:id="rId29"/>
    <p:sldId id="2007577130" r:id="rId30"/>
    <p:sldId id="2007577132" r:id="rId31"/>
    <p:sldId id="2007577135" r:id="rId32"/>
    <p:sldId id="2007577133" r:id="rId33"/>
    <p:sldId id="2007577105" r:id="rId34"/>
    <p:sldId id="11088404" r:id="rId35"/>
    <p:sldId id="200757713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viewProps" Target="view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A5A6C-6386-4713-BF22-759FE1810BC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2DCF5-989F-427F-98A8-78170060E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38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EBB82-CD1A-C4B0-ECF2-BC897B922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129E970-492C-61EB-6CA9-90A810E4E4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ADA231B-8F80-EABA-6E55-4DCB90C5E2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D290ED-5D28-FE64-6ED7-41BF7704D4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820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846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4258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640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791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70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BDD7E-4556-4079-8080-E565B7CC2D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90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02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170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BDD7E-4556-4079-8080-E565B7CC2D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422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71194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290241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966941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78099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15668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445362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131719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81459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449892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199951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938089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257407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224560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55419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248053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294668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042667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85534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99F3214-2FA3-49F3-8E4C-F43D96B54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1504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80498119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379563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867705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996048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089189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115021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913616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01797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886446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322037"/>
      </p:ext>
    </p:extLst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118675"/>
      </p:ext>
    </p:extLst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300454"/>
      </p:ext>
    </p:extLst>
  </p:cSld>
  <p:clrMapOvr>
    <a:masterClrMapping/>
  </p:clrMapOvr>
  <p:transition spd="slow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10322"/>
      </p:ext>
    </p:extLst>
  </p:cSld>
  <p:clrMapOvr>
    <a:masterClrMapping/>
  </p:clrMapOvr>
  <p:transition spd="slow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6082"/>
      </p:ext>
    </p:extLst>
  </p:cSld>
  <p:clrMapOvr>
    <a:masterClrMapping/>
  </p:clrMapOvr>
  <p:transition spd="slow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67512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461971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98940"/>
      </p:ext>
    </p:extLst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77387"/>
      </p:ext>
    </p:extLst>
  </p:cSld>
  <p:clrMapOvr>
    <a:masterClrMapping/>
  </p:clrMapOvr>
  <p:transition spd="slow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1297"/>
      </p:ext>
    </p:extLst>
  </p:cSld>
  <p:clrMapOvr>
    <a:masterClrMapping/>
  </p:clrMapOvr>
  <p:transition spd="slow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42405"/>
      </p:ext>
    </p:extLst>
  </p:cSld>
  <p:clrMapOvr>
    <a:masterClrMapping/>
  </p:clrMapOvr>
  <p:transition spd="slow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21151"/>
      </p:ext>
    </p:extLst>
  </p:cSld>
  <p:clrMapOvr>
    <a:masterClrMapping/>
  </p:clrMapOvr>
  <p:transition spd="slow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42635"/>
      </p:ext>
    </p:extLst>
  </p:cSld>
  <p:clrMapOvr>
    <a:masterClrMapping/>
  </p:clrMapOvr>
  <p:transition spd="slow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817"/>
      </p:ext>
    </p:extLst>
  </p:cSld>
  <p:clrMapOvr>
    <a:masterClrMapping/>
  </p:clrMapOvr>
  <p:transition spd="slow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903"/>
      </p:ext>
    </p:extLst>
  </p:cSld>
  <p:clrMapOvr>
    <a:masterClrMapping/>
  </p:clrMapOvr>
  <p:transition spd="slow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063340078"/>
      </p:ext>
    </p:extLst>
  </p:cSld>
  <p:clrMapOvr>
    <a:masterClrMapping/>
  </p:clrMapOvr>
  <p:transition spd="slow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569764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725222"/>
      </p:ext>
    </p:extLst>
  </p:cSld>
  <p:clrMapOvr>
    <a:masterClrMapping/>
  </p:clrMapOvr>
  <p:transition spd="slow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8976140"/>
      </p:ext>
    </p:extLst>
  </p:cSld>
  <p:clrMapOvr>
    <a:masterClrMapping/>
  </p:clrMapOvr>
  <p:transition spd="slow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686870"/>
      </p:ext>
    </p:extLst>
  </p:cSld>
  <p:clrMapOvr>
    <a:masterClrMapping/>
  </p:clrMapOvr>
  <p:transition spd="slow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295706"/>
      </p:ext>
    </p:extLst>
  </p:cSld>
  <p:clrMapOvr>
    <a:masterClrMapping/>
  </p:clrMapOvr>
  <p:transition spd="slow"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303223"/>
      </p:ext>
    </p:extLst>
  </p:cSld>
  <p:clrMapOvr>
    <a:masterClrMapping/>
  </p:clrMapOvr>
  <p:transition spd="slow"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619273"/>
      </p:ext>
    </p:extLst>
  </p:cSld>
  <p:clrMapOvr>
    <a:masterClrMapping/>
  </p:clrMapOvr>
  <p:transition spd="slow"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465043"/>
      </p:ext>
    </p:extLst>
  </p:cSld>
  <p:clrMapOvr>
    <a:masterClrMapping/>
  </p:clrMapOvr>
  <p:transition spd="slow"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332023"/>
      </p:ext>
    </p:extLst>
  </p:cSld>
  <p:clrMapOvr>
    <a:masterClrMapping/>
  </p:clrMapOvr>
  <p:transition spd="slow">
    <p:randomBar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975978"/>
      </p:ext>
    </p:extLst>
  </p:cSld>
  <p:clrMapOvr>
    <a:masterClrMapping/>
  </p:clrMapOvr>
  <p:transition spd="slow">
    <p:randomBar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573072"/>
      </p:ext>
    </p:extLst>
  </p:cSld>
  <p:clrMapOvr>
    <a:masterClrMapping/>
  </p:clrMapOvr>
  <p:transition spd="slow">
    <p:randomBar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2808755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264835"/>
      </p:ext>
    </p:extLst>
  </p:cSld>
  <p:clrMapOvr>
    <a:masterClrMapping/>
  </p:clrMapOvr>
  <p:transition spd="slow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744180"/>
      </p:ext>
    </p:extLst>
  </p:cSld>
  <p:clrMapOvr>
    <a:masterClrMapping/>
  </p:clrMapOvr>
  <p:transition spd="slow">
    <p:randomBar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348147"/>
      </p:ext>
    </p:extLst>
  </p:cSld>
  <p:clrMapOvr>
    <a:masterClrMapping/>
  </p:clrMapOvr>
  <p:transition spd="slow">
    <p:randomBar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878049"/>
      </p:ext>
    </p:extLst>
  </p:cSld>
  <p:clrMapOvr>
    <a:masterClrMapping/>
  </p:clrMapOvr>
  <p:transition spd="slow"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113656"/>
      </p:ext>
    </p:extLst>
  </p:cSld>
  <p:clrMapOvr>
    <a:masterClrMapping/>
  </p:clrMapOvr>
  <p:transition spd="slow"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343747"/>
      </p:ext>
    </p:extLst>
  </p:cSld>
  <p:clrMapOvr>
    <a:masterClrMapping/>
  </p:clrMapOvr>
  <p:transition spd="slow"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900886"/>
      </p:ext>
    </p:extLst>
  </p:cSld>
  <p:clrMapOvr>
    <a:masterClrMapping/>
  </p:clrMapOvr>
  <p:transition spd="slow">
    <p:randomBar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40260"/>
      </p:ext>
    </p:extLst>
  </p:cSld>
  <p:clrMapOvr>
    <a:masterClrMapping/>
  </p:clrMapOvr>
  <p:transition spd="slow">
    <p:randomBar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3384102"/>
      </p:ext>
    </p:extLst>
  </p:cSld>
  <p:clrMapOvr>
    <a:masterClrMapping/>
  </p:clrMapOvr>
  <p:transition spd="slow">
    <p:randomBar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4692839"/>
      </p:ext>
    </p:extLst>
  </p:cSld>
  <p:clrMapOvr>
    <a:masterClrMapping/>
  </p:clrMapOvr>
  <p:transition spd="slow">
    <p:randomBar dir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0356250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971614"/>
      </p:ext>
    </p:extLst>
  </p:cSld>
  <p:clrMapOvr>
    <a:masterClrMapping/>
  </p:clrMapOvr>
  <p:transition spd="slow">
    <p:randomBar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0161886"/>
      </p:ext>
    </p:extLst>
  </p:cSld>
  <p:clrMapOvr>
    <a:masterClrMapping/>
  </p:clrMapOvr>
  <p:transition spd="slow">
    <p:randomBar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7546778"/>
      </p:ext>
    </p:extLst>
  </p:cSld>
  <p:clrMapOvr>
    <a:masterClrMapping/>
  </p:clrMapOvr>
  <p:transition spd="slow">
    <p:randomBar dir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6050751"/>
      </p:ext>
    </p:extLst>
  </p:cSld>
  <p:clrMapOvr>
    <a:masterClrMapping/>
  </p:clrMapOvr>
  <p:transition spd="slow">
    <p:randomBar dir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0820385"/>
      </p:ext>
    </p:extLst>
  </p:cSld>
  <p:clrMapOvr>
    <a:masterClrMapping/>
  </p:clrMapOvr>
  <p:transition spd="slow">
    <p:randomBar dir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8321450"/>
      </p:ext>
    </p:extLst>
  </p:cSld>
  <p:clrMapOvr>
    <a:masterClrMapping/>
  </p:clrMapOvr>
  <p:transition spd="slow">
    <p:randomBar dir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7050854"/>
      </p:ext>
    </p:extLst>
  </p:cSld>
  <p:clrMapOvr>
    <a:masterClrMapping/>
  </p:clrMapOvr>
  <p:transition spd="slow">
    <p:randomBar dir="vert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3010692"/>
      </p:ext>
    </p:extLst>
  </p:cSld>
  <p:clrMapOvr>
    <a:masterClrMapping/>
  </p:clrMapOvr>
  <p:transition spd="slow">
    <p:randomBar dir="vert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5185493"/>
      </p:ext>
    </p:extLst>
  </p:cSld>
  <p:clrMapOvr>
    <a:masterClrMapping/>
  </p:clrMapOvr>
  <p:transition spd="slow">
    <p:randomBar dir="vert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4F27F4-E913-43D7-AD0C-00B508DBCF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3492971-D6CB-4E29-AD5E-C3C4381A9F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B076BE-7A61-44A4-BE97-989E7221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F5C7B5-5B9A-4AFA-9EC4-4F4654FC0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CC629-2424-4BDA-8274-584DD3574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133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996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56966"/>
      </p:ext>
    </p:extLst>
  </p:cSld>
  <p:clrMapOvr>
    <a:masterClrMapping/>
  </p:clrMapOvr>
  <p:transition spd="slow">
    <p:randomBar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524EA9-7100-4BAD-88BE-E73530FAA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141E99D-9383-4CCE-8C78-F93B5E95F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DE5B506-081A-403D-A4FC-DB0D9DAB7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24781E-6E8D-4496-A782-E04E43D1E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A7BA04-B1A4-4565-B8A8-1200B4908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228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75378F-D804-45C0-8869-6810DE817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B7C80B-8E48-477A-8215-64DA66D825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785243-2A56-40A8-824A-3B7DE987C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D27D962-982B-4D18-B23A-17BA96A5E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1538D5-3E18-49F0-B727-218B9F3E6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804F80-DF02-41FA-A80D-4382DD7E7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985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92938-EEB7-424E-8CE9-CEC34B78D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07C6B9-CDDD-45B4-BCF8-CF7B8F695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5CAB06A-29B6-4B29-8DEC-15450FB43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83C25F-368C-4216-849C-96B16AF983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ABD49E5-FF5D-436E-B805-AD663129D8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E0D386F-92A5-4253-A09B-50C7D900D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59C9393-C265-4F5B-A271-72C945163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96E8F71-058B-4A01-AF10-C98DFBAB6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4905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0E20E8-693B-4187-91B7-4ED53D5B8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C2235B9-7825-4857-A13A-44EB0539B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9F43CE1-308D-4A8F-BF7C-34482D9C9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F2C6E43-66A4-4537-935F-64BFD31FF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1941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DEA18B4-4107-4E56-BE2B-DB24DC16C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303D616-43D3-4283-B269-E8DCB9328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77DDA00-571E-4BA2-81BF-184052025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704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8A2C5F-F7A4-4FFB-ADEF-BFFFD25E4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532055-C49F-492B-93DC-C7736C87E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C53738B-85C7-47CB-8085-D8D4EDEC82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7BBA39D-804F-46DA-8A32-AEA16D967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E51214-5701-42B5-91B3-2070B4A6F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B4E1D75-3578-4F90-A26A-0E856715A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0208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7D44D9-5906-4444-A2E3-82B13E714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E9AA3FA-2CD3-493F-8734-89E07A359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2B53FEB-9E2D-4956-9D7E-CB8C8B21E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36B280-EC89-44E4-B8B2-7AA6F98B5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AE7856-2077-4F60-A12B-B38DD4510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E453A37-A6B7-45DC-B9D5-0C6A0B0E1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84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D1F83A-D995-4DA6-B0BF-E5E9E7893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D9CD03B-1487-40AF-B331-B0E4932D3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9D57E2-B860-44E0-9AF4-67C43FFE6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98EF83-F0D5-4924-B50A-63CD12603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156CA0-1F81-4701-B1B5-7A7B73492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394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6A8EB87-89B7-4DC2-886F-D82971062E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BACC57C-342E-48B2-8BEF-335D81EB15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E70D7DA-C54F-4E6C-8577-97D6C4F57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A5339C-8C92-490C-B8BE-D9AE0EB88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69922C0-8706-4F1B-A4F5-FB826806D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2820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58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796789"/>
      </p:ext>
    </p:extLst>
  </p:cSld>
  <p:clrMapOvr>
    <a:masterClrMapping/>
  </p:clrMapOvr>
  <p:transition spd="slow">
    <p:randomBar dir="vert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6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4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6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51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44" r:id="rId12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07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787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CB306ECD-B172-4904-8E68-959FA7EC20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296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35780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71B05BD3-7C9D-4256-AB8F-046EAD39D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00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5904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spd="slow">
    <p:randomBar dir="vert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20" name="灯片编号占位符 5">
            <a:extLst>
              <a:ext uri="{FF2B5EF4-FFF2-40B4-BE49-F238E27FC236}">
                <a16:creationId xmlns:a16="http://schemas.microsoft.com/office/drawing/2014/main" id="{AB449156-72C4-479E-B226-10F97DD4AF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1549" y="65931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16704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1DA4EA58-31D2-4DEB-8A77-491B9F465543}"/>
              </a:ext>
            </a:extLst>
          </p:cNvPr>
          <p:cNvSpPr txBox="1">
            <a:spLocks/>
          </p:cNvSpPr>
          <p:nvPr userDrawn="1"/>
        </p:nvSpPr>
        <p:spPr>
          <a:xfrm>
            <a:off x="9264162" y="65310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Design by: Hương 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7176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08496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randomBar dir="vert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E060670-4D26-48ED-9635-2C1F39A64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43775CD-3B67-46D3-B2A2-63098E80E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489BB3-2455-41C7-AC8A-304689557D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C7D76-960B-46FE-A880-7E807A291F2E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789089-EC4B-49E7-BB95-074FD5FD25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10331C-5BA4-4482-94B3-C523C76E7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8046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7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media5.mp3"/><Relationship Id="rId7" Type="http://schemas.openxmlformats.org/officeDocument/2006/relationships/image" Target="../media/image46.png"/><Relationship Id="rId2" Type="http://schemas.microsoft.com/office/2007/relationships/media" Target="../media/media5.mp3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64.xml"/><Relationship Id="rId9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3.xml"/><Relationship Id="rId6" Type="http://schemas.openxmlformats.org/officeDocument/2006/relationships/hyperlink" Target="https://www.facebook.com/huongthaoGADT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7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33.png"/><Relationship Id="rId2" Type="http://schemas.openxmlformats.org/officeDocument/2006/relationships/audio" Target="../media/media3.mp3"/><Relationship Id="rId16" Type="http://schemas.openxmlformats.org/officeDocument/2006/relationships/image" Target="../media/image31.png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32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30.jpe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33.png"/><Relationship Id="rId2" Type="http://schemas.openxmlformats.org/officeDocument/2006/relationships/audio" Target="../media/media3.mp3"/><Relationship Id="rId16" Type="http://schemas.openxmlformats.org/officeDocument/2006/relationships/image" Target="../media/image31.png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32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30.jpe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33.png"/><Relationship Id="rId2" Type="http://schemas.openxmlformats.org/officeDocument/2006/relationships/audio" Target="../media/media3.mp3"/><Relationship Id="rId16" Type="http://schemas.openxmlformats.org/officeDocument/2006/relationships/image" Target="../media/image31.png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32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30.jpe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7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B90C6-6688-9ED3-8683-453C57E2A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>
            <a:extLst>
              <a:ext uri="{FF2B5EF4-FFF2-40B4-BE49-F238E27FC236}">
                <a16:creationId xmlns:a16="http://schemas.microsoft.com/office/drawing/2014/main" id="{1E0B2820-B7E8-895D-B311-46774CC921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989" y="1945364"/>
            <a:ext cx="7592226" cy="2595461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394544AD-6941-A489-CC11-5F02D6D965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5A4B3B1-166B-AE32-879C-062ED06C17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46D0DE7-2878-C514-EA4E-3122C296C3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D5A894-4FAD-1F5B-3886-4E15977F4A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FE68132-66AE-3FEA-A37A-3BA9DCB598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8167D99-8E64-90E4-5172-4BDEF027A4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109D26E-91E0-49A1-8DD8-EBF670AED7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991FC9C-8140-9BED-8D53-66B517D6D0A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8D9557A-5D1D-C316-50A6-AB082AC096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853A7341-4383-2B51-F6BB-709C9958868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2A12702D-0671-C4CF-E58E-264E498F3C3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6071CB39-4051-9B97-D64C-5330946763E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EDA0ACAC-8100-A240-E968-CF9AF07E2F3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71596751-8875-5328-34DC-40F036AA8EA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E459486-B866-5358-BCD4-F9E20025E12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475" y="2813451"/>
            <a:ext cx="1704722" cy="12192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24210E42-C9E8-9B0C-8203-9514461C0A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>
            <a:extLst>
              <a:ext uri="{FF2B5EF4-FFF2-40B4-BE49-F238E27FC236}">
                <a16:creationId xmlns:a16="http://schemas.microsoft.com/office/drawing/2014/main" id="{CA66072A-69C9-7F8E-06D2-604AA845A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9938" y="1942770"/>
            <a:ext cx="6606540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Bài</a:t>
            </a: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6: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60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Mùa</a:t>
            </a:r>
            <a:r>
              <a:rPr kumimoji="0" lang="en-US" altLang="zh-CN" sz="60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60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vàng</a:t>
            </a:r>
            <a:endParaRPr kumimoji="0" lang="vi-VN" altLang="zh-CN" sz="6000" b="0" i="0" u="none" strike="noStrike" kern="1200" cap="all" spc="0" normalizeH="0" baseline="0" noProof="0" dirty="0">
              <a:ln w="38100">
                <a:noFill/>
              </a:ln>
              <a:solidFill>
                <a:prstClr val="white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vi-VN" altLang="zh-CN" sz="3600" cap="all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(TIẾT 1 + 2)</a:t>
            </a:r>
            <a:endParaRPr kumimoji="0" lang="en-US" altLang="zh-CN" b="0" i="0" u="none" strike="noStrike" kern="1200" cap="all" spc="0" normalizeH="0" baseline="0" noProof="0" dirty="0">
              <a:ln w="38100">
                <a:noFill/>
              </a:ln>
              <a:solidFill>
                <a:prstClr val="white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4E2728EC-9E09-2F4E-B01E-375F6205B0A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4383E673-D3D1-8106-F9AC-E7654714BD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911468" y="2401706"/>
            <a:ext cx="744732" cy="719487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  <a:extLst>
              <a:ext uri="{FF2B5EF4-FFF2-40B4-BE49-F238E27FC236}">
                <a16:creationId xmlns:a16="http://schemas.microsoft.com/office/drawing/2014/main" id="{3983B502-E8DF-42ED-6097-73A8F0262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390032-A379-4E45-B3B2-370B51CEE6B6}"/>
              </a:ext>
            </a:extLst>
          </p:cNvPr>
          <p:cNvSpPr txBox="1"/>
          <p:nvPr/>
        </p:nvSpPr>
        <p:spPr>
          <a:xfrm>
            <a:off x="3204092" y="94517"/>
            <a:ext cx="5549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UBND QUẬN DƯƠNG KINH</a:t>
            </a:r>
          </a:p>
          <a:p>
            <a:pPr algn="ctr"/>
            <a: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TRƯỜNG TIỂU HỌC ANH DŨNG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5AFB1E0-86E2-7E55-22D1-AF4E72F4477D}"/>
              </a:ext>
            </a:extLst>
          </p:cNvPr>
          <p:cNvCxnSpPr>
            <a:cxnSpLocks/>
          </p:cNvCxnSpPr>
          <p:nvPr/>
        </p:nvCxnSpPr>
        <p:spPr>
          <a:xfrm>
            <a:off x="4861249" y="933880"/>
            <a:ext cx="251926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8909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34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39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4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78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0" algn="just"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8" name="Mùa vàng">
            <a:hlinkClick r:id="" action="ppaction://media"/>
            <a:extLst>
              <a:ext uri="{FF2B5EF4-FFF2-40B4-BE49-F238E27FC236}">
                <a16:creationId xmlns:a16="http://schemas.microsoft.com/office/drawing/2014/main" id="{2F79468C-9B59-47C1-B97B-E708A641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952" y="103981"/>
            <a:ext cx="487363" cy="487363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8715374" y="1"/>
            <a:ext cx="3238499" cy="70788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1889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819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15973"/>
            <a:ext cx="7992532" cy="60081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5"/>
          <a:stretch/>
        </p:blipFill>
        <p:spPr>
          <a:xfrm flipH="1">
            <a:off x="6942667" y="4819102"/>
            <a:ext cx="5249333" cy="20219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18" y="4364568"/>
            <a:ext cx="3537583" cy="1931633"/>
          </a:xfrm>
          <a:prstGeom prst="rect">
            <a:avLst/>
          </a:prstGeom>
        </p:spPr>
      </p:pic>
      <p:sp>
        <p:nvSpPr>
          <p:cNvPr id="8" name="L 形 7"/>
          <p:cNvSpPr/>
          <p:nvPr/>
        </p:nvSpPr>
        <p:spPr>
          <a:xfrm flipV="1">
            <a:off x="5576856" y="1509035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52975" y="1866996"/>
            <a:ext cx="623119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Giải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nghĩa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từ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E95417"/>
              </a:solidFill>
              <a:effectLst/>
              <a:uLnTx/>
              <a:uFillTx/>
              <a:latin typeface="Montserrat Alternates Black" panose="00000A00000000000000" pitchFamily="50" charset="0"/>
              <a:ea typeface="微软雅黑"/>
              <a:cs typeface="+mn-cs"/>
            </a:endParaRPr>
          </a:p>
        </p:txBody>
      </p:sp>
      <p:sp>
        <p:nvSpPr>
          <p:cNvPr id="16" name="L 形 15"/>
          <p:cNvSpPr/>
          <p:nvPr/>
        </p:nvSpPr>
        <p:spPr>
          <a:xfrm flipH="1">
            <a:off x="10988053" y="2760959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3763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B44DF-4A07-47C4-BB1A-30904460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F5E61-741A-4D80-AC7B-013F22F05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486162-3103-46F0-8E37-DE9CA6CF5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240"/>
            <a:ext cx="12192000" cy="68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22114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B44DF-4A07-47C4-BB1A-30904460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9F5264-B3DB-4D15-8884-D29E550C88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82408631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3"/>
          <a:stretch>
            <a:fillRect/>
          </a:stretch>
        </p:blipFill>
        <p:spPr>
          <a:xfrm>
            <a:off x="335280" y="701041"/>
            <a:ext cx="11206480" cy="58826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DDC807-C27C-421C-BDBD-D4A5AB83026A}"/>
              </a:ext>
            </a:extLst>
          </p:cNvPr>
          <p:cNvSpPr txBox="1"/>
          <p:nvPr/>
        </p:nvSpPr>
        <p:spPr>
          <a:xfrm>
            <a:off x="3033251" y="52881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2846CF-AF4C-4A97-935C-73AD6AB1037C}"/>
              </a:ext>
            </a:extLst>
          </p:cNvPr>
          <p:cNvSpPr txBox="1"/>
          <p:nvPr/>
        </p:nvSpPr>
        <p:spPr>
          <a:xfrm>
            <a:off x="1696720" y="3942020"/>
            <a:ext cx="92139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nổi lên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sóng lúa vàng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 dờn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 tới chân trời.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6" y="3943351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7467600" y="0"/>
            <a:ext cx="4724400" cy="82295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AC2713F0-865E-4600-BA24-5D525E590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4" y="650240"/>
            <a:ext cx="527050" cy="822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26BE573A-26D2-4AEB-94C4-C10FC9F1F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52" y="1410018"/>
            <a:ext cx="527050" cy="2001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6DD04346-32E8-47C1-AED9-1E47ED69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80" y="3099048"/>
            <a:ext cx="527050" cy="2667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6082AE7-6049-40A1-B9DA-9FF5D1C56A78}"/>
              </a:ext>
            </a:extLst>
          </p:cNvPr>
          <p:cNvSpPr/>
          <p:nvPr/>
        </p:nvSpPr>
        <p:spPr>
          <a:xfrm>
            <a:off x="-65583" y="619157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7976DAD-9EE0-4EAD-A358-E7D8F396EC57}"/>
              </a:ext>
            </a:extLst>
          </p:cNvPr>
          <p:cNvSpPr/>
          <p:nvPr/>
        </p:nvSpPr>
        <p:spPr>
          <a:xfrm>
            <a:off x="-109928" y="1698854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AD5BD7-C640-47F5-8195-0ECBB89F9A34}"/>
              </a:ext>
            </a:extLst>
          </p:cNvPr>
          <p:cNvSpPr/>
          <p:nvPr/>
        </p:nvSpPr>
        <p:spPr>
          <a:xfrm>
            <a:off x="-59130" y="3579671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28A05C-8940-416B-9983-DEE5826905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7813CE-EC14-4C89-810D-89C8929B31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91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96387C-498C-4AE9-835F-CEEDD5F6B1C9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023446-20FE-4B1D-AB73-53EA6B259B42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B8A52523-DBAA-44DD-B83C-D44CD4E3B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50" y="656350"/>
            <a:ext cx="527050" cy="104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092F20DD-C430-424D-894F-B12E0F5CD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50" y="1427482"/>
            <a:ext cx="527050" cy="185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B88B0382-0193-476B-BB5B-6045C11D2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61" y="2822211"/>
            <a:ext cx="527050" cy="2926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08AA500-FB34-4DBE-BAEF-4357B9ACE81F}"/>
              </a:ext>
            </a:extLst>
          </p:cNvPr>
          <p:cNvSpPr/>
          <p:nvPr/>
        </p:nvSpPr>
        <p:spPr>
          <a:xfrm>
            <a:off x="-12310" y="802671"/>
            <a:ext cx="390915" cy="36703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D27DFC1-F9D0-4B74-8600-44C7FD5BFF4F}"/>
              </a:ext>
            </a:extLst>
          </p:cNvPr>
          <p:cNvSpPr/>
          <p:nvPr/>
        </p:nvSpPr>
        <p:spPr>
          <a:xfrm>
            <a:off x="-12310" y="1812441"/>
            <a:ext cx="420687" cy="36703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13FF710-6597-4ACA-8FDD-C1DC99E20023}"/>
              </a:ext>
            </a:extLst>
          </p:cNvPr>
          <p:cNvSpPr/>
          <p:nvPr/>
        </p:nvSpPr>
        <p:spPr>
          <a:xfrm>
            <a:off x="-6483" y="3606619"/>
            <a:ext cx="420687" cy="36703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226091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7985760" y="1"/>
            <a:ext cx="3968113" cy="70788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3941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2791972"/>
              <a:ext cx="2345385" cy="170297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Trả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lời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câu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hỏi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BF58C0-6B35-4242-8BA7-BD4C5EB03CAF}"/>
              </a:ext>
            </a:extLst>
          </p:cNvPr>
          <p:cNvSpPr txBox="1"/>
          <p:nvPr/>
        </p:nvSpPr>
        <p:spPr>
          <a:xfrm>
            <a:off x="10481025" y="0"/>
            <a:ext cx="24623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Design: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9742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883920" y="5958304"/>
            <a:ext cx="10180320" cy="707886"/>
          </a:xfrm>
          <a:prstGeom prst="roundRect">
            <a:avLst/>
          </a:prstGeom>
          <a:solidFill>
            <a:srgbClr val="EC44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loài cây, loại quả được nói đến khi mùa thu 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B5D88E4-0809-4423-A388-F1F832EF6769}"/>
              </a:ext>
            </a:extLst>
          </p:cNvPr>
          <p:cNvCxnSpPr/>
          <p:nvPr/>
        </p:nvCxnSpPr>
        <p:spPr>
          <a:xfrm>
            <a:off x="2713707" y="1075974"/>
            <a:ext cx="1209040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D24103-9300-4B17-8AA7-3EDE58758ECA}"/>
              </a:ext>
            </a:extLst>
          </p:cNvPr>
          <p:cNvCxnSpPr>
            <a:cxnSpLocks/>
          </p:cNvCxnSpPr>
          <p:nvPr/>
        </p:nvCxnSpPr>
        <p:spPr>
          <a:xfrm>
            <a:off x="6433253" y="1105171"/>
            <a:ext cx="863600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8B6342-1341-4459-9EF9-C401623EA704}"/>
              </a:ext>
            </a:extLst>
          </p:cNvPr>
          <p:cNvCxnSpPr>
            <a:cxnSpLocks/>
          </p:cNvCxnSpPr>
          <p:nvPr/>
        </p:nvCxnSpPr>
        <p:spPr>
          <a:xfrm>
            <a:off x="9977711" y="1075974"/>
            <a:ext cx="863600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016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2641693" y="2337475"/>
            <a:ext cx="7354389" cy="2024743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6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92" y="1663656"/>
            <a:ext cx="4495409" cy="25144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734901" y="2920905"/>
            <a:ext cx="29629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75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883920" y="5958304"/>
            <a:ext cx="7924800" cy="707886"/>
          </a:xfrm>
          <a:prstGeom prst="roundRect">
            <a:avLst/>
          </a:prstGeom>
          <a:solidFill>
            <a:srgbClr val="EC44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nghĩ gì khi nhìn thấy quả chín?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B5D88E4-0809-4423-A388-F1F832EF6769}"/>
              </a:ext>
            </a:extLst>
          </p:cNvPr>
          <p:cNvCxnSpPr>
            <a:cxnSpLocks/>
          </p:cNvCxnSpPr>
          <p:nvPr/>
        </p:nvCxnSpPr>
        <p:spPr>
          <a:xfrm>
            <a:off x="8646160" y="2235200"/>
            <a:ext cx="2570480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418DDD-4C7D-42E0-9923-6BAFF7C351E2}"/>
              </a:ext>
            </a:extLst>
          </p:cNvPr>
          <p:cNvCxnSpPr>
            <a:cxnSpLocks/>
          </p:cNvCxnSpPr>
          <p:nvPr/>
        </p:nvCxnSpPr>
        <p:spPr>
          <a:xfrm>
            <a:off x="4287520" y="2627593"/>
            <a:ext cx="3870960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6A6062-362D-441E-91A8-625559C16465}"/>
              </a:ext>
            </a:extLst>
          </p:cNvPr>
          <p:cNvCxnSpPr>
            <a:cxnSpLocks/>
          </p:cNvCxnSpPr>
          <p:nvPr/>
        </p:nvCxnSpPr>
        <p:spPr>
          <a:xfrm>
            <a:off x="1525993" y="3342640"/>
            <a:ext cx="5382807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7324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1452880" y="5848986"/>
            <a:ext cx="10500994" cy="817204"/>
          </a:xfrm>
          <a:prstGeom prst="roundRect">
            <a:avLst/>
          </a:prstGeom>
          <a:solidFill>
            <a:srgbClr val="EC44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tên những công việc người nông dân phải làm để có mùa thu hoạch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B5D88E4-0809-4423-A388-F1F832EF6769}"/>
              </a:ext>
            </a:extLst>
          </p:cNvPr>
          <p:cNvCxnSpPr>
            <a:cxnSpLocks/>
          </p:cNvCxnSpPr>
          <p:nvPr/>
        </p:nvCxnSpPr>
        <p:spPr>
          <a:xfrm>
            <a:off x="11409680" y="4480560"/>
            <a:ext cx="544194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2B636A-1AE8-4A96-A771-D5EF804147E3}"/>
              </a:ext>
            </a:extLst>
          </p:cNvPr>
          <p:cNvCxnSpPr>
            <a:cxnSpLocks/>
          </p:cNvCxnSpPr>
          <p:nvPr/>
        </p:nvCxnSpPr>
        <p:spPr>
          <a:xfrm>
            <a:off x="558800" y="4795520"/>
            <a:ext cx="544194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F237E6D-081A-4FB1-BEDA-AFE1D1FF980B}"/>
              </a:ext>
            </a:extLst>
          </p:cNvPr>
          <p:cNvCxnSpPr>
            <a:cxnSpLocks/>
          </p:cNvCxnSpPr>
          <p:nvPr/>
        </p:nvCxnSpPr>
        <p:spPr>
          <a:xfrm>
            <a:off x="1239520" y="4805680"/>
            <a:ext cx="995680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CE882A7-169E-431E-A44F-AD853CAFDD78}"/>
              </a:ext>
            </a:extLst>
          </p:cNvPr>
          <p:cNvCxnSpPr>
            <a:cxnSpLocks/>
          </p:cNvCxnSpPr>
          <p:nvPr/>
        </p:nvCxnSpPr>
        <p:spPr>
          <a:xfrm>
            <a:off x="2865120" y="4795520"/>
            <a:ext cx="1137920" cy="1016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F699C2-EEBC-458C-A1AE-9BFFAB61987E}"/>
              </a:ext>
            </a:extLst>
          </p:cNvPr>
          <p:cNvCxnSpPr>
            <a:cxnSpLocks/>
          </p:cNvCxnSpPr>
          <p:nvPr/>
        </p:nvCxnSpPr>
        <p:spPr>
          <a:xfrm>
            <a:off x="8656320" y="4805680"/>
            <a:ext cx="3297554" cy="1016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BCFA26C-850A-4523-AC7C-3B7F6EC93417}"/>
              </a:ext>
            </a:extLst>
          </p:cNvPr>
          <p:cNvCxnSpPr>
            <a:cxnSpLocks/>
          </p:cNvCxnSpPr>
          <p:nvPr/>
        </p:nvCxnSpPr>
        <p:spPr>
          <a:xfrm>
            <a:off x="586423" y="5157967"/>
            <a:ext cx="653097" cy="508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89139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2171471" y="5958304"/>
            <a:ext cx="6573520" cy="707886"/>
          </a:xfrm>
          <a:prstGeom prst="roundRect">
            <a:avLst/>
          </a:prstGeom>
          <a:solidFill>
            <a:srgbClr val="EC44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đọc giúp em hiểu điều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0514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3956943" y="6054208"/>
            <a:ext cx="4769807" cy="70788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0097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0" y="-185711"/>
            <a:ext cx="9218154" cy="564397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81931" y="2184784"/>
            <a:ext cx="413717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Luyện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tập</a:t>
            </a:r>
            <a:endParaRPr kumimoji="0" lang="zh-CN" altLang="en-US" sz="7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  <p:pic>
        <p:nvPicPr>
          <p:cNvPr id="3" name="5c1f48ed1e1b1">
            <a:hlinkClick r:id="" action="ppaction://media"/>
            <a:extLst>
              <a:ext uri="{FF2B5EF4-FFF2-40B4-BE49-F238E27FC236}">
                <a16:creationId xmlns:a16="http://schemas.microsoft.com/office/drawing/2014/main" id="{2FE61C76-D1DC-4B6A-8F4E-19F33BD9CA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93680" y="380001"/>
            <a:ext cx="609600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D29A1B-8814-4471-8D3A-65A0E9C9D4F9}"/>
              </a:ext>
            </a:extLst>
          </p:cNvPr>
          <p:cNvSpPr txBox="1"/>
          <p:nvPr/>
        </p:nvSpPr>
        <p:spPr>
          <a:xfrm>
            <a:off x="10427759" y="79909"/>
            <a:ext cx="24623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Design: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DB74CB-A828-4392-89B4-D03913F4F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50" y="147235"/>
            <a:ext cx="1271550" cy="10261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D9FDA4-B56C-443F-9D03-3D36236A80C5}"/>
              </a:ext>
            </a:extLst>
          </p:cNvPr>
          <p:cNvSpPr txBox="1"/>
          <p:nvPr/>
        </p:nvSpPr>
        <p:spPr>
          <a:xfrm>
            <a:off x="1219200" y="356908"/>
            <a:ext cx="11135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 hợp từ ngữ ở cột A với từ ngữ ở cột B để tạo nên câu đặc điểm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532A90E-1BB9-40E6-9946-3BB1BEF2EABF}"/>
              </a:ext>
            </a:extLst>
          </p:cNvPr>
          <p:cNvSpPr/>
          <p:nvPr/>
        </p:nvSpPr>
        <p:spPr>
          <a:xfrm>
            <a:off x="944880" y="1642219"/>
            <a:ext cx="2885440" cy="8432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ABB4527-02C4-43A4-8FED-531D74A82351}"/>
              </a:ext>
            </a:extLst>
          </p:cNvPr>
          <p:cNvSpPr/>
          <p:nvPr/>
        </p:nvSpPr>
        <p:spPr>
          <a:xfrm>
            <a:off x="985520" y="2907139"/>
            <a:ext cx="2885440" cy="8432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366035D-40C7-42E9-AF7B-6508F17A4F31}"/>
              </a:ext>
            </a:extLst>
          </p:cNvPr>
          <p:cNvSpPr/>
          <p:nvPr/>
        </p:nvSpPr>
        <p:spPr>
          <a:xfrm>
            <a:off x="944880" y="4146660"/>
            <a:ext cx="2885440" cy="8432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A833F26-436C-4CBD-AA84-025358399D16}"/>
              </a:ext>
            </a:extLst>
          </p:cNvPr>
          <p:cNvSpPr/>
          <p:nvPr/>
        </p:nvSpPr>
        <p:spPr>
          <a:xfrm>
            <a:off x="944880" y="5215781"/>
            <a:ext cx="2885440" cy="8432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91F38E7-EA71-4AFC-8B3F-8A7345D9EAA0}"/>
              </a:ext>
            </a:extLst>
          </p:cNvPr>
          <p:cNvSpPr/>
          <p:nvPr/>
        </p:nvSpPr>
        <p:spPr>
          <a:xfrm>
            <a:off x="7051040" y="1642219"/>
            <a:ext cx="2885440" cy="8432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3559658-4EC5-423E-82A7-23CDA3D28B6F}"/>
              </a:ext>
            </a:extLst>
          </p:cNvPr>
          <p:cNvSpPr/>
          <p:nvPr/>
        </p:nvSpPr>
        <p:spPr>
          <a:xfrm>
            <a:off x="7051040" y="2907139"/>
            <a:ext cx="2885440" cy="8432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EF4B35A-386D-4541-BA08-7E6D89AFFC5F}"/>
              </a:ext>
            </a:extLst>
          </p:cNvPr>
          <p:cNvSpPr/>
          <p:nvPr/>
        </p:nvSpPr>
        <p:spPr>
          <a:xfrm>
            <a:off x="7051040" y="4146660"/>
            <a:ext cx="2885440" cy="8432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CE7A466-DE0D-4278-81DD-165078E95E9E}"/>
              </a:ext>
            </a:extLst>
          </p:cNvPr>
          <p:cNvSpPr/>
          <p:nvPr/>
        </p:nvSpPr>
        <p:spPr>
          <a:xfrm>
            <a:off x="7051040" y="5142340"/>
            <a:ext cx="2885440" cy="8432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8F572A6-A62D-4E83-8A65-479C7F64093C}"/>
              </a:ext>
            </a:extLst>
          </p:cNvPr>
          <p:cNvCxnSpPr>
            <a:stCxn id="3" idx="3"/>
            <a:endCxn id="13" idx="1"/>
          </p:cNvCxnSpPr>
          <p:nvPr/>
        </p:nvCxnSpPr>
        <p:spPr>
          <a:xfrm>
            <a:off x="3830320" y="2063859"/>
            <a:ext cx="3220720" cy="25044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8A2FAD5-4F34-431B-8FD9-B9D8149A879D}"/>
              </a:ext>
            </a:extLst>
          </p:cNvPr>
          <p:cNvCxnSpPr/>
          <p:nvPr/>
        </p:nvCxnSpPr>
        <p:spPr>
          <a:xfrm>
            <a:off x="3830320" y="3316079"/>
            <a:ext cx="3220720" cy="25044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0352A87-B05A-46D8-B441-FF944C7E27AF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3830320" y="3328779"/>
            <a:ext cx="3220720" cy="1219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2F8EE12-BB8E-4E84-9DF0-0C7CE1B8B0C0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3830320" y="2063859"/>
            <a:ext cx="3220720" cy="36880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223AF97-6E01-4CEF-A8E4-E298C325A7B8}"/>
              </a:ext>
            </a:extLst>
          </p:cNvPr>
          <p:cNvSpPr txBox="1"/>
          <p:nvPr/>
        </p:nvSpPr>
        <p:spPr>
          <a:xfrm>
            <a:off x="10427759" y="79909"/>
            <a:ext cx="24623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Design: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0609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7120" y="239184"/>
            <a:ext cx="7068397" cy="66188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092200"/>
            <a:ext cx="5048251" cy="24680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文本框 11270"/>
          <p:cNvSpPr txBox="1"/>
          <p:nvPr/>
        </p:nvSpPr>
        <p:spPr>
          <a:xfrm>
            <a:off x="5872480" y="3605106"/>
            <a:ext cx="5791200" cy="1913655"/>
          </a:xfrm>
          <a:prstGeom prst="rect">
            <a:avLst/>
          </a:prstGeom>
          <a:noFill/>
          <a:ln w="9525">
            <a:noFill/>
          </a:ln>
        </p:spPr>
        <p:txBody>
          <a:bodyPr lIns="66349" tIns="33174" rIns="66349" bIns="3317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một câu nêu đặc điểm của loài cây hoặc loại quả mà em thích.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hlinkClick r:id="rId6"/>
            <a:extLst>
              <a:ext uri="{FF2B5EF4-FFF2-40B4-BE49-F238E27FC236}">
                <a16:creationId xmlns:a16="http://schemas.microsoft.com/office/drawing/2014/main" id="{E66810D8-F98B-440D-A050-864C0D26D88F}"/>
              </a:ext>
            </a:extLst>
          </p:cNvPr>
          <p:cNvSpPr txBox="1"/>
          <p:nvPr/>
        </p:nvSpPr>
        <p:spPr>
          <a:xfrm>
            <a:off x="10001250" y="9414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+mn-cs"/>
              </a:rPr>
              <a:t>LH: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+mn-cs"/>
              </a:rPr>
              <a:t>Hương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+mn-cs"/>
              </a:rPr>
              <a:t>Thảo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Calligraphy" panose="03010101010101010101" pitchFamily="66" charset="0"/>
              <a:ea typeface="+mn-ea"/>
              <a:cs typeface="+mn-cs"/>
            </a:endParaRPr>
          </a:p>
        </p:txBody>
      </p:sp>
      <p:sp>
        <p:nvSpPr>
          <p:cNvPr id="6" name="文本框 11270">
            <a:extLst>
              <a:ext uri="{FF2B5EF4-FFF2-40B4-BE49-F238E27FC236}">
                <a16:creationId xmlns:a16="http://schemas.microsoft.com/office/drawing/2014/main" id="{6BC43288-5F75-46AB-8661-4FDA69BE9F44}"/>
              </a:ext>
            </a:extLst>
          </p:cNvPr>
          <p:cNvSpPr txBox="1"/>
          <p:nvPr/>
        </p:nvSpPr>
        <p:spPr>
          <a:xfrm>
            <a:off x="5712884" y="3015981"/>
            <a:ext cx="5950796" cy="2836985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chôm chôm có lá nhỏ màu xanh non, khi già xanh đậm, ngọn búp có lớp bao màu hơi đỏ,  hoa từng chùm ở đầu cành, tỏa mùi thơm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17973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  <p:bldP spid="11271" grpId="1" build="allAtOnce"/>
      <p:bldP spid="6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812" y="1267038"/>
            <a:ext cx="7246978" cy="264749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475" y="2813451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2792730" y="1984743"/>
            <a:ext cx="66065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Củng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cố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bài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học</a:t>
            </a:r>
            <a:endParaRPr kumimoji="0" lang="en-US" altLang="zh-CN" sz="6000" b="0" i="0" u="none" strike="noStrike" kern="1200" cap="all" spc="0" normalizeH="0" baseline="0" noProof="0" dirty="0">
              <a:ln w="38100">
                <a:noFill/>
              </a:ln>
              <a:solidFill>
                <a:prstClr val="white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93" y="3980385"/>
            <a:ext cx="449539" cy="265774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911468" y="2401706"/>
            <a:ext cx="744732" cy="719487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D64D7EE-8CD2-43A6-8A2F-2C4396E06DD2}"/>
              </a:ext>
            </a:extLst>
          </p:cNvPr>
          <p:cNvSpPr txBox="1"/>
          <p:nvPr/>
        </p:nvSpPr>
        <p:spPr>
          <a:xfrm>
            <a:off x="9699790" y="45143"/>
            <a:ext cx="2462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Design: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2411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3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26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6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70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bưởi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dừa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</a:t>
            </a: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663947" y="764249"/>
            <a:ext cx="10828477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endParaRPr kumimoji="0" lang="en-US" sz="42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Đung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đưa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chờ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80860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969" y="-151717"/>
            <a:ext cx="2915770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42568" y="3464950"/>
            <a:ext cx="5353380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chuối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317303" y="-140805"/>
            <a:ext cx="4317207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 cao, nhiều đốt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Mọc chụm thành bờ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 nhỏ cành thưa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 đưa trong gió</a:t>
            </a:r>
            <a:endParaRPr kumimoji="0" lang="en-US" sz="40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01527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1149536" y="-38229"/>
            <a:ext cx="2893458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78174" y="2420927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chôm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chôm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209236" y="3431826"/>
            <a:ext cx="5222318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ổi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2440992" y="491637"/>
            <a:ext cx="806983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vỏ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gai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mềm</a:t>
            </a:r>
            <a:endParaRPr kumimoji="0" lang="en-US" sz="40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đỏ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thoạt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12664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69" y="1269394"/>
            <a:ext cx="8372220" cy="2595461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475" y="2813451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2762296" y="1433218"/>
            <a:ext cx="660654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Bài</a:t>
            </a: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6: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60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Mùa</a:t>
            </a:r>
            <a:r>
              <a:rPr kumimoji="0" lang="en-US" altLang="zh-CN" sz="60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60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vàng</a:t>
            </a:r>
            <a:endParaRPr kumimoji="0" lang="en-US" altLang="zh-CN" sz="6000" b="0" i="0" u="none" strike="noStrike" kern="1200" cap="all" spc="0" normalizeH="0" baseline="0" noProof="0" dirty="0">
              <a:ln w="38100">
                <a:noFill/>
              </a:ln>
              <a:solidFill>
                <a:prstClr val="white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93" y="3980385"/>
            <a:ext cx="449539" cy="265774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911468" y="2401706"/>
            <a:ext cx="744732" cy="719487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3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33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3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77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230481" y="0"/>
            <a:ext cx="3296636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13390" y="2419339"/>
            <a:ext cx="61039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100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+ 2</a:t>
            </a:r>
            <a:endParaRPr kumimoji="0" lang="zh-CN" altLang="en-US" sz="10000" b="1" i="0" u="none" strike="noStrike" kern="1200" cap="none" spc="-300" normalizeH="0" baseline="0" noProof="0" dirty="0">
              <a:ln>
                <a:noFill/>
              </a:ln>
              <a:solidFill>
                <a:srgbClr val="39B72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39A894-C20B-496A-9218-FDBE7A78EDA4}"/>
              </a:ext>
            </a:extLst>
          </p:cNvPr>
          <p:cNvSpPr txBox="1"/>
          <p:nvPr/>
        </p:nvSpPr>
        <p:spPr>
          <a:xfrm>
            <a:off x="10427759" y="79909"/>
            <a:ext cx="24623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Design: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5oxp1pb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2639</Words>
  <Application>Microsoft Office PowerPoint</Application>
  <PresentationFormat>Widescreen</PresentationFormat>
  <Paragraphs>240</Paragraphs>
  <Slides>27</Slides>
  <Notes>12</Notes>
  <HiddenSlides>0</HiddenSlides>
  <MMClips>10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27</vt:i4>
      </vt:variant>
    </vt:vector>
  </HeadingPairs>
  <TitlesOfParts>
    <vt:vector size="53" baseType="lpstr">
      <vt:lpstr>等线</vt:lpstr>
      <vt:lpstr>等线 Light</vt:lpstr>
      <vt:lpstr>Microsoft YaHei</vt:lpstr>
      <vt:lpstr>Microsoft YaHei</vt:lpstr>
      <vt:lpstr>.VnBlack</vt:lpstr>
      <vt:lpstr>Arial</vt:lpstr>
      <vt:lpstr>Arial-Rounded</vt:lpstr>
      <vt:lpstr>Calibri</vt:lpstr>
      <vt:lpstr>Calibri Light</vt:lpstr>
      <vt:lpstr>Helvetica</vt:lpstr>
      <vt:lpstr>Lato Hairline</vt:lpstr>
      <vt:lpstr>Lato Light</vt:lpstr>
      <vt:lpstr>Lato Regular</vt:lpstr>
      <vt:lpstr>Lucida Calligraphy</vt:lpstr>
      <vt:lpstr>Montserrat Alternates Black</vt:lpstr>
      <vt:lpstr>Times New Roman</vt:lpstr>
      <vt:lpstr>Wingdings</vt:lpstr>
      <vt:lpstr>1_Tema de Office</vt:lpstr>
      <vt:lpstr>3_Office 主题​​</vt:lpstr>
      <vt:lpstr>Office 主题</vt:lpstr>
      <vt:lpstr>3_Office Theme</vt:lpstr>
      <vt:lpstr>Office 主题​​</vt:lpstr>
      <vt:lpstr>包图主题2</vt:lpstr>
      <vt:lpstr>1_Office 主题​​</vt:lpstr>
      <vt:lpstr>5_Office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Hang Nguyen</cp:lastModifiedBy>
  <cp:revision>7</cp:revision>
  <dcterms:created xsi:type="dcterms:W3CDTF">2021-08-01T03:17:41Z</dcterms:created>
  <dcterms:modified xsi:type="dcterms:W3CDTF">2025-04-03T18:10:48Z</dcterms:modified>
</cp:coreProperties>
</file>